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EB 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K2vSgwM0p9MrDwZP14rM29aiv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/>
              <a:t>http://minheeblog.tistory.com/category/PPT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3789040"/>
            <a:ext cx="12192000" cy="30689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359696" y="2708921"/>
            <a:ext cx="54726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아!  카페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455498" y="4331678"/>
            <a:ext cx="3041102" cy="2076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 조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201620614        공  윤  환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201221005        이  동  건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201421006        김  효  균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201621036        최  유  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007768" y="2108300"/>
            <a:ext cx="4256473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1" i="0" sz="2400" u="none" cap="none" strike="noStrike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NO_CAPTION null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979" y="4077072"/>
            <a:ext cx="2766042" cy="270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695400" y="620688"/>
            <a:ext cx="10801200" cy="59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5591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5519936" y="479096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0"/>
          <p:cNvCxnSpPr/>
          <p:nvPr/>
        </p:nvCxnSpPr>
        <p:spPr>
          <a:xfrm>
            <a:off x="3647728" y="1916832"/>
            <a:ext cx="482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10"/>
          <p:cNvSpPr txBox="1"/>
          <p:nvPr/>
        </p:nvSpPr>
        <p:spPr>
          <a:xfrm>
            <a:off x="6888088" y="271681"/>
            <a:ext cx="360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3935760" y="1268761"/>
            <a:ext cx="43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특징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1120654" y="1916832"/>
            <a:ext cx="9950692" cy="5847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ScalikeJDBC를 사용해서 SQL paramter binding을 자동으로 실행: 보안 및 개발속도 향상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589" y="3061297"/>
            <a:ext cx="4088278" cy="30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0095" y="3061297"/>
            <a:ext cx="4088277" cy="300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>
            <a:off x="695400" y="620688"/>
            <a:ext cx="10801200" cy="59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5591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5519936" y="479096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1"/>
          <p:cNvCxnSpPr/>
          <p:nvPr/>
        </p:nvCxnSpPr>
        <p:spPr>
          <a:xfrm>
            <a:off x="3647728" y="1916832"/>
            <a:ext cx="482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11"/>
          <p:cNvSpPr txBox="1"/>
          <p:nvPr/>
        </p:nvSpPr>
        <p:spPr>
          <a:xfrm>
            <a:off x="6888088" y="271681"/>
            <a:ext cx="360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3935760" y="1268761"/>
            <a:ext cx="43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특징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1120654" y="1927139"/>
            <a:ext cx="9950692" cy="55331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Stored Procedure 사용 =&gt; Http Server와 DB Server 사이의 통신을 줄여서 속도 최적화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8" name="Google Shape;2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796" y="2543830"/>
            <a:ext cx="7966407" cy="344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/>
          <p:nvPr/>
        </p:nvSpPr>
        <p:spPr>
          <a:xfrm>
            <a:off x="695400" y="620688"/>
            <a:ext cx="10801200" cy="59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5591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5519936" y="479096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2"/>
          <p:cNvCxnSpPr/>
          <p:nvPr/>
        </p:nvCxnSpPr>
        <p:spPr>
          <a:xfrm>
            <a:off x="3647728" y="1916832"/>
            <a:ext cx="482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12"/>
          <p:cNvSpPr txBox="1"/>
          <p:nvPr/>
        </p:nvSpPr>
        <p:spPr>
          <a:xfrm>
            <a:off x="6888088" y="271681"/>
            <a:ext cx="360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3935760" y="1268761"/>
            <a:ext cx="43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특징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1120654" y="1927139"/>
            <a:ext cx="9950692" cy="574391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Trigger 이용 =&gt; 회원탈퇴시 로그를 남겨 문제가 발생했을 때 해당 로그를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/>
        </p:nvSpPr>
        <p:spPr>
          <a:xfrm>
            <a:off x="551384" y="980728"/>
            <a:ext cx="8424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0" i="0" lang="en-US" sz="6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 rot="-5400000">
            <a:off x="3280483" y="-2053501"/>
            <a:ext cx="6877800" cy="10945200"/>
          </a:xfrm>
          <a:prstGeom prst="rtTriangl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/>
          <p:nvPr/>
        </p:nvSpPr>
        <p:spPr>
          <a:xfrm>
            <a:off x="695400" y="620688"/>
            <a:ext cx="10801200" cy="59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5591944" y="74100"/>
            <a:ext cx="936000" cy="936000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5519936" y="479096"/>
            <a:ext cx="10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4"/>
          <p:cNvCxnSpPr/>
          <p:nvPr/>
        </p:nvCxnSpPr>
        <p:spPr>
          <a:xfrm>
            <a:off x="3647728" y="1916832"/>
            <a:ext cx="482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14"/>
          <p:cNvSpPr txBox="1"/>
          <p:nvPr/>
        </p:nvSpPr>
        <p:spPr>
          <a:xfrm>
            <a:off x="6888088" y="271681"/>
            <a:ext cx="360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3935760" y="1268761"/>
            <a:ext cx="43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816" y="2058425"/>
            <a:ext cx="6984368" cy="4105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2603816" y="2281287"/>
            <a:ext cx="6813561" cy="114771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/>
          <p:nvPr/>
        </p:nvSpPr>
        <p:spPr>
          <a:xfrm>
            <a:off x="839416" y="3068960"/>
            <a:ext cx="10441160" cy="3528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</a:t>
            </a:r>
            <a:endParaRPr b="1" i="0" sz="5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1847528" y="548681"/>
            <a:ext cx="41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1443460" y="3766772"/>
            <a:ext cx="13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2291978" y="1439515"/>
            <a:ext cx="7464300" cy="3978970"/>
            <a:chOff x="2329908" y="1439515"/>
            <a:chExt cx="7464300" cy="3978970"/>
          </a:xfrm>
        </p:grpSpPr>
        <p:grpSp>
          <p:nvGrpSpPr>
            <p:cNvPr id="102" name="Google Shape;102;p2"/>
            <p:cNvGrpSpPr/>
            <p:nvPr/>
          </p:nvGrpSpPr>
          <p:grpSpPr>
            <a:xfrm>
              <a:off x="2329908" y="1469855"/>
              <a:ext cx="1656300" cy="3948630"/>
              <a:chOff x="1179838" y="1772800"/>
              <a:chExt cx="1656300" cy="3948630"/>
            </a:xfrm>
          </p:grpSpPr>
          <p:sp>
            <p:nvSpPr>
              <p:cNvPr id="103" name="Google Shape;103;p2"/>
              <p:cNvSpPr txBox="1"/>
              <p:nvPr/>
            </p:nvSpPr>
            <p:spPr>
              <a:xfrm>
                <a:off x="1277800" y="1772800"/>
                <a:ext cx="14604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r>
                  <a:rPr b="0" i="0" lang="en-US" sz="5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b="0" i="0" sz="5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" name="Google Shape;104;p2"/>
              <p:cNvCxnSpPr/>
              <p:nvPr/>
            </p:nvCxnSpPr>
            <p:spPr>
              <a:xfrm>
                <a:off x="1431937" y="2708975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5" name="Google Shape;105;p2"/>
              <p:cNvSpPr txBox="1"/>
              <p:nvPr/>
            </p:nvSpPr>
            <p:spPr>
              <a:xfrm>
                <a:off x="1179838" y="2928764"/>
                <a:ext cx="1656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프로젝트 개요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331413" y="3777214"/>
                <a:ext cx="1368152" cy="1944216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" name="Google Shape;107;p2"/>
              <p:cNvSpPr txBox="1"/>
              <p:nvPr/>
            </p:nvSpPr>
            <p:spPr>
              <a:xfrm>
                <a:off x="1331413" y="4079180"/>
                <a:ext cx="136815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주제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선정배경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2"/>
            <p:cNvGrpSpPr/>
            <p:nvPr/>
          </p:nvGrpSpPr>
          <p:grpSpPr>
            <a:xfrm>
              <a:off x="4257748" y="1454685"/>
              <a:ext cx="1656300" cy="3948630"/>
              <a:chOff x="1179838" y="1772800"/>
              <a:chExt cx="1656300" cy="3948630"/>
            </a:xfrm>
          </p:grpSpPr>
          <p:sp>
            <p:nvSpPr>
              <p:cNvPr id="109" name="Google Shape;109;p2"/>
              <p:cNvSpPr txBox="1"/>
              <p:nvPr/>
            </p:nvSpPr>
            <p:spPr>
              <a:xfrm>
                <a:off x="1277800" y="1772800"/>
                <a:ext cx="14604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r>
                  <a:rPr b="0" i="0" lang="en-US" sz="5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b="0" i="0" sz="5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" name="Google Shape;110;p2"/>
              <p:cNvCxnSpPr/>
              <p:nvPr/>
            </p:nvCxnSpPr>
            <p:spPr>
              <a:xfrm>
                <a:off x="1431937" y="2708975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1" name="Google Shape;111;p2"/>
              <p:cNvSpPr txBox="1"/>
              <p:nvPr/>
            </p:nvSpPr>
            <p:spPr>
              <a:xfrm>
                <a:off x="1179838" y="2928764"/>
                <a:ext cx="1656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개발 환경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331413" y="3777214"/>
                <a:ext cx="1368152" cy="1944216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113;p2"/>
              <p:cNvSpPr txBox="1"/>
              <p:nvPr/>
            </p:nvSpPr>
            <p:spPr>
              <a:xfrm>
                <a:off x="1331413" y="4079180"/>
                <a:ext cx="136815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Backend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Frontend</a:t>
                </a:r>
                <a:endParaRPr/>
              </a:p>
              <a:p>
                <a:pPr indent="-1841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Database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6210068" y="1454685"/>
              <a:ext cx="1656300" cy="3948630"/>
              <a:chOff x="1179838" y="1772800"/>
              <a:chExt cx="1656300" cy="3948630"/>
            </a:xfrm>
          </p:grpSpPr>
          <p:sp>
            <p:nvSpPr>
              <p:cNvPr id="115" name="Google Shape;115;p2"/>
              <p:cNvSpPr txBox="1"/>
              <p:nvPr/>
            </p:nvSpPr>
            <p:spPr>
              <a:xfrm>
                <a:off x="1277800" y="1772800"/>
                <a:ext cx="14604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r>
                  <a:rPr b="0" i="0" lang="en-US" sz="5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b="0" i="0" sz="5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2"/>
              <p:cNvCxnSpPr/>
              <p:nvPr/>
            </p:nvCxnSpPr>
            <p:spPr>
              <a:xfrm>
                <a:off x="1431937" y="2708975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7" name="Google Shape;117;p2"/>
              <p:cNvSpPr txBox="1"/>
              <p:nvPr/>
            </p:nvSpPr>
            <p:spPr>
              <a:xfrm>
                <a:off x="1179838" y="2928764"/>
                <a:ext cx="1656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시스템 특징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331413" y="3777214"/>
                <a:ext cx="1368152" cy="1944216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2"/>
              <p:cNvSpPr txBox="1"/>
              <p:nvPr/>
            </p:nvSpPr>
            <p:spPr>
              <a:xfrm>
                <a:off x="1331412" y="4079180"/>
                <a:ext cx="14706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JDBC 연결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SP 사용</a:t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1841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트리거 사용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2"/>
            <p:cNvGrpSpPr/>
            <p:nvPr/>
          </p:nvGrpSpPr>
          <p:grpSpPr>
            <a:xfrm>
              <a:off x="8137908" y="1439515"/>
              <a:ext cx="1656300" cy="3948630"/>
              <a:chOff x="1179838" y="1772800"/>
              <a:chExt cx="1656300" cy="3948630"/>
            </a:xfrm>
          </p:grpSpPr>
          <p:sp>
            <p:nvSpPr>
              <p:cNvPr id="121" name="Google Shape;121;p2"/>
              <p:cNvSpPr txBox="1"/>
              <p:nvPr/>
            </p:nvSpPr>
            <p:spPr>
              <a:xfrm>
                <a:off x="1277800" y="1772800"/>
                <a:ext cx="14604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r>
                  <a:rPr b="0" i="0" lang="en-US" sz="5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b="0" i="0" sz="5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2" name="Google Shape;122;p2"/>
              <p:cNvCxnSpPr/>
              <p:nvPr/>
            </p:nvCxnSpPr>
            <p:spPr>
              <a:xfrm>
                <a:off x="1431937" y="2708975"/>
                <a:ext cx="115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3" name="Google Shape;123;p2"/>
              <p:cNvSpPr txBox="1"/>
              <p:nvPr/>
            </p:nvSpPr>
            <p:spPr>
              <a:xfrm>
                <a:off x="1179838" y="2928764"/>
                <a:ext cx="1656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331413" y="3777214"/>
                <a:ext cx="1368152" cy="1944216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" name="Google Shape;125;p2"/>
              <p:cNvSpPr txBox="1"/>
              <p:nvPr/>
            </p:nvSpPr>
            <p:spPr>
              <a:xfrm>
                <a:off x="1331412" y="4079180"/>
                <a:ext cx="150472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Char char="-"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웹 시연</a:t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1841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Char char="-"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앱 시연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911424" y="1412776"/>
            <a:ext cx="71061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0" i="0" lang="en-US" sz="6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 rot="-5400000">
            <a:off x="3289856" y="-2043608"/>
            <a:ext cx="6877705" cy="10945216"/>
          </a:xfrm>
          <a:prstGeom prst="rtTriangl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695400" y="620688"/>
            <a:ext cx="10801200" cy="59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495600" y="2636914"/>
            <a:ext cx="7200800" cy="1800199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도서관, 기숙사식당, 다산관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현장주문만 가능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특정시간 대기열 발생(특히 도서관 점심)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“                   ”</a:t>
            </a:r>
            <a:endParaRPr b="0" i="0" sz="6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888088" y="271681"/>
            <a:ext cx="3600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2495600" y="2062589"/>
            <a:ext cx="7128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선정 배경 - 문제 인식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4"/>
          <p:cNvCxnSpPr/>
          <p:nvPr/>
        </p:nvCxnSpPr>
        <p:spPr>
          <a:xfrm>
            <a:off x="3647728" y="1916832"/>
            <a:ext cx="48245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941" y="4653058"/>
            <a:ext cx="2016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6587" y="4653058"/>
            <a:ext cx="2016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1296" y="4653058"/>
            <a:ext cx="2016001" cy="15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3935710" y="1331236"/>
            <a:ext cx="43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주문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695400" y="620688"/>
            <a:ext cx="1080120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2495600" y="2636914"/>
            <a:ext cx="7200800" cy="1800199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많은 프렌차이즈 카페들이 온라인 주문 시스템 도입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픽업 시간 지정은 불가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2495600" y="2062589"/>
            <a:ext cx="7128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선정 배경 - 기존 서비스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>
            <a:off x="3647728" y="1916832"/>
            <a:ext cx="48245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0057" y="4581128"/>
            <a:ext cx="1492126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6587" y="4583760"/>
            <a:ext cx="1862982" cy="160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1295" y="4581288"/>
            <a:ext cx="172861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6888088" y="271681"/>
            <a:ext cx="3600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2495600" y="1196753"/>
            <a:ext cx="720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“                   ”</a:t>
            </a:r>
            <a:endParaRPr b="0" i="0" sz="6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5"/>
          <p:cNvCxnSpPr/>
          <p:nvPr/>
        </p:nvCxnSpPr>
        <p:spPr>
          <a:xfrm>
            <a:off x="3647728" y="1916832"/>
            <a:ext cx="482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5"/>
          <p:cNvSpPr txBox="1"/>
          <p:nvPr/>
        </p:nvSpPr>
        <p:spPr>
          <a:xfrm>
            <a:off x="3935710" y="1331236"/>
            <a:ext cx="43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주문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695400" y="620688"/>
            <a:ext cx="1080120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2495600" y="2636914"/>
            <a:ext cx="7200800" cy="1800199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교내 카페 매장, 메뉴, 예약시간  선택 가능 시스템 도입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Store에게 통계자료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대기시간       매장운영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2495600" y="2062589"/>
            <a:ext cx="7128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주제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7" name="Google Shape;177;p6"/>
          <p:cNvCxnSpPr/>
          <p:nvPr/>
        </p:nvCxnSpPr>
        <p:spPr>
          <a:xfrm>
            <a:off x="3647728" y="1916832"/>
            <a:ext cx="48245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6"/>
          <p:cNvSpPr txBox="1"/>
          <p:nvPr/>
        </p:nvSpPr>
        <p:spPr>
          <a:xfrm>
            <a:off x="6888088" y="271681"/>
            <a:ext cx="3600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4295800" y="3861048"/>
            <a:ext cx="216024" cy="28803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>
            <a:off x="5814772" y="3861048"/>
            <a:ext cx="216024" cy="28803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2495600" y="1196753"/>
            <a:ext cx="720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“                   ”</a:t>
            </a:r>
            <a:endParaRPr b="0" i="0" sz="6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6"/>
          <p:cNvCxnSpPr/>
          <p:nvPr/>
        </p:nvCxnSpPr>
        <p:spPr>
          <a:xfrm>
            <a:off x="3647728" y="1916832"/>
            <a:ext cx="482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6"/>
          <p:cNvSpPr txBox="1"/>
          <p:nvPr/>
        </p:nvSpPr>
        <p:spPr>
          <a:xfrm>
            <a:off x="3935710" y="1331236"/>
            <a:ext cx="43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주문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/>
        </p:nvSpPr>
        <p:spPr>
          <a:xfrm>
            <a:off x="911424" y="1412776"/>
            <a:ext cx="71061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0" i="0" lang="en-US" sz="6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 환경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 rot="-5400000">
            <a:off x="3289856" y="-2043608"/>
            <a:ext cx="6877705" cy="10945216"/>
          </a:xfrm>
          <a:prstGeom prst="rtTriangl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/>
          <p:nvPr/>
        </p:nvSpPr>
        <p:spPr>
          <a:xfrm>
            <a:off x="695400" y="620688"/>
            <a:ext cx="10801200" cy="5976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2495600" y="2636914"/>
            <a:ext cx="7200800" cy="1800199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Frontend: Android,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Backend: Play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Database: Maria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2495600" y="1268760"/>
            <a:ext cx="7200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“          ”</a:t>
            </a:r>
            <a:endParaRPr b="0" i="0" sz="6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8"/>
          <p:cNvCxnSpPr/>
          <p:nvPr/>
        </p:nvCxnSpPr>
        <p:spPr>
          <a:xfrm>
            <a:off x="3647728" y="1916832"/>
            <a:ext cx="48245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550" y="5090138"/>
            <a:ext cx="1492126" cy="49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52" y="4863981"/>
            <a:ext cx="1862982" cy="95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3895" y="4447566"/>
            <a:ext cx="2787665" cy="156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6888088" y="271681"/>
            <a:ext cx="3600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3935760" y="1268761"/>
            <a:ext cx="4320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7365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발 환 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/>
        </p:nvSpPr>
        <p:spPr>
          <a:xfrm>
            <a:off x="551384" y="980728"/>
            <a:ext cx="842493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0" i="0" lang="en-US" sz="6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시스템 특징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 rot="-5400000">
            <a:off x="3280539" y="-2053461"/>
            <a:ext cx="6877705" cy="10945216"/>
          </a:xfrm>
          <a:prstGeom prst="rtTriangl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