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lova Alina" userId="edd52ceb02ace8dd" providerId="LiveId" clId="{B1A5AE8A-F6F1-4BBD-A5C4-153FFF551057}"/>
    <pc:docChg chg="addSld delSld modSld">
      <pc:chgData name="Belova Alina" userId="edd52ceb02ace8dd" providerId="LiveId" clId="{B1A5AE8A-F6F1-4BBD-A5C4-153FFF551057}" dt="2024-05-30T17:22:16.605" v="129" actId="2711"/>
      <pc:docMkLst>
        <pc:docMk/>
      </pc:docMkLst>
      <pc:sldChg chg="modSp mod">
        <pc:chgData name="Belova Alina" userId="edd52ceb02ace8dd" providerId="LiveId" clId="{B1A5AE8A-F6F1-4BBD-A5C4-153FFF551057}" dt="2024-05-30T17:21:08.659" v="101" actId="20577"/>
        <pc:sldMkLst>
          <pc:docMk/>
          <pc:sldMk cId="103322841" sldId="256"/>
        </pc:sldMkLst>
        <pc:spChg chg="mod">
          <ac:chgData name="Belova Alina" userId="edd52ceb02ace8dd" providerId="LiveId" clId="{B1A5AE8A-F6F1-4BBD-A5C4-153FFF551057}" dt="2024-05-30T17:20:54.457" v="58" actId="20577"/>
          <ac:spMkLst>
            <pc:docMk/>
            <pc:sldMk cId="103322841" sldId="256"/>
            <ac:spMk id="2" creationId="{6D1831A6-E896-D4BF-BC24-2627BE86A60B}"/>
          </ac:spMkLst>
        </pc:spChg>
        <pc:spChg chg="mod">
          <ac:chgData name="Belova Alina" userId="edd52ceb02ace8dd" providerId="LiveId" clId="{B1A5AE8A-F6F1-4BBD-A5C4-153FFF551057}" dt="2024-05-30T17:21:08.659" v="101" actId="20577"/>
          <ac:spMkLst>
            <pc:docMk/>
            <pc:sldMk cId="103322841" sldId="256"/>
            <ac:spMk id="3" creationId="{79484A29-C491-8551-5769-5FEA0F6E41A1}"/>
          </ac:spMkLst>
        </pc:spChg>
      </pc:sldChg>
      <pc:sldChg chg="new del">
        <pc:chgData name="Belova Alina" userId="edd52ceb02ace8dd" providerId="LiveId" clId="{B1A5AE8A-F6F1-4BBD-A5C4-153FFF551057}" dt="2024-05-30T17:21:23.649" v="103" actId="2696"/>
        <pc:sldMkLst>
          <pc:docMk/>
          <pc:sldMk cId="1455941225" sldId="257"/>
        </pc:sldMkLst>
      </pc:sldChg>
      <pc:sldChg chg="modSp new mod">
        <pc:chgData name="Belova Alina" userId="edd52ceb02ace8dd" providerId="LiveId" clId="{B1A5AE8A-F6F1-4BBD-A5C4-153FFF551057}" dt="2024-05-30T17:22:16.605" v="129" actId="2711"/>
        <pc:sldMkLst>
          <pc:docMk/>
          <pc:sldMk cId="2962580859" sldId="257"/>
        </pc:sldMkLst>
        <pc:spChg chg="mod">
          <ac:chgData name="Belova Alina" userId="edd52ceb02ace8dd" providerId="LiveId" clId="{B1A5AE8A-F6F1-4BBD-A5C4-153FFF551057}" dt="2024-05-30T17:22:16.605" v="129" actId="2711"/>
          <ac:spMkLst>
            <pc:docMk/>
            <pc:sldMk cId="2962580859" sldId="257"/>
            <ac:spMk id="2" creationId="{A5EFFA2C-AE7C-F075-896A-13F8A2A708E6}"/>
          </ac:spMkLst>
        </pc:spChg>
        <pc:spChg chg="mod">
          <ac:chgData name="Belova Alina" userId="edd52ceb02ace8dd" providerId="LiveId" clId="{B1A5AE8A-F6F1-4BBD-A5C4-153FFF551057}" dt="2024-05-30T17:22:13.238" v="128" actId="255"/>
          <ac:spMkLst>
            <pc:docMk/>
            <pc:sldMk cId="2962580859" sldId="257"/>
            <ac:spMk id="3" creationId="{2929B0B4-6B6F-2F9E-1212-02DA5933E2A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2E9D68-FCC8-F6E0-CF9F-F51254785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3D644A5-08C9-CAF1-3487-E048F8E9C9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9E52EC-ADF1-588D-7A76-D83345A20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C772-3E04-4393-A179-B469A737748B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AB803E-24FF-ACD0-2FC2-86DF42CBB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13EB33-64FA-2961-1505-0998A2D9D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747E2-0510-4E7D-A2BB-862B6EFFB2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3224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B5EFDB-0D89-E398-CC48-6D231747C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039C11A-C812-BEEC-B2A9-5237C569B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A8FF82-2BFD-22E3-A597-E886277DA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C772-3E04-4393-A179-B469A737748B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B779A3-CC15-1DB2-C155-45966E9D0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3897AA-800A-3721-E25F-070A20A9A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747E2-0510-4E7D-A2BB-862B6EFFB2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9213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377515A-1AAF-DC70-42C2-3E0C74271C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4779C43-0486-25E8-E102-6B02EA6B7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42C8EF-6A9E-C805-290E-602F2ED2F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C772-3E04-4393-A179-B469A737748B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7504ED-0612-9BBA-3DBE-1402890F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33E366-D937-664F-3227-1A0C80A0B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747E2-0510-4E7D-A2BB-862B6EFFB2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5351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BEE94B-59CD-68A4-FCEA-DF66744BA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BFB307-82C9-0C6F-D494-4CAF27C29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D22726-7431-0CF9-7D8F-2484B0FD0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C772-3E04-4393-A179-B469A737748B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B0E957-F57F-A719-02CB-D2E4C61E8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69CDF6-1C63-79A7-2282-3867E7F0C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747E2-0510-4E7D-A2BB-862B6EFFB2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986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EC6AE0-783E-BE7D-A227-DDA66CB0A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5718214-B48D-24E1-9F79-C8D32FA43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7B7E7C-90D0-9CFF-0BE1-A51CF6651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C772-3E04-4393-A179-B469A737748B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BEE1F0-BC31-9A9C-C7F7-66D1B8F69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FBB085-8908-AC5D-BB6E-1EBEA2126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747E2-0510-4E7D-A2BB-862B6EFFB2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7160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93A333-1E13-6F61-D15A-751143C22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6CEBB1-78E7-0CE8-4419-B33B12DB7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87B1701-3DF2-5281-358D-EE1AF07CD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56529D1-B78B-CCD3-CD71-F44241554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C772-3E04-4393-A179-B469A737748B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832DA31-78EF-3587-FB5D-E8DF7481D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6CED884-1B10-059A-0C11-CF5CC60D7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747E2-0510-4E7D-A2BB-862B6EFFB2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74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477D5F-B2B7-BE0B-371F-536C4433F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B26A9D8-7104-D5B6-EC07-619D7196D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802DB2D-1722-8614-3668-D33A3DE87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D61DEC5-8CEB-E529-0FDB-6FD6D029C1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EA27DE4-C9E7-8FEB-68F7-FBADC8DE69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6CD44F6-A982-4900-31A2-6956B4AC4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C772-3E04-4393-A179-B469A737748B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636F9D6-7904-08C2-D84A-DBAF959BA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9E28976-AFD7-118A-2204-38FAB478D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747E2-0510-4E7D-A2BB-862B6EFFB2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484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D6D7D1-B72D-4F39-A647-2F41585E3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8BC4F2D-76EE-7532-4EB3-10093F351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C772-3E04-4393-A179-B469A737748B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E73F7F1-250B-FCA5-A32C-CA0D89670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2D0CD82-9772-CC00-D60B-BDE71DD58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747E2-0510-4E7D-A2BB-862B6EFFB2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490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47B30D5-E011-630C-40DF-02879220A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C772-3E04-4393-A179-B469A737748B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4E8B58B-AF6C-3CE3-9D72-631A8AEFE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92AD6B7-AFBF-F04E-626F-673F901B0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747E2-0510-4E7D-A2BB-862B6EFFB2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272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79B1EB-860F-14CC-AAD9-73E425D7F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AE1B8E-33D8-D950-BA94-9435CFC7F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2A4019F-5DCC-0B69-54C6-36F0BB165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7261E79-E30A-68A6-77A8-72C8AED2C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C772-3E04-4393-A179-B469A737748B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6EA2F5B-FF5A-7A91-1DA2-5F0197A49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FCE6249-CE16-287E-572E-68D772075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747E2-0510-4E7D-A2BB-862B6EFFB2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957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C2506A-E2A7-27F8-AC35-D074F7D08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630654B-77B3-8E14-224A-470B0BE2D6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6B0FE53-5DEE-DEE5-9CB5-ABB904A6A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792C8B3-6438-8CA3-142A-0746F93A8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C772-3E04-4393-A179-B469A737748B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FB24B72-6A36-530A-61FE-A6162ADAC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6E03F08-44F7-0D91-8A35-8C11EE7DD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747E2-0510-4E7D-A2BB-862B6EFFB2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89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252294-FD69-96E4-8EFB-A8E132D8F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D60DB83-A51D-608A-C654-C514CF2DA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0B5A96-5B94-12E7-C7A1-C898E56A4E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D2C772-3E04-4393-A179-B469A737748B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5E739C-8D7C-B465-E9D0-9531FE59E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AF6E4D-54B1-B697-1254-5DA04A1762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A747E2-0510-4E7D-A2BB-862B6EFFB2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798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1831A6-E896-D4BF-BC24-2627BE86A6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dirty="0"/>
              <a:t>Cikls ar skaititāju programmešana valoda Java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9484A29-C491-8551-5769-5FEA0F6E41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v-LV" dirty="0"/>
              <a:t>Alina Bokareva 2PT</a:t>
            </a:r>
          </a:p>
          <a:p>
            <a:r>
              <a:rPr lang="lv-LV" dirty="0"/>
              <a:t>Sesijas eksamens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322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EFFA2C-AE7C-F075-896A-13F8A2A70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Ievads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29B0B4-6B6F-2F9E-1212-02DA5933E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Bieži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vien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rakstot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programmu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nepieciešams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vairākas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reizes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atkārtot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vienu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un to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pašu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darbību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Ja process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jāatkārto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divas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vai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trīs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reizes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tas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īpaši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neietekmēs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efektivitāti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bet ko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darīt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ja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veicamā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darbība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aizņem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lielu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skaitu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koda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rindu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un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tā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jāatkārto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vairāk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nekā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piecas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vai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pat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desmit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reizes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 </a:t>
            </a:r>
            <a:r>
              <a:rPr lang="en-US" sz="20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Cikls</a:t>
            </a:r>
            <a:r>
              <a:rPr lang="en-US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</a:t>
            </a:r>
            <a:r>
              <a:rPr lang="en-US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skaitītāju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jeb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</a:t>
            </a:r>
            <a:r>
              <a:rPr lang="en-US" sz="20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cikls</a:t>
            </a:r>
            <a:r>
              <a:rPr lang="en-US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optimālākais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risinājums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un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pastāv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tieši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tādiem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gadījumiem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5808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82</Words>
  <Application>Microsoft Office PowerPoint</Application>
  <PresentationFormat>Широкоэкранный</PresentationFormat>
  <Paragraphs>5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Times New Roman</vt:lpstr>
      <vt:lpstr>Тема Office</vt:lpstr>
      <vt:lpstr>Cikls ar skaititāju programmešana valoda Java</vt:lpstr>
      <vt:lpstr>Ievads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Belova Alina</dc:creator>
  <cp:lastModifiedBy>Belova Alina</cp:lastModifiedBy>
  <cp:revision>1</cp:revision>
  <dcterms:created xsi:type="dcterms:W3CDTF">2024-05-30T17:20:07Z</dcterms:created>
  <dcterms:modified xsi:type="dcterms:W3CDTF">2024-05-30T17:22:19Z</dcterms:modified>
</cp:coreProperties>
</file>