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80" r:id="rId5"/>
    <p:sldId id="259" r:id="rId6"/>
    <p:sldId id="281" r:id="rId7"/>
    <p:sldId id="260" r:id="rId8"/>
    <p:sldId id="279" r:id="rId9"/>
    <p:sldId id="26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설정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액션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rpg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모션리스트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29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액션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rpg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모션리스트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3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근거리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941534"/>
            <a:ext cx="11029615" cy="1491563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산짐승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근육이 많은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캥거루같은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배회 중에는 네 발로 걷다가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적을 발견하면 사람처럼 서서 돌진한다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주공격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오른쪽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왼쪽 펀치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509" y="3433097"/>
            <a:ext cx="4029611" cy="306790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91715" y="3833663"/>
          <a:ext cx="659843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512"/>
                <a:gridCol w="4759891"/>
                <a:gridCol w="9770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스탯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생명력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한번의 공격포인트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방어력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공격받을 시 상대의 공격력을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만큼 감소시킬 수 있는 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95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43979" y="1898281"/>
          <a:ext cx="11317961" cy="502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1954866"/>
                <a:gridCol w="1390389"/>
                <a:gridCol w="839244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숨쉬는 듯한 모션으로 서있는 자세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들숨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209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 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Bx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권투대기 모습으로 서있는 자세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 발로 걷기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 walk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동물이 네발로 걷는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942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방향전환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제한된 공간에서 방향 바꾸기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 후 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approach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Enemy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approach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발견하면 두발로 돌진한다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punch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오른손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왼손 펀치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127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이중펀치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 punch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연속으로 오른손펀치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왼손펀치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오른속어퍼컷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동작</a:t>
                      </a:r>
                    </a:p>
                  </a:txBody>
                  <a:tcPr/>
                </a:tc>
              </a:tr>
              <a:tr h="4181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방어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Shrink_</a:t>
                      </a:r>
                      <a:r>
                        <a:rPr lang="en-US" altLang="ko-KR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arm_defence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살짝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움크리면서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양팔로 몸을 보호하는 듯한 동작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181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앞발을 들고 몸 들어올리기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lift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공격을 받을 시 앞발을 들고 몸 들어올리기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18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옆으로 넘어지기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 fall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불능일때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풀썩 옆으로 넘어지는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445" y="2601101"/>
            <a:ext cx="646855" cy="7558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901" y="4677821"/>
            <a:ext cx="630956" cy="58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5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FSM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91" y="1209056"/>
            <a:ext cx="6577273" cy="5404686"/>
          </a:xfrm>
        </p:spPr>
      </p:pic>
    </p:spTree>
    <p:extLst>
      <p:ext uri="{BB962C8B-B14F-4D97-AF65-F5344CB8AC3E}">
        <p14:creationId xmlns:p14="http://schemas.microsoft.com/office/powerpoint/2010/main" val="301437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452051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늑대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늑대와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일곱마리의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아기염소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빨간모자와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늑대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사실적인 늑대의 외형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검회색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늑대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주공격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앞발로 할퀴기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491" y="3858016"/>
            <a:ext cx="2644050" cy="218421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91715" y="3833663"/>
          <a:ext cx="659843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69"/>
                <a:gridCol w="4534421"/>
                <a:gridCol w="112734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스탯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생명력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한번의 공격포인트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방어력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공격받을 시 상대의 공격력을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만큼 감소시킬 수 있는 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3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43979" y="1898281"/>
          <a:ext cx="11317961" cy="4239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1967392"/>
                <a:gridCol w="1427967"/>
                <a:gridCol w="789140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숨쉬는 듯한 모션으로 서있는 자세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들숨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209821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Bending idle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앞으로 몸을 숙여 언제든지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뛰어나갈듯한 대기 자세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 walk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동물이 네발로 걷는 동작</a:t>
                      </a:r>
                    </a:p>
                  </a:txBody>
                  <a:tcPr/>
                </a:tc>
              </a:tr>
              <a:tr h="39424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방향전환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 후 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approach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Enemy approach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발견하면 뛰는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21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bite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무는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8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 발로 할퀴기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 scratch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두 앞발로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할퀴기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앞발을 들고 몸 들어올리기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lift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공격을 받을 시 앞발을 들고 몸 들어올리기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옆으로 넘어지기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 fall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불능일때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옆으로 넘어지는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412" y="2657396"/>
            <a:ext cx="1453396" cy="1319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882" y="5158242"/>
            <a:ext cx="446743" cy="6518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3314" y="5810104"/>
            <a:ext cx="1747494" cy="5252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005" y="4445473"/>
            <a:ext cx="1437620" cy="53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70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FSM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88" y="1209056"/>
            <a:ext cx="6618739" cy="5540427"/>
          </a:xfrm>
        </p:spPr>
      </p:pic>
    </p:spTree>
    <p:extLst>
      <p:ext uri="{BB962C8B-B14F-4D97-AF65-F5344CB8AC3E}">
        <p14:creationId xmlns:p14="http://schemas.microsoft.com/office/powerpoint/2010/main" val="665647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994794"/>
            <a:ext cx="11029615" cy="2414367"/>
          </a:xfrm>
        </p:spPr>
        <p:txBody>
          <a:bodyPr>
            <a:normAutofit fontScale="92500"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들짐승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근육이 많은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맷돼지같은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헐떡거리는 듯한 기본 모션을 취하고 있어 징그럽다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성격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드세다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갑자기 빠르게 돌진하는 것이 특징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주공격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빠른 돌진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돌진하는 형태가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순간이동하는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듯한 애니메이션으로 캐릭터 바로 앞에 가 공격 후 본래의 자리로 돌아가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크게 땅을 치는 모션 후 캐릭터까지의 땅이 파이는듯한 애니메이션이 적용됨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825" y="4198409"/>
            <a:ext cx="2246982" cy="2465438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81192" y="4579376"/>
          <a:ext cx="659843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140"/>
                <a:gridCol w="4922728"/>
                <a:gridCol w="65356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스탯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생명력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한번의 공격포인트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방어력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공격받을 시 상대의 공격력을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만큼 감소시킬 수 있는 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07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43979" y="1898281"/>
          <a:ext cx="11317961" cy="478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1954866"/>
                <a:gridCol w="1390389"/>
                <a:gridCol w="839244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숨쉬는 듯한 모션으로 서있는 자세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들숨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209821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Bending idle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앞으로 몸을 숙여 언제든지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뛰어나갈듯한 대기 자세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 walk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동물이 네발로 걷는 동작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방향전환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94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 후 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approach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Enemy approach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발견하면 뛰는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돌진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rush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돌진하는 형태가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순간이동하는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듯한 애니메이션으로 캐릭터 바로 앞에 가 공격 후 본래의 자리로 돌아가 있는다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8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땅 파기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dig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Digging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크게 땅을 치는 모션 후 캐릭터까지의 땅이 파이는듯한 애니메이션이 적용됨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거리에 따라 프레임수가 달라진다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.)</a:t>
                      </a:r>
                    </a:p>
                  </a:txBody>
                  <a:tcPr/>
                </a:tc>
              </a:tr>
              <a:tr h="3825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앞발을 들고 몸 들어올리기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lift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공격을 받을 시 앞발을 들고 몸 들어올리기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21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옆으로 넘어지기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 fall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불능일때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풀썩 옆으로 넘어지는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30" y="2669922"/>
            <a:ext cx="1453396" cy="13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5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FSM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97" y="1209055"/>
            <a:ext cx="6343987" cy="5640663"/>
          </a:xfrm>
        </p:spPr>
      </p:pic>
    </p:spTree>
    <p:extLst>
      <p:ext uri="{BB962C8B-B14F-4D97-AF65-F5344CB8AC3E}">
        <p14:creationId xmlns:p14="http://schemas.microsoft.com/office/powerpoint/2010/main" val="169134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3" y="2180496"/>
            <a:ext cx="10379082" cy="452092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이름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ok soon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직종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배경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전래동화 배경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전래동화 중 선녀와 나무꾼 이야기 등장인물인 선녀가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하늘로 올라가지       않고 사람들과 함께 사는 삶을 선택했다면 어땠을까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시작하여 캐릭터를 설정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성격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아이가 딸린 일반 주부 성격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까칠하고 이성적이다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아이들 한정 다정다감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예쁘고 가녀린 외형과 다르게 주부의 힘으로 힘이 세다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장비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선녀옷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도끼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속성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404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40403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호랑이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배경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전래동화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해와 달이 된 오누이에서 나오는 호랑이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사실적인 호랑이 얼굴에 의인화된 몸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사또옷을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입고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주공격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(Phase1)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떡 공격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포효하는 모션을 취하면 떡 같은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오브젝트가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상대에게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떨어지는 듯한 애니메이션이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(Phase1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동아줄 채찍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손에 동아줄로 만든 채찍을 들고 있어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채찍으로 상대를 공격한다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Phase2)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포효하면 병사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포졸모습의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병사들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병사몬스터들이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공격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648" y="4020746"/>
            <a:ext cx="3255159" cy="235500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04241" y="4635675"/>
          <a:ext cx="659843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25"/>
                <a:gridCol w="4496844"/>
                <a:gridCol w="108976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스탯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생명력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한번의 공격포인트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방어력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공격받을 시 상대의 공격력을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만큼 감소시킬 수 있는 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81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(phase 1)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43979" y="1898281"/>
          <a:ext cx="11317961" cy="478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1954866"/>
                <a:gridCol w="1390389"/>
                <a:gridCol w="839244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숨쉬는 듯한 모션으로 서있는 자세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들숨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209821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Bending idle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앞으로 몸을 숙여 언제든지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뛰어나갈듯한 대기 자세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 walk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동물이 네발로 걷는 동작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방향전환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94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 후 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approach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Enemy approach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발견하면 뛰는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떡 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Rc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attack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Rice cake attack.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포효하는 모션을 취하면 떡 같은 오브젝트가 상대에게 떨어지는 듯한 애니메이션이 생성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8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 채찍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 whip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Rope_whip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손에 동아줄로 만든 채찍을 들고 있어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채찍으로 상대를 공격한다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/>
                </a:tc>
              </a:tr>
              <a:tr h="3825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앞발을 들고 몸 들어올리기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lift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공격을 받을 시 앞발을 들고 몸 들어올리기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21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옆으로 넘어지기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 fall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불능일때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풀썩 옆으로 넘어지는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125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(phase 2)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43979" y="1898281"/>
          <a:ext cx="11317961" cy="3874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1954866"/>
                <a:gridCol w="1390389"/>
                <a:gridCol w="839244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숨쉬는 듯한 모션으로 서있는 자세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들숨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209821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Bending idle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앞으로 몸을 숙여 언제든지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뛰어나갈듯한 대기 자세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 walk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동물이 네발로 걷는 동작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방향전환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94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 후 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approach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Enemy approach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발견하면 뛰는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포졸 병사 소환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Howl s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Howl_summon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포효하는 동작 후 병사들이 적 주위에 소환된다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825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앞발을 들고 몸 들어올리기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lift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공격을 받을 시 앞발을 들고 몸 들어올리기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21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옆으로 넘어지기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 fall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불능일때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풀썩 옆으로 넘어지는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46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43979" y="1898281"/>
          <a:ext cx="11317961" cy="2519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1954866"/>
                <a:gridCol w="1390389"/>
                <a:gridCol w="839244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209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Bending idle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앞으로 몸을 숙여 언제든지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뛰어나갈듯한 대기 자세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94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 후 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approach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Enemy approach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발견하면 뛰는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 찌르기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 stab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창으로 찌르는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825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뒷걸음질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step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공격을 받을 시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살짝 뒷걸음질하는 동작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21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옆으로 넘어지기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 fall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불능일때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옆으로 넘어지는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89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FSM(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병사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58" y="1880600"/>
            <a:ext cx="9360917" cy="4839728"/>
          </a:xfrm>
        </p:spPr>
      </p:pic>
    </p:spTree>
    <p:extLst>
      <p:ext uri="{BB962C8B-B14F-4D97-AF65-F5344CB8AC3E}">
        <p14:creationId xmlns:p14="http://schemas.microsoft.com/office/powerpoint/2010/main" val="181574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장비 설명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967553"/>
            <a:ext cx="6972003" cy="4890447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선녀옷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도끼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장비를 가지고 공격을 할 수 있고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장비는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코인으로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구매가능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게임플레이 도중 장비는 자유자재로 바꿀 수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 업 후에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가능한 장비가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공격은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1.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마우스로 공격하는 일반 공격과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                  2.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키보드로 공격하는 스킬 공격이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00254"/>
              </p:ext>
            </p:extLst>
          </p:nvPr>
        </p:nvGraphicFramePr>
        <p:xfrm>
          <a:off x="929709" y="4036754"/>
          <a:ext cx="57216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530"/>
                <a:gridCol w="248608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구매가능레벨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선녀옷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은도끼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레벨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금도끼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레벨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17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장비 설명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97701"/>
              </p:ext>
            </p:extLst>
          </p:nvPr>
        </p:nvGraphicFramePr>
        <p:xfrm>
          <a:off x="581192" y="1966587"/>
          <a:ext cx="11255904" cy="452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27"/>
                <a:gridCol w="10167577"/>
              </a:tblGrid>
              <a:tr h="47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9895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선녀옷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선녀가 갑옷대신 입는 장비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항상 장착할 수 있고 레벨에 따라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스킬의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성능이 높아진다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초반 레벨에는 방어력만 ↑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후반 레벨에는 옷만 입은 상태에서 한 바퀴 도는 모션을 취하기만 해도 번개스킬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시전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가능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스킬 부분에서 자세히 설명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/>
                </a:tc>
              </a:tr>
              <a:tr h="186637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단창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                               -&gt;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장창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평소에는 단창인 상태에서 사용하다가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스킬을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이용 시 창이 길어짐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스킬은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레벨이 높아지면 사용가능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부분에서 자세히 설명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/>
                </a:tc>
              </a:tr>
              <a:tr h="11883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남편의 도끼를 훔쳐온 것으로 일반 도끼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모양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종류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marR="0" indent="-34290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금도끼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금색 도끼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번개속성이 입혀진 무기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.(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도끼스킬은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스킬 부분에서 자세히 설명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marL="342900" marR="0" indent="-34290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은도끼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은색도끼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물리적 공격만 가능한 도끼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스킬이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없는 대신 많은 적을 한꺼번에 처리 시 공격력 ↑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311" y="3548103"/>
            <a:ext cx="1582456" cy="9144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097" y="3548103"/>
            <a:ext cx="1267002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1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장비에 따른 일반 공격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854820"/>
            <a:ext cx="11029615" cy="5126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공격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마우스 오른쪽 클릭으로 일반공격을 할 수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60956"/>
              </p:ext>
            </p:extLst>
          </p:nvPr>
        </p:nvGraphicFramePr>
        <p:xfrm>
          <a:off x="467635" y="2367420"/>
          <a:ext cx="10993679" cy="2875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781"/>
                <a:gridCol w="4963102"/>
                <a:gridCol w="4233796"/>
              </a:tblGrid>
              <a:tr h="420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일반공격 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마우스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클릭 방법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776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선녀옷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x.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방어력만 올라간다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2040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찌르기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오른쪽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마우스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 클릭</a:t>
                      </a:r>
                    </a:p>
                  </a:txBody>
                  <a:tcPr/>
                </a:tc>
              </a:tr>
              <a:tr h="4117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이중 찌르기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오른쪽 마우스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 연속 클릭 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2588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은도끼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금도끼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베기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오른쪽 마우스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 클릭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204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연속베기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오른쪽 마우스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 연속 클릭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98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장비에 따른 스킬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854820"/>
            <a:ext cx="11029615" cy="512600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한번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후 다음 번 사용이 가능할 때까지 시간이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걸림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 입력으로 사용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리그오브레전드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스킬사용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방법과 같음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49636"/>
              </p:ext>
            </p:extLst>
          </p:nvPr>
        </p:nvGraphicFramePr>
        <p:xfrm>
          <a:off x="467636" y="2367420"/>
          <a:ext cx="11331881" cy="458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19"/>
                <a:gridCol w="2179529"/>
                <a:gridCol w="513567"/>
                <a:gridCol w="6814159"/>
                <a:gridCol w="1014607"/>
              </a:tblGrid>
              <a:tr h="420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사용가능 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레벨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133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선녀옷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 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키를 클릭 후 마우스로 원하는 위치지정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한번의 점프로 멀리 이동 가능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최대 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블록까지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/>
                </a:tc>
              </a:tr>
              <a:tr h="3632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회전번개 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 클릭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근처 적 번개공격을 입히기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중심에서 지름이 블록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 원 안에 있는 적 공격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/>
                </a:tc>
              </a:tr>
              <a:tr h="42040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찌르면서 전류 흘리기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 클릭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앞에 있는 적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 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725631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장창 찌르기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 클릭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창이 길어지면서 앞에 있는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공격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적이 일렬로 있을 때는 창의 길이에 따라 동시에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여러 명을 찌를 수 있고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멀리 있는 적도 찌를 수 있다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앞 블록에서부터 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번째 블록까지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616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은도끼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없음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다른 무기보다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스킬은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없지만 타격 공격력이 높은 도끼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많은 적이 있을 시 동시에 타격을 주기 좋은 도끼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공격범위가 높다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중심에서 지름이 블록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 원 안에 있는 적 공격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20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금도끼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번개공격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도끼에 전류가 흐르면서 타격 시 번개공격을 가할 수 있다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공격력이 높다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8047973" y="2659543"/>
            <a:ext cx="225468" cy="254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3441" y="2720748"/>
            <a:ext cx="3206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블럭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캐릭터가 서 있는 지형의 한 블록</a:t>
            </a:r>
            <a:endParaRPr lang="ko-KR" altLang="en-US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52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모션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77768"/>
              </p:ext>
            </p:extLst>
          </p:nvPr>
        </p:nvGraphicFramePr>
        <p:xfrm>
          <a:off x="443979" y="1898281"/>
          <a:ext cx="11317961" cy="5079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1954866"/>
                <a:gridCol w="1390389"/>
                <a:gridCol w="839244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숨쉬는 듯한 모션으로 서있는 자세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209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도끼들고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Ax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idle.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낮은 자세로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도끼들고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서있는 자세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 들고 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Lance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idle.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찌르기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walk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 동작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942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뛰기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run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 동작에서 보폭이 좀 더 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찌르기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stab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창으로 찌르는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89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이중 찌르기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stab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Second continuous stab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두 번 연속으로 찌르는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825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베기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도끼로 베는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2135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연속베기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Tc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cut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Third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Continuous cut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도끼로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연속 베는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주저앉음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소모 후 상태 불능일 때의 동작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공격받고 주저앉는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127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뒤로 넘어짐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 fall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 시 뒤로 넘어지는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181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방어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양팔막기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SA </a:t>
                      </a:r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defence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Shrink_</a:t>
                      </a:r>
                      <a:r>
                        <a:rPr lang="en-US" altLang="ko-KR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arm_defence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살짝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움크리면서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양팔로 몸을 보호하는 듯한 동작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746" y="2375650"/>
            <a:ext cx="615834" cy="8811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16" y="2931090"/>
            <a:ext cx="569126" cy="4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모션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00830"/>
              </p:ext>
            </p:extLst>
          </p:nvPr>
        </p:nvGraphicFramePr>
        <p:xfrm>
          <a:off x="443979" y="1898281"/>
          <a:ext cx="11317961" cy="276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2167809"/>
                <a:gridCol w="1039660"/>
                <a:gridCol w="977030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jump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도약 후 날아오르는 모션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떨어지는 모션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89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회전번개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 light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팔을 위로 들어 올린 상태에서 오른쪽에서 왼쪽으로 한 바퀴를 도는 모션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위치에만 번개공격 </a:t>
                      </a:r>
                      <a:r>
                        <a:rPr lang="ko-KR" altLang="en-US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이펙트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825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찌르면서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전류흘리기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Ec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Stab+Electric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current.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찌르고 있는 상태에서 전류가 흐르는 모션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89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장창찌르기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LL stab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창이 길어지고 창을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끌어당긴 후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힘입게 찌르는 모션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번개공격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 attack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Lightning attack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도끼를 내리치는 모션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내리칠 때 번개 </a:t>
                      </a:r>
                      <a:r>
                        <a:rPr lang="ko-KR" altLang="en-US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이펙트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 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16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FSM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0929"/>
          </a:xfrm>
        </p:spPr>
        <p:txBody>
          <a:bodyPr>
            <a:normAutofit/>
          </a:bodyPr>
          <a:lstStyle/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80" y="2093047"/>
            <a:ext cx="89916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82789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분할</Template>
  <TotalTime>684</TotalTime>
  <Words>1707</Words>
  <Application>Microsoft Office PowerPoint</Application>
  <PresentationFormat>와이드스크린</PresentationFormat>
  <Paragraphs>459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나눔바른고딕</vt:lpstr>
      <vt:lpstr>휴먼매직체</vt:lpstr>
      <vt:lpstr>Gill Sans MT</vt:lpstr>
      <vt:lpstr>Wingdings</vt:lpstr>
      <vt:lpstr>Wingdings 2</vt:lpstr>
      <vt:lpstr>분할</vt:lpstr>
      <vt:lpstr>캐릭터 설정(액션rpg)</vt:lpstr>
      <vt:lpstr>캐릭터 컨셉</vt:lpstr>
      <vt:lpstr>캐릭터 장비 설명</vt:lpstr>
      <vt:lpstr>캐릭터 장비 설명</vt:lpstr>
      <vt:lpstr>캐릭터 장비에 따른 일반 공격</vt:lpstr>
      <vt:lpstr>캐릭터 장비에 따른 스킬</vt:lpstr>
      <vt:lpstr>캐릭터 모션</vt:lpstr>
      <vt:lpstr>스킬 모션</vt:lpstr>
      <vt:lpstr>FSM</vt:lpstr>
      <vt:lpstr>몬스터 설정(액션rpg)</vt:lpstr>
      <vt:lpstr>근거리 몬스터1 컨셉</vt:lpstr>
      <vt:lpstr>몬스터 모션</vt:lpstr>
      <vt:lpstr>몬스터 FSM</vt:lpstr>
      <vt:lpstr>근거리 몬스터2 컨셉</vt:lpstr>
      <vt:lpstr>몬스터 모션</vt:lpstr>
      <vt:lpstr>몬스터 FSM</vt:lpstr>
      <vt:lpstr>원거리 몬스터 컨셉</vt:lpstr>
      <vt:lpstr>몬스터 모션</vt:lpstr>
      <vt:lpstr>몬스터 FSM</vt:lpstr>
      <vt:lpstr>보스 몬스터 컨셉</vt:lpstr>
      <vt:lpstr>보스 몬스터 모션(phase 1)</vt:lpstr>
      <vt:lpstr>보스 몬스터 모션(phase 2)</vt:lpstr>
      <vt:lpstr>병사 몬스터 모션</vt:lpstr>
      <vt:lpstr>몬스터 FSM(보스, 병사)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캐릭터 설정</dc:title>
  <dc:creator>장 유민</dc:creator>
  <cp:lastModifiedBy>장 유민</cp:lastModifiedBy>
  <cp:revision>46</cp:revision>
  <dcterms:created xsi:type="dcterms:W3CDTF">2020-01-14T07:37:23Z</dcterms:created>
  <dcterms:modified xsi:type="dcterms:W3CDTF">2020-01-16T08:59:11Z</dcterms:modified>
</cp:coreProperties>
</file>