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70" r:id="rId5"/>
    <p:sldId id="264" r:id="rId6"/>
    <p:sldId id="267" r:id="rId7"/>
    <p:sldId id="271" r:id="rId8"/>
    <p:sldId id="265" r:id="rId9"/>
    <p:sldId id="268" r:id="rId10"/>
    <p:sldId id="272" r:id="rId11"/>
    <p:sldId id="263" r:id="rId12"/>
    <p:sldId id="269" r:id="rId13"/>
    <p:sldId id="274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rpg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모션리스트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29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97" y="1209055"/>
            <a:ext cx="6343987" cy="5640663"/>
          </a:xfrm>
        </p:spPr>
      </p:pic>
    </p:spTree>
    <p:extLst>
      <p:ext uri="{BB962C8B-B14F-4D97-AF65-F5344CB8AC3E}">
        <p14:creationId xmlns:p14="http://schemas.microsoft.com/office/powerpoint/2010/main" val="66924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0403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호랑이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전래동화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해와 달이 된 오누이에서 나오는 호랑이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사실적인 호랑이 얼굴에 의인화된 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사또옷을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입고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(Phase1)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떡 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포효하는 모션을 취하면 떡 같은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오브젝트가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상대에게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떨어지는 듯한 애니메이션이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(Phase1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동아줄 채찍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손에 동아줄로 만든 채찍을 들고 있어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채찍으로 상대를 공격한다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Phase2)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포효하면 병사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포졸모습의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병사들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병사몬스터들이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공격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648" y="4020746"/>
            <a:ext cx="3255159" cy="235500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7860"/>
              </p:ext>
            </p:extLst>
          </p:nvPr>
        </p:nvGraphicFramePr>
        <p:xfrm>
          <a:off x="704241" y="4635675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25"/>
                <a:gridCol w="4496844"/>
                <a:gridCol w="10897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17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 1)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06016"/>
              </p:ext>
            </p:extLst>
          </p:nvPr>
        </p:nvGraphicFramePr>
        <p:xfrm>
          <a:off x="443979" y="1898281"/>
          <a:ext cx="11317961" cy="478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 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Rc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attack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Rice cake attack.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포효하는 모션을 취하면 떡 같은 오브젝트가 상대에게 떨어지는 듯한 애니메이션이 생성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채찍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 whip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Rope_whip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손에 동아줄로 만든 채찍을 들고 있어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채찍으로 상대를 공격한다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57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 2)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9122"/>
              </p:ext>
            </p:extLst>
          </p:nvPr>
        </p:nvGraphicFramePr>
        <p:xfrm>
          <a:off x="443979" y="1898281"/>
          <a:ext cx="11317961" cy="387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포졸 병사 소환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Howl s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Howl_summon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포효하는 동작 후 병사들이 적 주위에 소환된다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7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20764"/>
              </p:ext>
            </p:extLst>
          </p:nvPr>
        </p:nvGraphicFramePr>
        <p:xfrm>
          <a:off x="443979" y="1898281"/>
          <a:ext cx="11317961" cy="251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 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창으로 찌르는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뒷걸음질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step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살짝 뒷걸음질하는 동작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7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58" y="1880600"/>
            <a:ext cx="9360917" cy="4839728"/>
          </a:xfrm>
        </p:spPr>
      </p:pic>
    </p:spTree>
    <p:extLst>
      <p:ext uri="{BB962C8B-B14F-4D97-AF65-F5344CB8AC3E}">
        <p14:creationId xmlns:p14="http://schemas.microsoft.com/office/powerpoint/2010/main" val="82080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근거리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941534"/>
            <a:ext cx="11029615" cy="1491563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산짐승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근육이 많은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캥거루같은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배회 중에는 네 발로 걷다가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적을 발견하면 사람처럼 서서 돌진한다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 펀치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09" y="3433097"/>
            <a:ext cx="4029611" cy="306790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33303"/>
              </p:ext>
            </p:extLst>
          </p:nvPr>
        </p:nvGraphicFramePr>
        <p:xfrm>
          <a:off x="691715" y="3833663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512"/>
                <a:gridCol w="4759891"/>
                <a:gridCol w="9770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40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53100"/>
              </p:ext>
            </p:extLst>
          </p:nvPr>
        </p:nvGraphicFramePr>
        <p:xfrm>
          <a:off x="443979" y="1898281"/>
          <a:ext cx="11317961" cy="502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 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Bx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권투대기 모습으로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 발로 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제한된 공간에서 방향 바꾸기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approach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두발로 돌진한다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punch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오른손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왼손 펀치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127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이중펀치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 punch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연속으로 오른손펀치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왼손펀치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오른속어퍼컷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동작</a:t>
                      </a: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Shrink_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arm_defence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살짝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움크리면서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양팔로 몸을 보호하는 듯한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445" y="2601101"/>
            <a:ext cx="646855" cy="7558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01" y="4677821"/>
            <a:ext cx="630956" cy="5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0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91" y="1209056"/>
            <a:ext cx="6577273" cy="5404686"/>
          </a:xfrm>
        </p:spPr>
      </p:pic>
    </p:spTree>
    <p:extLst>
      <p:ext uri="{BB962C8B-B14F-4D97-AF65-F5344CB8AC3E}">
        <p14:creationId xmlns:p14="http://schemas.microsoft.com/office/powerpoint/2010/main" val="22110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52051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늑대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늑대와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일곱마리의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아기염소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빨간모자와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늑대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사실적인 늑대의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검회색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늑대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앞발로 할퀴기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491" y="3858016"/>
            <a:ext cx="2644050" cy="218421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41303"/>
              </p:ext>
            </p:extLst>
          </p:nvPr>
        </p:nvGraphicFramePr>
        <p:xfrm>
          <a:off x="691715" y="3833663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69"/>
                <a:gridCol w="4534421"/>
                <a:gridCol w="11273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29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3982"/>
              </p:ext>
            </p:extLst>
          </p:nvPr>
        </p:nvGraphicFramePr>
        <p:xfrm>
          <a:off x="443979" y="1898281"/>
          <a:ext cx="11317961" cy="4239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67392"/>
                <a:gridCol w="1427967"/>
                <a:gridCol w="789140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 발로 할퀴기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scratch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앞발로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할퀴기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412" y="2657396"/>
            <a:ext cx="1453396" cy="1319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882" y="5158242"/>
            <a:ext cx="446743" cy="6518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3314" y="5810104"/>
            <a:ext cx="1747494" cy="5252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005" y="4445473"/>
            <a:ext cx="1437620" cy="53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88" y="1209056"/>
            <a:ext cx="6618739" cy="5540427"/>
          </a:xfrm>
        </p:spPr>
      </p:pic>
    </p:spTree>
    <p:extLst>
      <p:ext uri="{BB962C8B-B14F-4D97-AF65-F5344CB8AC3E}">
        <p14:creationId xmlns:p14="http://schemas.microsoft.com/office/powerpoint/2010/main" val="273058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994794"/>
            <a:ext cx="11029615" cy="2414367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들짐승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근육이 많은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맷돼지같은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헐떡거리는 듯한 기본 모션을 취하고 있어 징그럽다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드세다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갑자기 빠르게 돌진하는 것이 특징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주공격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빠른 돌진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돌진하는 형태가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순간이동하는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듯한 애니메이션으로 캐릭터 바로 앞에 가 공격 후 본래의 자리로 돌아가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 땅을 치는 모션 후 캐릭터까지의 땅이 파이는듯한 애니메이션이 적용됨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825" y="4198409"/>
            <a:ext cx="2246982" cy="246543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12831"/>
              </p:ext>
            </p:extLst>
          </p:nvPr>
        </p:nvGraphicFramePr>
        <p:xfrm>
          <a:off x="581192" y="4579376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140"/>
                <a:gridCol w="4922728"/>
                <a:gridCol w="65356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35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52699"/>
              </p:ext>
            </p:extLst>
          </p:nvPr>
        </p:nvGraphicFramePr>
        <p:xfrm>
          <a:off x="443979" y="1898281"/>
          <a:ext cx="11317961" cy="478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rush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돌진하는 형태가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순간이동하는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듯한 애니메이션으로 캐릭터 바로 앞에 가 공격 후 본래의 자리로 돌아가 있는다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땅 파기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Digging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크게 땅을 치는 모션 후 캐릭터까지의 땅이 파이는듯한 애니메이션이 적용됨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거리에 따라 프레임수가 달라진다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.)</a:t>
                      </a: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30" y="2669922"/>
            <a:ext cx="1453396" cy="13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77552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729</TotalTime>
  <Words>945</Words>
  <Application>Microsoft Office PowerPoint</Application>
  <PresentationFormat>와이드스크린</PresentationFormat>
  <Paragraphs>270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나눔바른고딕</vt:lpstr>
      <vt:lpstr>휴먼매직체</vt:lpstr>
      <vt:lpstr>Gill Sans MT</vt:lpstr>
      <vt:lpstr>Wingdings</vt:lpstr>
      <vt:lpstr>Wingdings 2</vt:lpstr>
      <vt:lpstr>분할</vt:lpstr>
      <vt:lpstr>몬스터 설정(액션rpg)</vt:lpstr>
      <vt:lpstr>근거리 몬스터1 컨셉</vt:lpstr>
      <vt:lpstr>몬스터 모션</vt:lpstr>
      <vt:lpstr>몬스터 FSM</vt:lpstr>
      <vt:lpstr>근거리 몬스터2 컨셉</vt:lpstr>
      <vt:lpstr>몬스터 모션</vt:lpstr>
      <vt:lpstr>몬스터 FSM</vt:lpstr>
      <vt:lpstr>원거리 몬스터 컨셉</vt:lpstr>
      <vt:lpstr>몬스터 모션</vt:lpstr>
      <vt:lpstr>몬스터 FSM</vt:lpstr>
      <vt:lpstr>보스 몬스터 컨셉</vt:lpstr>
      <vt:lpstr>보스 몬스터 모션(phase 1)</vt:lpstr>
      <vt:lpstr>보스 몬스터 모션(phase 2)</vt:lpstr>
      <vt:lpstr>병사 몬스터 모션</vt:lpstr>
      <vt:lpstr>몬스터 FSM(보스, 병사)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설정</dc:title>
  <dc:creator>장 유민</dc:creator>
  <cp:lastModifiedBy>장 유민</cp:lastModifiedBy>
  <cp:revision>45</cp:revision>
  <dcterms:created xsi:type="dcterms:W3CDTF">2020-01-14T07:37:23Z</dcterms:created>
  <dcterms:modified xsi:type="dcterms:W3CDTF">2020-01-15T09:21:28Z</dcterms:modified>
</cp:coreProperties>
</file>