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rpg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모션리스트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29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092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이름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ok soon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직종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배경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전래동화 배경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전래동화 중 선녀와 나무꾼 이야기 등장인물인 선녀가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하늘로 올라가지 않고 사람들과 함께 사는 삶을 선택했다면 어땠을까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시작하여 캐릭터를 설정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성격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아이가 딸린 일반 주부 성격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까칠하고 이성적이다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아이들 한정 다정다감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가녀린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외형과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다르게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주부의 힘으로 힘이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무기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선녀옷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도끼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속성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40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설명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12637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무기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선녀옷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도끼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게임플레이 도중에 무기를 자유자재로 바꿀 수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13037"/>
              </p:ext>
            </p:extLst>
          </p:nvPr>
        </p:nvGraphicFramePr>
        <p:xfrm>
          <a:off x="791923" y="3306871"/>
          <a:ext cx="1059423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51"/>
                <a:gridCol w="956988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선녀옷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무기로 항상 장착할 수 있고 레벨에 따라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스킬의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성능이 높아진다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초반 레벨에는 방어력만 ↑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후반 레벨에는 옷만 입은 상태에서 한 바퀴 도는 모션을 취하기만 해도 번개스킬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시전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가능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스킬 부분에서 자세히 설명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창의 길이를 줄였다 늘였다 할 수 있음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평소에는 단창인 상태에서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스킬을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이용시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창이 길어짐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스킬부분에서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자세히 설명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남편의 도끼를 훔쳐온 것으로 종류는 금도끼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은도끼가 있음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금도끼는 번개속성이 입혀진 무기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은도끼는 물리적 공격만 가능한 일반 도끼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17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장비에 따른 스킬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12637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 업 후에 사용 가능한 무기가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금도끼는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레벨부터 구매 가능하다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무기는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레벨부터 구매 가능하지만 코인 부족 시 전투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 등으로 코인을 모은 후 구매 가능하다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 업 후에 사용 가능한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스킬이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표는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종류와 사용가능레벨 표이다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21003"/>
              </p:ext>
            </p:extLst>
          </p:nvPr>
        </p:nvGraphicFramePr>
        <p:xfrm>
          <a:off x="581192" y="3331924"/>
          <a:ext cx="1050876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814"/>
                <a:gridCol w="3344450"/>
                <a:gridCol w="336950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선녀옷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417320"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점프스킬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:1.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선녀옷 착용시 한번의 점프로 멀리 이동 가능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한번 사용 후 다음사용가능까지 시간이 걸림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적절한 시기에 이용해야 함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선녀옷을 입을 시에만 점프스킬 가능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스킬처럼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사용하지만 무기로 장착해야 함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marR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회전 번개 스킬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 바퀴를 돌면서 근처 적 공격을 입히기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적이 있는 장소의 부분을 선택 해 번개공격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시전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찌른 후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전류흘리기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장창찌르기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적이 일렬로 있을 때는 창의 길이에 따라 동시에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여러명을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찌를 수 있음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은도끼</a:t>
                      </a:r>
                      <a:endParaRPr lang="en-US" altLang="ko-KR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 </a:t>
                      </a:r>
                      <a:endParaRPr lang="en-US" altLang="ko-KR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417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금도끼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98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93065"/>
              </p:ext>
            </p:extLst>
          </p:nvPr>
        </p:nvGraphicFramePr>
        <p:xfrm>
          <a:off x="443979" y="1898281"/>
          <a:ext cx="11317961" cy="6085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자세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도끼들고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Ax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idle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낮은 자세로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도끼들고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사진넣기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 들고 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Lance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idle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찌르기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사진넣기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오른쪽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왼쪽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다리가 움직일 때 왼쪽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오른쪽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팔이 움직임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뛰기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run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 동작에서 보폭이 좀 더 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stab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창으로 찌르는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89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이중 찌르기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c stab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Second continuous stab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번 연속으로 찌르는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825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찌르기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전류흘리기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Ec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Stab+Electric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current.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찌르고 있는 상태에서 전류가 흐르는 모션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베기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도끼로 베는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89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연속베기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 c cut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Third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Continuous cut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도끼로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연속 베는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번개공격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 attack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Lightning attack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팔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들고 손을 쫙 펼친 후 팔을 내리는 동작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적에게 번개공격을 하므로 손만 드는 동작만 표현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주저앉음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sit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소모 후 상태 불능일 때의 동작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공격받고 주저앉는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127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뒤로 넘어짐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 시 뒤로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181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양팔막기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 </a:t>
                      </a:r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defence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Shrink_</a:t>
                      </a:r>
                      <a:r>
                        <a:rPr lang="en-US" altLang="ko-KR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arm_defence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살짝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움크리면서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양팔로 몸을 보호하는 듯한 동작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5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092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선녀옷을 입었을 시 방어력이 증가해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HP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많이 깎이지 않음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인형술사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 배기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번개속성으로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레벨업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된 도끼는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적에게 번개공격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위에리스트는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스킬기술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58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83124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분할</Template>
  <TotalTime>445</TotalTime>
  <Words>563</Words>
  <Application>Microsoft Office PowerPoint</Application>
  <PresentationFormat>와이드스크린</PresentationFormat>
  <Paragraphs>110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나눔바른고딕</vt:lpstr>
      <vt:lpstr>휴먼매직체</vt:lpstr>
      <vt:lpstr>Gill Sans MT</vt:lpstr>
      <vt:lpstr>Wingdings</vt:lpstr>
      <vt:lpstr>Wingdings 2</vt:lpstr>
      <vt:lpstr>분할</vt:lpstr>
      <vt:lpstr>캐릭터 설정(액션rpg)</vt:lpstr>
      <vt:lpstr>캐릭터 컨셉</vt:lpstr>
      <vt:lpstr>캐릭터 장비 설명</vt:lpstr>
      <vt:lpstr>캐릭터 장비에 따른 스킬</vt:lpstr>
      <vt:lpstr>캐릭터 모션</vt:lpstr>
      <vt:lpstr>데이터?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캐릭터 설정</dc:title>
  <dc:creator>장 유민</dc:creator>
  <cp:lastModifiedBy>장 유민</cp:lastModifiedBy>
  <cp:revision>23</cp:revision>
  <dcterms:created xsi:type="dcterms:W3CDTF">2020-01-14T07:37:23Z</dcterms:created>
  <dcterms:modified xsi:type="dcterms:W3CDTF">2020-01-15T04:32:59Z</dcterms:modified>
</cp:coreProperties>
</file>