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5" r:id="rId2"/>
    <p:sldId id="299" r:id="rId3"/>
    <p:sldId id="274" r:id="rId4"/>
    <p:sldId id="289" r:id="rId5"/>
    <p:sldId id="290" r:id="rId6"/>
    <p:sldId id="292" r:id="rId7"/>
    <p:sldId id="276" r:id="rId8"/>
    <p:sldId id="298" r:id="rId9"/>
    <p:sldId id="294" r:id="rId10"/>
    <p:sldId id="293" r:id="rId11"/>
    <p:sldId id="300" r:id="rId12"/>
    <p:sldId id="284" r:id="rId13"/>
    <p:sldId id="296" r:id="rId14"/>
    <p:sldId id="280" r:id="rId15"/>
    <p:sldId id="295" r:id="rId16"/>
    <p:sldId id="301" r:id="rId17"/>
    <p:sldId id="302" r:id="rId18"/>
    <p:sldId id="303" r:id="rId19"/>
    <p:sldId id="304" r:id="rId20"/>
    <p:sldId id="305" r:id="rId21"/>
    <p:sldId id="306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2075" autoAdjust="0"/>
  </p:normalViewPr>
  <p:slideViewPr>
    <p:cSldViewPr>
      <p:cViewPr varScale="1">
        <p:scale>
          <a:sx n="76" d="100"/>
          <a:sy n="76" d="100"/>
        </p:scale>
        <p:origin x="90" y="79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32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>
        <c:manualLayout>
          <c:xMode val="edge"/>
          <c:yMode val="edge"/>
          <c:x val="0.43559265442404005"/>
          <c:y val="3.076923076923076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80000"/>
            </a:lnSpc>
            <a:defRPr sz="2128" b="1" i="0" u="none" strike="noStrike" kern="1200" baseline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0302325397973"/>
          <c:y val="9.2415505754088439E-2"/>
          <c:w val="0.88228559410040353"/>
          <c:h val="0.794964021804966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연간 비용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18000"/>
                  </a:schemeClr>
                </a:gs>
                <a:gs pos="50000">
                  <a:schemeClr val="dk1">
                    <a:tint val="88500"/>
                    <a:satMod val="89000"/>
                    <a:lumMod val="91000"/>
                  </a:schemeClr>
                </a:gs>
                <a:gs pos="100000">
                  <a:schemeClr val="dk1">
                    <a:tint val="88500"/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부품 및 자재</c:v>
                </c:pt>
                <c:pt idx="1">
                  <c:v>제조 장비</c:v>
                </c:pt>
                <c:pt idx="2">
                  <c:v>급여</c:v>
                </c:pt>
                <c:pt idx="3">
                  <c:v>유지 관리</c:v>
                </c:pt>
                <c:pt idx="4">
                  <c:v>사무실 임대</c:v>
                </c:pt>
                <c:pt idx="5">
                  <c:v>창고 임대</c:v>
                </c:pt>
                <c:pt idx="6">
                  <c:v>보험</c:v>
                </c:pt>
                <c:pt idx="7">
                  <c:v>목지 및 연금</c:v>
                </c:pt>
                <c:pt idx="8">
                  <c:v>차량</c:v>
                </c:pt>
                <c:pt idx="9">
                  <c:v>연구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1325000</c:v>
                </c:pt>
                <c:pt idx="1">
                  <c:v>900500</c:v>
                </c:pt>
                <c:pt idx="2">
                  <c:v>575000</c:v>
                </c:pt>
                <c:pt idx="3">
                  <c:v>395000</c:v>
                </c:pt>
                <c:pt idx="4">
                  <c:v>295000</c:v>
                </c:pt>
                <c:pt idx="5">
                  <c:v>250000</c:v>
                </c:pt>
                <c:pt idx="6">
                  <c:v>180000</c:v>
                </c:pt>
                <c:pt idx="7">
                  <c:v>130000</c:v>
                </c:pt>
                <c:pt idx="8">
                  <c:v>125000</c:v>
                </c:pt>
                <c:pt idx="9">
                  <c:v>75000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D1-41CE-8E55-A27666A0E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1526528"/>
        <c:axId val="411527704"/>
      </c:barChart>
      <c:catAx>
        <c:axId val="411526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411527704"/>
        <c:crosses val="autoZero"/>
        <c:auto val="1"/>
        <c:lblAlgn val="ctr"/>
        <c:lblOffset val="0"/>
        <c:noMultiLvlLbl val="0"/>
      </c:catAx>
      <c:valAx>
        <c:axId val="4115277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₩-412]* #,##0_-;\-[$₩-412]* #,##0_-;_-[$₩-412]* &quot;-&quot;_-;_-@_-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41152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E7AD1-48AD-4B27-AD10-0ADBC2991CA2}" type="doc">
      <dgm:prSet loTypeId="urn:microsoft.com/office/officeart/2005/8/layout/radial1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0838F3F-44E3-4729-801D-535FE551963A}">
      <dgm:prSet phldrT="[텍스트]" custT="1"/>
      <dgm:spPr/>
      <dgm:t>
        <a:bodyPr/>
        <a:lstStyle/>
        <a:p>
          <a:pPr latinLnBrk="1"/>
          <a:r>
            <a: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공동</a:t>
          </a:r>
          <a:endParaRPr lang="en-US" altLang="ko-KR" sz="1800" b="1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</a:t>
          </a:r>
          <a:endParaRPr lang="ko-KR" altLang="en-US" sz="18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7E5D1E4-4F2E-4C88-A161-6F66BBCB921F}" type="parTrans" cxnId="{B2F8EC91-7EA5-483E-BFAC-DF18C55B50F5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D6447E4-DB63-4498-BD13-4CA420D7F8B5}" type="sibTrans" cxnId="{B2F8EC91-7EA5-483E-BFAC-DF18C55B50F5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9472151-5DE1-459D-AAEF-AA25BF3C885A}">
      <dgm:prSet phldrT="[텍스트]" custT="1"/>
      <dgm:spPr/>
      <dgm:t>
        <a:bodyPr/>
        <a:lstStyle/>
        <a:p>
          <a:pPr latinLnBrk="1"/>
          <a:r>
            <a: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석재호</a:t>
          </a:r>
          <a:endParaRPr lang="en-US" altLang="ko-KR" sz="1800" b="1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시나리오</a:t>
          </a:r>
          <a:r>
            <a:rPr lang="en-US" altLang="ko-KR" sz="18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 PM</a:t>
          </a:r>
          <a:endParaRPr lang="ko-KR" altLang="en-US" sz="18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9DFEC33-78A0-4D05-9D4B-7816FB6E6865}" type="parTrans" cxnId="{8D177400-600E-406E-9F14-BD07D21196E6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BDC3C2A-C46D-4053-8B40-B1F4A938B43F}" type="sibTrans" cxnId="{8D177400-600E-406E-9F14-BD07D21196E6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E70D13-C343-4130-975E-A3C706ABBD8B}">
      <dgm:prSet phldrT="[텍스트]" custT="1"/>
      <dgm:spPr/>
      <dgm:t>
        <a:bodyPr/>
        <a:lstStyle/>
        <a:p>
          <a:pPr latinLnBrk="1"/>
          <a:r>
            <a: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최홍석</a:t>
          </a:r>
          <a:endParaRPr lang="en-US" altLang="ko-KR" sz="1800" b="1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 제작</a:t>
          </a:r>
          <a:r>
            <a:rPr lang="en-US" altLang="ko-KR" sz="18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</a:p>
        <a:p>
          <a:pPr latinLnBrk="1"/>
          <a:r>
            <a: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개발</a:t>
          </a:r>
          <a:endParaRPr lang="ko-KR" altLang="en-US" sz="18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CBE09FB-7553-45CF-A518-51270A68BF8D}" type="parTrans" cxnId="{F2AD1F93-B557-426A-876B-F8362EC7C203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1356BA6-6FB1-43D3-92CD-E60D6D517FB3}" type="sibTrans" cxnId="{F2AD1F93-B557-426A-876B-F8362EC7C203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77AD45E-69DA-4043-82BE-3934613B79D2}">
      <dgm:prSet phldrT="[텍스트]" custT="1"/>
      <dgm:spPr/>
      <dgm:t>
        <a:bodyPr/>
        <a:lstStyle/>
        <a:p>
          <a:pPr latinLnBrk="1"/>
          <a:r>
            <a:rPr lang="ko-KR" altLang="en-US" sz="1800" b="1" smtClean="0">
              <a:latin typeface="맑은 고딕" panose="020B0503020000020004" pitchFamily="50" charset="-127"/>
              <a:ea typeface="맑은 고딕" panose="020B0503020000020004" pitchFamily="50" charset="-127"/>
            </a:rPr>
            <a:t>장유민</a:t>
          </a:r>
          <a:endParaRPr lang="en-US" altLang="ko-KR" sz="1800" b="1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1800" b="1" smtClean="0">
              <a:latin typeface="맑은 고딕" panose="020B0503020000020004" pitchFamily="50" charset="-127"/>
              <a:ea typeface="맑은 고딕" panose="020B0503020000020004" pitchFamily="50" charset="-127"/>
            </a:rPr>
            <a:t> 디자인</a:t>
          </a:r>
          <a:endParaRPr lang="en-US" altLang="ko-KR" sz="1800" b="1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1800" b="1" smtClean="0">
              <a:latin typeface="맑은 고딕" panose="020B0503020000020004" pitchFamily="50" charset="-127"/>
              <a:ea typeface="맑은 고딕" panose="020B0503020000020004" pitchFamily="50" charset="-127"/>
            </a:rPr>
            <a:t>컨셉</a:t>
          </a:r>
          <a:endParaRPr lang="ko-KR" altLang="en-US" sz="18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A0B1768-819D-43B9-B901-39EAC4AF303E}" type="parTrans" cxnId="{91D535B3-DD31-4B73-9A36-17B9E6E41210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6DB3BC7-9E35-486C-BEE3-5C44A0E35587}" type="sibTrans" cxnId="{91D535B3-DD31-4B73-9A36-17B9E6E41210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31C3623-702C-42A0-AF1C-B64C683DDF29}">
      <dgm:prSet phldrT="[텍스트]" custT="1"/>
      <dgm:spPr/>
      <dgm:t>
        <a:bodyPr/>
        <a:lstStyle/>
        <a:p>
          <a:pPr latinLnBrk="1"/>
          <a:r>
            <a: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이진우 </a:t>
          </a:r>
          <a:endParaRPr lang="en-US" altLang="ko-KR" sz="1800" b="1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제작</a:t>
          </a:r>
          <a:r>
            <a:rPr lang="en-US" altLang="ko-KR" sz="18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,</a:t>
          </a:r>
          <a:r>
            <a:rPr lang="ko-KR" altLang="en-US" sz="1800" b="1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개발</a:t>
          </a:r>
          <a:endParaRPr lang="ko-KR" altLang="en-US" sz="18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7581204-A8DF-449A-AC6F-799E3F54831E}" type="sibTrans" cxnId="{420FDC1A-8161-4A5D-A576-C91B371178F0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57ADDC1-25B8-45D0-9FE2-7B12D8EDBE9F}" type="parTrans" cxnId="{420FDC1A-8161-4A5D-A576-C91B371178F0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2B0920B-C284-4804-A17C-E8BF8BD40060}" type="pres">
      <dgm:prSet presAssocID="{F95E7AD1-48AD-4B27-AD10-0ADBC2991CA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862E6B-FACE-4CD7-9C69-C3E6B4DFA1A6}" type="pres">
      <dgm:prSet presAssocID="{60838F3F-44E3-4729-801D-535FE551963A}" presName="centerShape" presStyleLbl="node0" presStyleIdx="0" presStyleCnt="1" custScaleX="145572" custScaleY="145572"/>
      <dgm:spPr/>
      <dgm:t>
        <a:bodyPr/>
        <a:lstStyle/>
        <a:p>
          <a:pPr latinLnBrk="1"/>
          <a:endParaRPr lang="ko-KR" altLang="en-US"/>
        </a:p>
      </dgm:t>
    </dgm:pt>
    <dgm:pt modelId="{96B46641-1512-4277-A81D-3488E27FB1FA}" type="pres">
      <dgm:prSet presAssocID="{D9DFEC33-78A0-4D05-9D4B-7816FB6E6865}" presName="Name9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4A43837-EF55-49AA-8CE8-547914978FF9}" type="pres">
      <dgm:prSet presAssocID="{D9DFEC33-78A0-4D05-9D4B-7816FB6E6865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627BC42-A485-4085-A5EA-BD6372C48DD9}" type="pres">
      <dgm:prSet presAssocID="{D9472151-5DE1-459D-AAEF-AA25BF3C885A}" presName="node" presStyleLbl="node1" presStyleIdx="0" presStyleCnt="4" custScaleX="145572" custScaleY="1455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DD08BD-75D0-4627-A395-34DBCF0A954F}" type="pres">
      <dgm:prSet presAssocID="{457ADDC1-25B8-45D0-9FE2-7B12D8EDBE9F}" presName="Name9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FEB3F0E-61E5-4C32-B9B9-41B7022E0CE6}" type="pres">
      <dgm:prSet presAssocID="{457ADDC1-25B8-45D0-9FE2-7B12D8EDBE9F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F177479-7A2E-4640-AF82-F2A9D10BA678}" type="pres">
      <dgm:prSet presAssocID="{F31C3623-702C-42A0-AF1C-B64C683DDF29}" presName="node" presStyleLbl="node1" presStyleIdx="1" presStyleCnt="4" custScaleX="145572" custScaleY="1455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7ED39-859D-485B-8457-F8CA5DC88BB5}" type="pres">
      <dgm:prSet presAssocID="{ACBE09FB-7553-45CF-A518-51270A68BF8D}" presName="Name9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6BEF313-66DE-44CE-A113-76F9D564F572}" type="pres">
      <dgm:prSet presAssocID="{ACBE09FB-7553-45CF-A518-51270A68BF8D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6A4003B-49D9-487F-A5F3-36CF4312F12F}" type="pres">
      <dgm:prSet presAssocID="{18E70D13-C343-4130-975E-A3C706ABBD8B}" presName="node" presStyleLbl="node1" presStyleIdx="2" presStyleCnt="4" custScaleX="145572" custScaleY="1455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16A112-34EC-4C0C-9550-E076A2F4C7DB}" type="pres">
      <dgm:prSet presAssocID="{8A0B1768-819D-43B9-B901-39EAC4AF303E}" presName="Name9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A7B3F0F-52BC-44AE-A4BE-813D68FC810C}" type="pres">
      <dgm:prSet presAssocID="{8A0B1768-819D-43B9-B901-39EAC4AF303E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C28F1DB-231F-4C7E-AF29-1C97FC3FF5FA}" type="pres">
      <dgm:prSet presAssocID="{677AD45E-69DA-4043-82BE-3934613B79D2}" presName="node" presStyleLbl="node1" presStyleIdx="3" presStyleCnt="4" custScaleX="145572" custScaleY="1455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AD1F93-B557-426A-876B-F8362EC7C203}" srcId="{60838F3F-44E3-4729-801D-535FE551963A}" destId="{18E70D13-C343-4130-975E-A3C706ABBD8B}" srcOrd="2" destOrd="0" parTransId="{ACBE09FB-7553-45CF-A518-51270A68BF8D}" sibTransId="{01356BA6-6FB1-43D3-92CD-E60D6D517FB3}"/>
    <dgm:cxn modelId="{A13F7CA8-5FF6-4612-92A7-F275BA8B800A}" type="presOf" srcId="{ACBE09FB-7553-45CF-A518-51270A68BF8D}" destId="{9687ED39-859D-485B-8457-F8CA5DC88BB5}" srcOrd="0" destOrd="0" presId="urn:microsoft.com/office/officeart/2005/8/layout/radial1"/>
    <dgm:cxn modelId="{BE10F289-AE2C-4934-B2ED-0A9660473CE2}" type="presOf" srcId="{D9472151-5DE1-459D-AAEF-AA25BF3C885A}" destId="{9627BC42-A485-4085-A5EA-BD6372C48DD9}" srcOrd="0" destOrd="0" presId="urn:microsoft.com/office/officeart/2005/8/layout/radial1"/>
    <dgm:cxn modelId="{598DCE64-FB2E-43F5-B051-66F21EE6139C}" type="presOf" srcId="{18E70D13-C343-4130-975E-A3C706ABBD8B}" destId="{26A4003B-49D9-487F-A5F3-36CF4312F12F}" srcOrd="0" destOrd="0" presId="urn:microsoft.com/office/officeart/2005/8/layout/radial1"/>
    <dgm:cxn modelId="{25D94F1E-D99A-4CA3-B61C-DF9DD9650F69}" type="presOf" srcId="{677AD45E-69DA-4043-82BE-3934613B79D2}" destId="{1C28F1DB-231F-4C7E-AF29-1C97FC3FF5FA}" srcOrd="0" destOrd="0" presId="urn:microsoft.com/office/officeart/2005/8/layout/radial1"/>
    <dgm:cxn modelId="{B2F8EC91-7EA5-483E-BFAC-DF18C55B50F5}" srcId="{F95E7AD1-48AD-4B27-AD10-0ADBC2991CA2}" destId="{60838F3F-44E3-4729-801D-535FE551963A}" srcOrd="0" destOrd="0" parTransId="{27E5D1E4-4F2E-4C88-A161-6F66BBCB921F}" sibTransId="{7D6447E4-DB63-4498-BD13-4CA420D7F8B5}"/>
    <dgm:cxn modelId="{FC210970-7A96-4BFA-A702-80F68365603B}" type="presOf" srcId="{F31C3623-702C-42A0-AF1C-B64C683DDF29}" destId="{1F177479-7A2E-4640-AF82-F2A9D10BA678}" srcOrd="0" destOrd="0" presId="urn:microsoft.com/office/officeart/2005/8/layout/radial1"/>
    <dgm:cxn modelId="{BFC6BEBB-AA9F-4993-A124-67F9C27DDCC4}" type="presOf" srcId="{F95E7AD1-48AD-4B27-AD10-0ADBC2991CA2}" destId="{D2B0920B-C284-4804-A17C-E8BF8BD40060}" srcOrd="0" destOrd="0" presId="urn:microsoft.com/office/officeart/2005/8/layout/radial1"/>
    <dgm:cxn modelId="{9082198D-44EC-497D-B32F-5DEBF42E07F9}" type="presOf" srcId="{D9DFEC33-78A0-4D05-9D4B-7816FB6E6865}" destId="{96B46641-1512-4277-A81D-3488E27FB1FA}" srcOrd="0" destOrd="0" presId="urn:microsoft.com/office/officeart/2005/8/layout/radial1"/>
    <dgm:cxn modelId="{999289A0-1DD1-42AB-B92B-5837EE8B0576}" type="presOf" srcId="{457ADDC1-25B8-45D0-9FE2-7B12D8EDBE9F}" destId="{05DD08BD-75D0-4627-A395-34DBCF0A954F}" srcOrd="0" destOrd="0" presId="urn:microsoft.com/office/officeart/2005/8/layout/radial1"/>
    <dgm:cxn modelId="{6A29FF60-E44F-4A4D-8E6C-F451BD09192D}" type="presOf" srcId="{ACBE09FB-7553-45CF-A518-51270A68BF8D}" destId="{76BEF313-66DE-44CE-A113-76F9D564F572}" srcOrd="1" destOrd="0" presId="urn:microsoft.com/office/officeart/2005/8/layout/radial1"/>
    <dgm:cxn modelId="{420FDC1A-8161-4A5D-A576-C91B371178F0}" srcId="{60838F3F-44E3-4729-801D-535FE551963A}" destId="{F31C3623-702C-42A0-AF1C-B64C683DDF29}" srcOrd="1" destOrd="0" parTransId="{457ADDC1-25B8-45D0-9FE2-7B12D8EDBE9F}" sibTransId="{77581204-A8DF-449A-AC6F-799E3F54831E}"/>
    <dgm:cxn modelId="{8D177400-600E-406E-9F14-BD07D21196E6}" srcId="{60838F3F-44E3-4729-801D-535FE551963A}" destId="{D9472151-5DE1-459D-AAEF-AA25BF3C885A}" srcOrd="0" destOrd="0" parTransId="{D9DFEC33-78A0-4D05-9D4B-7816FB6E6865}" sibTransId="{EBDC3C2A-C46D-4053-8B40-B1F4A938B43F}"/>
    <dgm:cxn modelId="{91D535B3-DD31-4B73-9A36-17B9E6E41210}" srcId="{60838F3F-44E3-4729-801D-535FE551963A}" destId="{677AD45E-69DA-4043-82BE-3934613B79D2}" srcOrd="3" destOrd="0" parTransId="{8A0B1768-819D-43B9-B901-39EAC4AF303E}" sibTransId="{76DB3BC7-9E35-486C-BEE3-5C44A0E35587}"/>
    <dgm:cxn modelId="{C76B5C2C-8FC8-4252-9306-F76EA64C0206}" type="presOf" srcId="{8A0B1768-819D-43B9-B901-39EAC4AF303E}" destId="{BA7B3F0F-52BC-44AE-A4BE-813D68FC810C}" srcOrd="1" destOrd="0" presId="urn:microsoft.com/office/officeart/2005/8/layout/radial1"/>
    <dgm:cxn modelId="{1B511DED-A701-4157-A945-15874CD7FCB5}" type="presOf" srcId="{8A0B1768-819D-43B9-B901-39EAC4AF303E}" destId="{F516A112-34EC-4C0C-9550-E076A2F4C7DB}" srcOrd="0" destOrd="0" presId="urn:microsoft.com/office/officeart/2005/8/layout/radial1"/>
    <dgm:cxn modelId="{1F9D2010-6EAD-4033-8E2E-E3D4AD754F6B}" type="presOf" srcId="{60838F3F-44E3-4729-801D-535FE551963A}" destId="{FF862E6B-FACE-4CD7-9C69-C3E6B4DFA1A6}" srcOrd="0" destOrd="0" presId="urn:microsoft.com/office/officeart/2005/8/layout/radial1"/>
    <dgm:cxn modelId="{B8425F36-701B-4425-BB42-C948D7239CF1}" type="presOf" srcId="{457ADDC1-25B8-45D0-9FE2-7B12D8EDBE9F}" destId="{3FEB3F0E-61E5-4C32-B9B9-41B7022E0CE6}" srcOrd="1" destOrd="0" presId="urn:microsoft.com/office/officeart/2005/8/layout/radial1"/>
    <dgm:cxn modelId="{F4C8A35B-70D6-4233-A4E3-4A44727321EB}" type="presOf" srcId="{D9DFEC33-78A0-4D05-9D4B-7816FB6E6865}" destId="{54A43837-EF55-49AA-8CE8-547914978FF9}" srcOrd="1" destOrd="0" presId="urn:microsoft.com/office/officeart/2005/8/layout/radial1"/>
    <dgm:cxn modelId="{6F66AEFB-A771-49D0-8E89-A6108C5814E9}" type="presParOf" srcId="{D2B0920B-C284-4804-A17C-E8BF8BD40060}" destId="{FF862E6B-FACE-4CD7-9C69-C3E6B4DFA1A6}" srcOrd="0" destOrd="0" presId="urn:microsoft.com/office/officeart/2005/8/layout/radial1"/>
    <dgm:cxn modelId="{52D44472-DA00-4133-AD95-431EC6C039E6}" type="presParOf" srcId="{D2B0920B-C284-4804-A17C-E8BF8BD40060}" destId="{96B46641-1512-4277-A81D-3488E27FB1FA}" srcOrd="1" destOrd="0" presId="urn:microsoft.com/office/officeart/2005/8/layout/radial1"/>
    <dgm:cxn modelId="{9D684C6E-7092-498B-9DF8-E918659EE6FB}" type="presParOf" srcId="{96B46641-1512-4277-A81D-3488E27FB1FA}" destId="{54A43837-EF55-49AA-8CE8-547914978FF9}" srcOrd="0" destOrd="0" presId="urn:microsoft.com/office/officeart/2005/8/layout/radial1"/>
    <dgm:cxn modelId="{8FDBFFC5-CBE1-4692-98A1-FBBEB8A3E316}" type="presParOf" srcId="{D2B0920B-C284-4804-A17C-E8BF8BD40060}" destId="{9627BC42-A485-4085-A5EA-BD6372C48DD9}" srcOrd="2" destOrd="0" presId="urn:microsoft.com/office/officeart/2005/8/layout/radial1"/>
    <dgm:cxn modelId="{F0DB2FFC-72F0-4229-BC61-B0F682D8809B}" type="presParOf" srcId="{D2B0920B-C284-4804-A17C-E8BF8BD40060}" destId="{05DD08BD-75D0-4627-A395-34DBCF0A954F}" srcOrd="3" destOrd="0" presId="urn:microsoft.com/office/officeart/2005/8/layout/radial1"/>
    <dgm:cxn modelId="{10EF6CB2-ED36-4C79-BC4B-EA007D27BDD4}" type="presParOf" srcId="{05DD08BD-75D0-4627-A395-34DBCF0A954F}" destId="{3FEB3F0E-61E5-4C32-B9B9-41B7022E0CE6}" srcOrd="0" destOrd="0" presId="urn:microsoft.com/office/officeart/2005/8/layout/radial1"/>
    <dgm:cxn modelId="{C5564A0E-8A5B-488E-9863-96B9FC39B01F}" type="presParOf" srcId="{D2B0920B-C284-4804-A17C-E8BF8BD40060}" destId="{1F177479-7A2E-4640-AF82-F2A9D10BA678}" srcOrd="4" destOrd="0" presId="urn:microsoft.com/office/officeart/2005/8/layout/radial1"/>
    <dgm:cxn modelId="{3D22DB51-4747-4203-9E51-C69D58ADA39F}" type="presParOf" srcId="{D2B0920B-C284-4804-A17C-E8BF8BD40060}" destId="{9687ED39-859D-485B-8457-F8CA5DC88BB5}" srcOrd="5" destOrd="0" presId="urn:microsoft.com/office/officeart/2005/8/layout/radial1"/>
    <dgm:cxn modelId="{915FE9B7-D26D-4557-9BD6-B0D7583DC512}" type="presParOf" srcId="{9687ED39-859D-485B-8457-F8CA5DC88BB5}" destId="{76BEF313-66DE-44CE-A113-76F9D564F572}" srcOrd="0" destOrd="0" presId="urn:microsoft.com/office/officeart/2005/8/layout/radial1"/>
    <dgm:cxn modelId="{939ACBEF-A1DA-4D2D-BBC6-15AC3933BCC6}" type="presParOf" srcId="{D2B0920B-C284-4804-A17C-E8BF8BD40060}" destId="{26A4003B-49D9-487F-A5F3-36CF4312F12F}" srcOrd="6" destOrd="0" presId="urn:microsoft.com/office/officeart/2005/8/layout/radial1"/>
    <dgm:cxn modelId="{D8425479-3028-4279-930F-FC305BABDE39}" type="presParOf" srcId="{D2B0920B-C284-4804-A17C-E8BF8BD40060}" destId="{F516A112-34EC-4C0C-9550-E076A2F4C7DB}" srcOrd="7" destOrd="0" presId="urn:microsoft.com/office/officeart/2005/8/layout/radial1"/>
    <dgm:cxn modelId="{C37A04E9-FE7F-467F-BE10-915929C5C57A}" type="presParOf" srcId="{F516A112-34EC-4C0C-9550-E076A2F4C7DB}" destId="{BA7B3F0F-52BC-44AE-A4BE-813D68FC810C}" srcOrd="0" destOrd="0" presId="urn:microsoft.com/office/officeart/2005/8/layout/radial1"/>
    <dgm:cxn modelId="{48C57606-5575-4511-9829-868896B539AB}" type="presParOf" srcId="{D2B0920B-C284-4804-A17C-E8BF8BD40060}" destId="{1C28F1DB-231F-4C7E-AF29-1C97FC3FF5FA}" srcOrd="8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1585B-FD9B-4FDC-940E-F16B188611D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3D196BA1-8327-42F7-B9E5-87D503CB93F4}">
      <dgm:prSet phldrT="[Text]" custT="1"/>
      <dgm:spPr/>
      <dgm:t>
        <a:bodyPr rtlCol="0"/>
        <a:lstStyle/>
        <a:p>
          <a:pPr rtl="0">
            <a:spcAft>
              <a:spcPts val="500"/>
            </a:spcAft>
          </a:pPr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마을에 전염병 발현</a:t>
          </a:r>
          <a:endParaRPr lang="ko" sz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2507B0B-8670-490A-A262-42446148EFC1}" type="parTrans" cxnId="{3034C04C-4B99-4452-89EF-B3C28EEE5939}">
      <dgm:prSet/>
      <dgm:spPr/>
      <dgm:t>
        <a:bodyPr rtlCol="0"/>
        <a:lstStyle/>
        <a:p>
          <a:pPr rtl="0"/>
          <a:endParaRPr lang="en-US"/>
        </a:p>
      </dgm:t>
    </dgm:pt>
    <dgm:pt modelId="{2F8CDDFD-859D-49A6-83DB-88370576A339}" type="sibTrans" cxnId="{3034C04C-4B99-4452-89EF-B3C28EEE5939}">
      <dgm:prSet/>
      <dgm:spPr/>
      <dgm:t>
        <a:bodyPr rtlCol="0"/>
        <a:lstStyle/>
        <a:p>
          <a:pPr rtl="0"/>
          <a:endParaRPr lang="en-US"/>
        </a:p>
      </dgm:t>
    </dgm:pt>
    <dgm:pt modelId="{4C944641-FCF5-4AD8-B261-60AA0024A79E}">
      <dgm:prSet phldrT="[Text]" custT="1"/>
      <dgm:spPr/>
      <dgm:t>
        <a:bodyPr rtlCol="0"/>
        <a:lstStyle/>
        <a:p>
          <a:pPr rtl="0">
            <a:spcAft>
              <a:spcPts val="500"/>
            </a:spcAft>
          </a:pPr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주인공 사건 인지</a:t>
          </a:r>
          <a:endParaRPr lang="ko" sz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E5E79D8-FB05-4739-B0F5-8BE6ED2F29C8}" type="parTrans" cxnId="{DA278ECD-ED39-4044-9E8D-6DE29F7C3FB3}">
      <dgm:prSet/>
      <dgm:spPr/>
      <dgm:t>
        <a:bodyPr rtlCol="0"/>
        <a:lstStyle/>
        <a:p>
          <a:pPr rtl="0"/>
          <a:endParaRPr lang="en-US"/>
        </a:p>
      </dgm:t>
    </dgm:pt>
    <dgm:pt modelId="{FCC9CB30-198F-41E6-B00A-25E93E3DC839}" type="sibTrans" cxnId="{DA278ECD-ED39-4044-9E8D-6DE29F7C3FB3}">
      <dgm:prSet/>
      <dgm:spPr/>
      <dgm:t>
        <a:bodyPr rtlCol="0"/>
        <a:lstStyle/>
        <a:p>
          <a:pPr rtl="0"/>
          <a:endParaRPr lang="en-US"/>
        </a:p>
      </dgm:t>
    </dgm:pt>
    <dgm:pt modelId="{F8FB1AE1-7950-4301-88C4-3D45B2DAEABD}">
      <dgm:prSet phldrT="[Text]" custT="1"/>
      <dgm:spPr/>
      <dgm:t>
        <a:bodyPr rtlCol="0"/>
        <a:lstStyle/>
        <a:p>
          <a:pPr rtl="0">
            <a:spcAft>
              <a:spcPts val="500"/>
            </a:spcAft>
          </a:pPr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사건 실마리 단서</a:t>
          </a:r>
          <a:endParaRPr lang="en-US" altLang="ko-KR" sz="1200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>
            <a:spcAft>
              <a:spcPts val="500"/>
            </a:spcAft>
          </a:pPr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확보</a:t>
          </a:r>
          <a:endParaRPr lang="ko" sz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E3B344A-4481-4A7F-BF08-FA41E5323599}" type="parTrans" cxnId="{977E16C2-B327-4A54-873C-9FB8292020C4}">
      <dgm:prSet/>
      <dgm:spPr/>
      <dgm:t>
        <a:bodyPr rtlCol="0"/>
        <a:lstStyle/>
        <a:p>
          <a:pPr rtl="0"/>
          <a:endParaRPr lang="en-US"/>
        </a:p>
      </dgm:t>
    </dgm:pt>
    <dgm:pt modelId="{1995DAFA-2969-47AE-BAD4-7226AF43A4A9}" type="sibTrans" cxnId="{977E16C2-B327-4A54-873C-9FB8292020C4}">
      <dgm:prSet/>
      <dgm:spPr/>
      <dgm:t>
        <a:bodyPr rtlCol="0"/>
        <a:lstStyle/>
        <a:p>
          <a:pPr rtl="0"/>
          <a:endParaRPr lang="en-US"/>
        </a:p>
      </dgm:t>
    </dgm:pt>
    <dgm:pt modelId="{B7F213D6-AC1C-4269-8455-91A2A9931F05}">
      <dgm:prSet phldrT="[Text]" custT="1"/>
      <dgm:spPr/>
      <dgm:t>
        <a:bodyPr rtlCol="0"/>
        <a:lstStyle/>
        <a:p>
          <a:pPr rtl="0">
            <a:spcAft>
              <a:spcPts val="500"/>
            </a:spcAft>
          </a:pPr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문제 해결 위한 행동개시</a:t>
          </a:r>
          <a:endParaRPr lang="ko" sz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D956855-F314-45DD-A7E4-9DA3886AB7CC}" type="parTrans" cxnId="{2029BA2A-2457-4A98-99FA-B61D86B6DFC0}">
      <dgm:prSet/>
      <dgm:spPr/>
      <dgm:t>
        <a:bodyPr rtlCol="0"/>
        <a:lstStyle/>
        <a:p>
          <a:pPr rtl="0"/>
          <a:endParaRPr lang="en-US"/>
        </a:p>
      </dgm:t>
    </dgm:pt>
    <dgm:pt modelId="{D614A336-5FF3-4391-AE65-C801E6B1982D}" type="sibTrans" cxnId="{2029BA2A-2457-4A98-99FA-B61D86B6DFC0}">
      <dgm:prSet/>
      <dgm:spPr/>
      <dgm:t>
        <a:bodyPr rtlCol="0"/>
        <a:lstStyle/>
        <a:p>
          <a:pPr rtl="0"/>
          <a:endParaRPr lang="en-US"/>
        </a:p>
      </dgm:t>
    </dgm:pt>
    <dgm:pt modelId="{995FCF58-2CE5-4BA4-A8F1-C307CC5B9072}">
      <dgm:prSet phldrT="[Text]" custT="1"/>
      <dgm:spPr/>
      <dgm:t>
        <a:bodyPr rtlCol="0"/>
        <a:lstStyle/>
        <a:p>
          <a:pPr rtl="0">
            <a:spcAft>
              <a:spcPct val="15000"/>
            </a:spcAft>
          </a:pPr>
          <a:r>
            <a: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문제 해결</a:t>
          </a:r>
          <a:endParaRPr lang="ko" sz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2CBBFBB-5142-4592-BCB4-F44C16B557D5}" type="parTrans" cxnId="{86F03F02-005E-4BDF-AC81-6ADAA08F1C92}">
      <dgm:prSet/>
      <dgm:spPr/>
      <dgm:t>
        <a:bodyPr/>
        <a:lstStyle/>
        <a:p>
          <a:pPr latinLnBrk="1"/>
          <a:endParaRPr lang="ko-KR" altLang="en-US"/>
        </a:p>
      </dgm:t>
    </dgm:pt>
    <dgm:pt modelId="{CFAA84D7-9655-4B19-988C-4680FECA72EF}" type="sibTrans" cxnId="{86F03F02-005E-4BDF-AC81-6ADAA08F1C92}">
      <dgm:prSet/>
      <dgm:spPr/>
      <dgm:t>
        <a:bodyPr/>
        <a:lstStyle/>
        <a:p>
          <a:pPr latinLnBrk="1"/>
          <a:endParaRPr lang="ko-KR" altLang="en-US"/>
        </a:p>
      </dgm:t>
    </dgm:pt>
    <dgm:pt modelId="{03C1E04F-85F6-40B3-A0F3-213FB8AE107E}" type="pres">
      <dgm:prSet presAssocID="{4E91585B-FD9B-4FDC-940E-F16B188611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DD43A9-1DAF-4AF8-B93F-002231B340F4}" type="pres">
      <dgm:prSet presAssocID="{3D196BA1-8327-42F7-B9E5-87D503CB93F4}" presName="composite" presStyleCnt="0"/>
      <dgm:spPr/>
    </dgm:pt>
    <dgm:pt modelId="{F1B29D40-6158-4812-B2C1-953BF9959822}" type="pres">
      <dgm:prSet presAssocID="{3D196BA1-8327-42F7-B9E5-87D503CB93F4}" presName="bgChev" presStyleLbl="node1" presStyleIdx="0" presStyleCnt="5"/>
      <dgm:spPr/>
    </dgm:pt>
    <dgm:pt modelId="{73A53A56-C7DC-4AAC-A87E-DB3D1036D1EE}" type="pres">
      <dgm:prSet presAssocID="{3D196BA1-8327-42F7-B9E5-87D503CB93F4}" presName="tx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17F3B4-600A-4CE5-A22F-67422DEA3775}" type="pres">
      <dgm:prSet presAssocID="{2F8CDDFD-859D-49A6-83DB-88370576A339}" presName="compositeSpace" presStyleCnt="0"/>
      <dgm:spPr/>
    </dgm:pt>
    <dgm:pt modelId="{269B63CB-5ED7-42FC-B24E-49B9E6479AD2}" type="pres">
      <dgm:prSet presAssocID="{4C944641-FCF5-4AD8-B261-60AA0024A79E}" presName="composite" presStyleCnt="0"/>
      <dgm:spPr/>
    </dgm:pt>
    <dgm:pt modelId="{A33B6407-611A-47C1-8F11-11F4B43E3BA6}" type="pres">
      <dgm:prSet presAssocID="{4C944641-FCF5-4AD8-B261-60AA0024A79E}" presName="bgChev" presStyleLbl="node1" presStyleIdx="1" presStyleCnt="5"/>
      <dgm:spPr/>
    </dgm:pt>
    <dgm:pt modelId="{A9EA7C76-27AE-4735-BCE5-63AC65591A0F}" type="pres">
      <dgm:prSet presAssocID="{4C944641-FCF5-4AD8-B261-60AA0024A79E}" presName="tx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5420C1-1D20-4824-A2A2-917C15D92A2B}" type="pres">
      <dgm:prSet presAssocID="{FCC9CB30-198F-41E6-B00A-25E93E3DC839}" presName="compositeSpace" presStyleCnt="0"/>
      <dgm:spPr/>
    </dgm:pt>
    <dgm:pt modelId="{48E6F5D5-9146-43D5-BB44-65B9F611FA24}" type="pres">
      <dgm:prSet presAssocID="{F8FB1AE1-7950-4301-88C4-3D45B2DAEABD}" presName="composite" presStyleCnt="0"/>
      <dgm:spPr/>
    </dgm:pt>
    <dgm:pt modelId="{8A97269C-C120-4B0D-8241-794015A53C15}" type="pres">
      <dgm:prSet presAssocID="{F8FB1AE1-7950-4301-88C4-3D45B2DAEABD}" presName="bgChev" presStyleLbl="node1" presStyleIdx="2" presStyleCnt="5"/>
      <dgm:spPr/>
    </dgm:pt>
    <dgm:pt modelId="{3287C711-09C1-47F4-9A59-F2DE2A83CBA5}" type="pres">
      <dgm:prSet presAssocID="{F8FB1AE1-7950-4301-88C4-3D45B2DAEABD}" presName="tx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62593A-0DBA-4DD1-9B80-A9CDE3EEA36F}" type="pres">
      <dgm:prSet presAssocID="{1995DAFA-2969-47AE-BAD4-7226AF43A4A9}" presName="compositeSpace" presStyleCnt="0"/>
      <dgm:spPr/>
    </dgm:pt>
    <dgm:pt modelId="{8EC6BC53-5DB8-4769-9D7D-706542416C7F}" type="pres">
      <dgm:prSet presAssocID="{B7F213D6-AC1C-4269-8455-91A2A9931F05}" presName="composite" presStyleCnt="0"/>
      <dgm:spPr/>
    </dgm:pt>
    <dgm:pt modelId="{2E5F26DE-5046-425E-8CE5-81AABA87F06B}" type="pres">
      <dgm:prSet presAssocID="{B7F213D6-AC1C-4269-8455-91A2A9931F05}" presName="bgChev" presStyleLbl="node1" presStyleIdx="3" presStyleCnt="5"/>
      <dgm:spPr/>
    </dgm:pt>
    <dgm:pt modelId="{6A304773-9EB8-4E73-8888-D75C2036D148}" type="pres">
      <dgm:prSet presAssocID="{B7F213D6-AC1C-4269-8455-91A2A9931F05}" presName="tx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81FF1-3AAD-49F5-B775-792628E43F4D}" type="pres">
      <dgm:prSet presAssocID="{D614A336-5FF3-4391-AE65-C801E6B1982D}" presName="compositeSpace" presStyleCnt="0"/>
      <dgm:spPr/>
    </dgm:pt>
    <dgm:pt modelId="{0D293BCC-31DE-4CA7-A137-CEB96CECB1E7}" type="pres">
      <dgm:prSet presAssocID="{995FCF58-2CE5-4BA4-A8F1-C307CC5B9072}" presName="composite" presStyleCnt="0"/>
      <dgm:spPr/>
    </dgm:pt>
    <dgm:pt modelId="{C1E3FB2E-9F49-4661-84CB-63F961ADCE22}" type="pres">
      <dgm:prSet presAssocID="{995FCF58-2CE5-4BA4-A8F1-C307CC5B9072}" presName="bgChev" presStyleLbl="node1" presStyleIdx="4" presStyleCnt="5"/>
      <dgm:spPr/>
    </dgm:pt>
    <dgm:pt modelId="{4A629A58-0627-481B-82F9-01EAA334E5E6}" type="pres">
      <dgm:prSet presAssocID="{995FCF58-2CE5-4BA4-A8F1-C307CC5B9072}" presName="tx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6F03F02-005E-4BDF-AC81-6ADAA08F1C92}" srcId="{4E91585B-FD9B-4FDC-940E-F16B188611DF}" destId="{995FCF58-2CE5-4BA4-A8F1-C307CC5B9072}" srcOrd="4" destOrd="0" parTransId="{C2CBBFBB-5142-4592-BCB4-F44C16B557D5}" sibTransId="{CFAA84D7-9655-4B19-988C-4680FECA72EF}"/>
    <dgm:cxn modelId="{D14BB740-54F2-4206-9DB4-DD9C51FF3ABE}" type="presOf" srcId="{4C944641-FCF5-4AD8-B261-60AA0024A79E}" destId="{A9EA7C76-27AE-4735-BCE5-63AC65591A0F}" srcOrd="0" destOrd="0" presId="urn:microsoft.com/office/officeart/2005/8/layout/chevronAccent+Icon"/>
    <dgm:cxn modelId="{3034C04C-4B99-4452-89EF-B3C28EEE5939}" srcId="{4E91585B-FD9B-4FDC-940E-F16B188611DF}" destId="{3D196BA1-8327-42F7-B9E5-87D503CB93F4}" srcOrd="0" destOrd="0" parTransId="{A2507B0B-8670-490A-A262-42446148EFC1}" sibTransId="{2F8CDDFD-859D-49A6-83DB-88370576A339}"/>
    <dgm:cxn modelId="{9F9815ED-458E-4413-BBD9-5AA96F00EDA8}" type="presOf" srcId="{B7F213D6-AC1C-4269-8455-91A2A9931F05}" destId="{6A304773-9EB8-4E73-8888-D75C2036D148}" srcOrd="0" destOrd="0" presId="urn:microsoft.com/office/officeart/2005/8/layout/chevronAccent+Icon"/>
    <dgm:cxn modelId="{0BC418DD-0307-45EC-AB6B-3B765E27B354}" type="presOf" srcId="{4E91585B-FD9B-4FDC-940E-F16B188611DF}" destId="{03C1E04F-85F6-40B3-A0F3-213FB8AE107E}" srcOrd="0" destOrd="0" presId="urn:microsoft.com/office/officeart/2005/8/layout/chevronAccent+Icon"/>
    <dgm:cxn modelId="{19388B11-EDD8-4E54-9981-5FD7DC018972}" type="presOf" srcId="{995FCF58-2CE5-4BA4-A8F1-C307CC5B9072}" destId="{4A629A58-0627-481B-82F9-01EAA334E5E6}" srcOrd="0" destOrd="0" presId="urn:microsoft.com/office/officeart/2005/8/layout/chevronAccent+Icon"/>
    <dgm:cxn modelId="{977E16C2-B327-4A54-873C-9FB8292020C4}" srcId="{4E91585B-FD9B-4FDC-940E-F16B188611DF}" destId="{F8FB1AE1-7950-4301-88C4-3D45B2DAEABD}" srcOrd="2" destOrd="0" parTransId="{DE3B344A-4481-4A7F-BF08-FA41E5323599}" sibTransId="{1995DAFA-2969-47AE-BAD4-7226AF43A4A9}"/>
    <dgm:cxn modelId="{71E077FD-77A0-4218-96A2-232E48796826}" type="presOf" srcId="{3D196BA1-8327-42F7-B9E5-87D503CB93F4}" destId="{73A53A56-C7DC-4AAC-A87E-DB3D1036D1EE}" srcOrd="0" destOrd="0" presId="urn:microsoft.com/office/officeart/2005/8/layout/chevronAccent+Icon"/>
    <dgm:cxn modelId="{2029BA2A-2457-4A98-99FA-B61D86B6DFC0}" srcId="{4E91585B-FD9B-4FDC-940E-F16B188611DF}" destId="{B7F213D6-AC1C-4269-8455-91A2A9931F05}" srcOrd="3" destOrd="0" parTransId="{3D956855-F314-45DD-A7E4-9DA3886AB7CC}" sibTransId="{D614A336-5FF3-4391-AE65-C801E6B1982D}"/>
    <dgm:cxn modelId="{49389629-C342-4310-974D-8F29AC80DB4A}" type="presOf" srcId="{F8FB1AE1-7950-4301-88C4-3D45B2DAEABD}" destId="{3287C711-09C1-47F4-9A59-F2DE2A83CBA5}" srcOrd="0" destOrd="0" presId="urn:microsoft.com/office/officeart/2005/8/layout/chevronAccent+Icon"/>
    <dgm:cxn modelId="{DA278ECD-ED39-4044-9E8D-6DE29F7C3FB3}" srcId="{4E91585B-FD9B-4FDC-940E-F16B188611DF}" destId="{4C944641-FCF5-4AD8-B261-60AA0024A79E}" srcOrd="1" destOrd="0" parTransId="{8E5E79D8-FB05-4739-B0F5-8BE6ED2F29C8}" sibTransId="{FCC9CB30-198F-41E6-B00A-25E93E3DC839}"/>
    <dgm:cxn modelId="{7681925B-DCA2-4235-8C1F-A2F47F135D4F}" type="presParOf" srcId="{03C1E04F-85F6-40B3-A0F3-213FB8AE107E}" destId="{A5DD43A9-1DAF-4AF8-B93F-002231B340F4}" srcOrd="0" destOrd="0" presId="urn:microsoft.com/office/officeart/2005/8/layout/chevronAccent+Icon"/>
    <dgm:cxn modelId="{453433A2-52BB-45E6-865E-7A9A56B82E23}" type="presParOf" srcId="{A5DD43A9-1DAF-4AF8-B93F-002231B340F4}" destId="{F1B29D40-6158-4812-B2C1-953BF9959822}" srcOrd="0" destOrd="0" presId="urn:microsoft.com/office/officeart/2005/8/layout/chevronAccent+Icon"/>
    <dgm:cxn modelId="{F180A7DD-2C03-41A3-A5C5-5C481A8399EF}" type="presParOf" srcId="{A5DD43A9-1DAF-4AF8-B93F-002231B340F4}" destId="{73A53A56-C7DC-4AAC-A87E-DB3D1036D1EE}" srcOrd="1" destOrd="0" presId="urn:microsoft.com/office/officeart/2005/8/layout/chevronAccent+Icon"/>
    <dgm:cxn modelId="{0DA8E18B-F11E-4A77-82F2-C0F1F4C03787}" type="presParOf" srcId="{03C1E04F-85F6-40B3-A0F3-213FB8AE107E}" destId="{8B17F3B4-600A-4CE5-A22F-67422DEA3775}" srcOrd="1" destOrd="0" presId="urn:microsoft.com/office/officeart/2005/8/layout/chevronAccent+Icon"/>
    <dgm:cxn modelId="{C21E9893-34E4-4D6D-98A5-8EC0F1967E97}" type="presParOf" srcId="{03C1E04F-85F6-40B3-A0F3-213FB8AE107E}" destId="{269B63CB-5ED7-42FC-B24E-49B9E6479AD2}" srcOrd="2" destOrd="0" presId="urn:microsoft.com/office/officeart/2005/8/layout/chevronAccent+Icon"/>
    <dgm:cxn modelId="{30FF3382-49D7-4ED7-9ED2-5AA086A4D125}" type="presParOf" srcId="{269B63CB-5ED7-42FC-B24E-49B9E6479AD2}" destId="{A33B6407-611A-47C1-8F11-11F4B43E3BA6}" srcOrd="0" destOrd="0" presId="urn:microsoft.com/office/officeart/2005/8/layout/chevronAccent+Icon"/>
    <dgm:cxn modelId="{FA6AB1F2-32EA-4966-BA56-E149FDFA4FE3}" type="presParOf" srcId="{269B63CB-5ED7-42FC-B24E-49B9E6479AD2}" destId="{A9EA7C76-27AE-4735-BCE5-63AC65591A0F}" srcOrd="1" destOrd="0" presId="urn:microsoft.com/office/officeart/2005/8/layout/chevronAccent+Icon"/>
    <dgm:cxn modelId="{86199E1D-32B0-4545-8D32-9FAA17A74BB6}" type="presParOf" srcId="{03C1E04F-85F6-40B3-A0F3-213FB8AE107E}" destId="{295420C1-1D20-4824-A2A2-917C15D92A2B}" srcOrd="3" destOrd="0" presId="urn:microsoft.com/office/officeart/2005/8/layout/chevronAccent+Icon"/>
    <dgm:cxn modelId="{5D7D548E-6BAA-4483-B4C1-0EF5273CDE10}" type="presParOf" srcId="{03C1E04F-85F6-40B3-A0F3-213FB8AE107E}" destId="{48E6F5D5-9146-43D5-BB44-65B9F611FA24}" srcOrd="4" destOrd="0" presId="urn:microsoft.com/office/officeart/2005/8/layout/chevronAccent+Icon"/>
    <dgm:cxn modelId="{C6CF56B4-6F63-478A-8B0A-DA7D61232231}" type="presParOf" srcId="{48E6F5D5-9146-43D5-BB44-65B9F611FA24}" destId="{8A97269C-C120-4B0D-8241-794015A53C15}" srcOrd="0" destOrd="0" presId="urn:microsoft.com/office/officeart/2005/8/layout/chevronAccent+Icon"/>
    <dgm:cxn modelId="{59C2EC51-7D1E-4035-9D89-FAD0AD345D67}" type="presParOf" srcId="{48E6F5D5-9146-43D5-BB44-65B9F611FA24}" destId="{3287C711-09C1-47F4-9A59-F2DE2A83CBA5}" srcOrd="1" destOrd="0" presId="urn:microsoft.com/office/officeart/2005/8/layout/chevronAccent+Icon"/>
    <dgm:cxn modelId="{6B85A956-80B8-4A01-8D80-01295DC3CAD2}" type="presParOf" srcId="{03C1E04F-85F6-40B3-A0F3-213FB8AE107E}" destId="{7662593A-0DBA-4DD1-9B80-A9CDE3EEA36F}" srcOrd="5" destOrd="0" presId="urn:microsoft.com/office/officeart/2005/8/layout/chevronAccent+Icon"/>
    <dgm:cxn modelId="{6F2A5FD8-6E1B-40FA-9282-17028E4FE322}" type="presParOf" srcId="{03C1E04F-85F6-40B3-A0F3-213FB8AE107E}" destId="{8EC6BC53-5DB8-4769-9D7D-706542416C7F}" srcOrd="6" destOrd="0" presId="urn:microsoft.com/office/officeart/2005/8/layout/chevronAccent+Icon"/>
    <dgm:cxn modelId="{DEAE862E-9917-429F-B265-F75A3161E95A}" type="presParOf" srcId="{8EC6BC53-5DB8-4769-9D7D-706542416C7F}" destId="{2E5F26DE-5046-425E-8CE5-81AABA87F06B}" srcOrd="0" destOrd="0" presId="urn:microsoft.com/office/officeart/2005/8/layout/chevronAccent+Icon"/>
    <dgm:cxn modelId="{DB84F00F-B337-457B-B919-2F8BC8676F97}" type="presParOf" srcId="{8EC6BC53-5DB8-4769-9D7D-706542416C7F}" destId="{6A304773-9EB8-4E73-8888-D75C2036D148}" srcOrd="1" destOrd="0" presId="urn:microsoft.com/office/officeart/2005/8/layout/chevronAccent+Icon"/>
    <dgm:cxn modelId="{C548D37C-F7ED-46EB-A0A8-1198FFB57A35}" type="presParOf" srcId="{03C1E04F-85F6-40B3-A0F3-213FB8AE107E}" destId="{EC581FF1-3AAD-49F5-B775-792628E43F4D}" srcOrd="7" destOrd="0" presId="urn:microsoft.com/office/officeart/2005/8/layout/chevronAccent+Icon"/>
    <dgm:cxn modelId="{4410A88B-0F6E-47AD-943C-EBB327ED89F2}" type="presParOf" srcId="{03C1E04F-85F6-40B3-A0F3-213FB8AE107E}" destId="{0D293BCC-31DE-4CA7-A137-CEB96CECB1E7}" srcOrd="8" destOrd="0" presId="urn:microsoft.com/office/officeart/2005/8/layout/chevronAccent+Icon"/>
    <dgm:cxn modelId="{2C49BE8F-4152-4E8D-925A-F779A9F68321}" type="presParOf" srcId="{0D293BCC-31DE-4CA7-A137-CEB96CECB1E7}" destId="{C1E3FB2E-9F49-4661-84CB-63F961ADCE22}" srcOrd="0" destOrd="0" presId="urn:microsoft.com/office/officeart/2005/8/layout/chevronAccent+Icon"/>
    <dgm:cxn modelId="{3D652890-C9D9-47C5-8A04-62186EACF5CD}" type="presParOf" srcId="{0D293BCC-31DE-4CA7-A137-CEB96CECB1E7}" destId="{4A629A58-0627-481B-82F9-01EAA334E5E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0F9F144E-5A69-4079-9CFE-833FB141B5B7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주인공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295059C-89BD-48FC-9FB0-63BD38C2AF52}" type="parTrans" cxnId="{696FC290-58F8-4B0A-B325-8A4CDCEFC93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B8FA54-A1F3-488D-B823-07CCB71E4D44}" type="sibTrans" cxnId="{696FC290-58F8-4B0A-B325-8A4CDCEFC93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2074760-1CE6-4EA9-A667-33C7E19C2D94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rtlCol="0"/>
        <a:lstStyle/>
        <a:p>
          <a:pPr rtl="0"/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1FFA3F1-CAF6-4B0C-90FB-AAF097D8C840}" type="parTrans" cxnId="{792FB76A-389C-45B7-8308-227DADB5CF7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6E711EC-17A3-40E0-B60B-5A2F466C9D11}" type="sibTrans" cxnId="{792FB76A-389C-45B7-8308-227DADB5CF7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5E45C32-85BB-467F-80E6-A808871E72F3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직업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B096C4-43F1-4FB0-A740-B5A33490B558}" type="parTrans" cxnId="{C3F684FE-A0E7-411B-A303-2C8155B38D48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29CEF7E-7A2A-457D-9BE3-75C08A423C81}" type="sibTrans" cxnId="{C3F684FE-A0E7-411B-A303-2C8155B38D48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193ECAA-3925-487F-ADF8-CE1362754FFF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의학 전문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기자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A95F830-F096-4B8A-8E76-097EF46A4F44}" type="parTrans" cxnId="{FA16C23C-5596-42A1-981A-487742CF3BBD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C2F44CE-5AB4-4FFE-B037-FFB0E3B4A7EB}" type="sibTrans" cxnId="{FA16C23C-5596-42A1-981A-487742CF3BBD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9C7340-018E-4F73-A402-B7FF8C34CDC0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투철한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기자정신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05A85A-B92E-48E0-886D-23F094607276}" type="parTrans" cxnId="{92E0E4AC-AA4F-4221-B4F5-BC44ADD50226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4F9A519-DD68-4648-B8E0-DFC7EF2120B7}" type="sibTrans" cxnId="{92E0E4AC-AA4F-4221-B4F5-BC44ADD50226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592B694-086D-4180-B053-CE7AD13C9858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성격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8FADD59-ED12-44D1-A076-7A13B0AC344E}" type="parTrans" cxnId="{583CC615-DAE7-4276-AD9F-C578D26FEDF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4A6F1FD-1787-4988-A7E6-472B7C66BD09}" type="sibTrans" cxnId="{583CC615-DAE7-4276-AD9F-C578D26FEDF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665C39E-B30E-4258-BEA9-83E0F7084606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눈썰미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211EBE3-1C93-4CFB-BBEE-7A708996ED07}" type="parTrans" cxnId="{8D6B5497-475C-46A9-805D-510F815F9B98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779ED75-3327-4C98-9C89-1343058D49BC}" type="sibTrans" cxnId="{8D6B5497-475C-46A9-805D-510F815F9B98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8DE1B8C-EBBC-4ACF-AD69-E108E4A8C85C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스킬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4D73433-720A-40B7-8E81-899280B4DD52}" type="parTrans" cxnId="{F53C5B60-EE78-46AA-90FC-BDF2F3396876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0D11475-433C-4D63-8B5E-9E928E6DD9A1}" type="sibTrans" cxnId="{F53C5B60-EE78-46AA-90FC-BDF2F3396876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766E2ED-C2E8-4E07-AF18-7EC57476A5C8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이름</a:t>
          </a:r>
          <a:r>
            <a: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:</a:t>
          </a:r>
        </a:p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코로나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1530F03-6C5E-45D7-8222-AD175A7090BD}" type="parTrans" cxnId="{918FC998-3E81-4E2A-A8E0-FB3EB04E2705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B31AC5-A983-4FEC-B0BE-EB0462CF6128}" type="sibTrans" cxnId="{918FC998-3E81-4E2A-A8E0-FB3EB04E2705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12A4932-71C2-4AF1-A35F-4F4632F17C02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빠른 상황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판단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7E31259-60CB-40FB-B391-CCAEC2189164}" type="parTrans" cxnId="{42032CCC-41F9-4B3F-A503-E38701F4AC02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C7C1C5B-4033-4A4C-87E1-4A3C60B720B7}" type="sibTrans" cxnId="{42032CCC-41F9-4B3F-A503-E38701F4AC02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C9EF0B8-B348-4F26-938D-6A3D8F1D01C9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기본행동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걷기 </a:t>
          </a:r>
          <a:r>
            <a: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AD05BE-4905-4E9C-9DE0-125B4DBFBE33}" type="sibTrans" cxnId="{B4186457-1219-426F-922C-5AECDCC53AC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DCD12F6-9D96-4CEE-B77D-0059BD9F172C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뛰기 </a:t>
          </a:r>
          <a:r>
            <a: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6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220267-9773-4777-8E6B-2437F9979F0B}" type="parTrans" cxnId="{8BF652A8-B747-4011-8997-2C8E587087B9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9843E98-8750-44A8-9562-C70EE7FD83F4}" type="sibTrans" cxnId="{8BF652A8-B747-4011-8997-2C8E587087B9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0E17D6-2B47-4FC5-AD93-1E96AFBF7BE7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사는 곳</a:t>
          </a:r>
          <a:r>
            <a: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	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E8F1E68-B20A-4328-A3A2-124220A35426}" type="parTrans" cxnId="{C2460F17-CDAE-48DD-9BD8-1126146AE0EF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E7A8AB0-B597-4567-B709-EB7E2965A939}" type="sibTrans" cxnId="{C2460F17-CDAE-48DD-9BD8-1126146AE0EF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195F398-6161-42FE-8062-43E5A30273CF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인구 천명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섬 도시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청정마을</a:t>
          </a:r>
          <a:endParaRPr 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4367AAD-6981-4EE8-AF1A-6EB47FBD0BF3}" type="parTrans" cxnId="{95004706-8520-4D84-A45C-548F7C7AFC8B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5E09E1F-03F4-43A5-A259-C5AAD57CBE42}" type="sibTrans" cxnId="{95004706-8520-4D84-A45C-548F7C7AFC8B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E0F7CC-1593-4E3E-91A3-86A465E18FB5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주인공의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고향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F9E893D-D054-435B-BB6A-CA4A2B0A4737}" type="parTrans" cxnId="{EDEABB0C-27C7-4D1E-B786-FB8270D60CCA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CA15156-CACD-4A16-951D-4C696CCBC3C2}" type="sibTrans" cxnId="{EDEABB0C-27C7-4D1E-B786-FB8270D60CCA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ADEE461-B9C7-4E4D-8F76-C4BEE058565B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기타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BFD308D-4184-4A3D-B3A9-DAB69C287E06}" type="parTrans" cxnId="{F2A74F4D-E89E-4A53-B841-441FF129E762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1A547C0-8B30-44BD-9102-3FF9FB549C46}" type="sibTrans" cxnId="{F2A74F4D-E89E-4A53-B841-441FF129E762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6F5215-17A4-4C94-9F2C-C028103F90A1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기본 </a:t>
          </a:r>
          <a:r>
            <a:rPr lang="ko-KR" altLang="en-US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소지금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\500</a:t>
          </a:r>
          <a:endParaRPr 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04C488B-EDCA-4CF0-8E08-1FD9CD42A42F}" type="parTrans" cxnId="{5352C17E-F603-4AFE-9421-5C9166D9912F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33D6CE6-CDD6-45DB-9725-6A2D30AF5778}" type="sibTrans" cxnId="{5352C17E-F603-4AFE-9421-5C9166D9912F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86573C5-0EDE-4AD1-BC6F-18E4089AD966}">
      <dgm:prSet phldrT="[Text]"/>
      <dgm:spPr/>
      <dgm:t>
        <a:bodyPr rtlCol="0"/>
        <a:lstStyle/>
        <a:p>
          <a:pPr rtl="0"/>
          <a:r>
            <a:rPr lang="ko-KR" altLang="en-US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스테미나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en-US" altLang="ko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MP 100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1DB31F-7909-4291-8AE0-ABB3A60F17B3}" type="parTrans" cxnId="{1FA22335-7EE3-4E2C-8CC8-A00A41859142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3F99918-D81E-4B9F-988C-60B2D20A1F79}" type="sibTrans" cxnId="{1FA22335-7EE3-4E2C-8CC8-A00A41859142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F032D9DC-6E96-4533-82F7-966FA94900AA}" type="pres">
      <dgm:prSet presAssocID="{0F9F144E-5A69-4079-9CFE-833FB141B5B7}" presName="textNode" presStyleLbl="bgShp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487EB6F-DE81-4509-80D3-3047844600F3}" type="pres">
      <dgm:prSet presAssocID="{F5E45C32-85BB-467F-80E6-A808871E72F3}" presName="textNode" presStyleLbl="bgShp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6E9B2AA-8010-4FAB-90D2-72717C05AE96}" type="pres">
      <dgm:prSet presAssocID="{7592B694-086D-4180-B053-CE7AD13C9858}" presName="textNode" presStyleLbl="bgShp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9276CF6-D6BB-4D87-85EE-C74A56417B50}" type="pres">
      <dgm:prSet presAssocID="{68DE1B8C-EBBC-4ACF-AD69-E108E4A8C85C}" presName="textNode" presStyleLbl="bgShp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1AAD27-E3B9-4DA2-AE2C-330662C2BE86}" type="pres">
      <dgm:prSet presAssocID="{68DE1B8C-EBBC-4ACF-AD69-E108E4A8C85C}" presName="aSpace" presStyleCnt="0"/>
      <dgm:spPr/>
    </dgm:pt>
    <dgm:pt modelId="{11320078-92D3-471C-BC38-D27E99C2A837}" type="pres">
      <dgm:prSet presAssocID="{990E17D6-2B47-4FC5-AD93-1E96AFBF7BE7}" presName="compNode" presStyleCnt="0"/>
      <dgm:spPr/>
    </dgm:pt>
    <dgm:pt modelId="{B7745507-FF48-4A3D-94B6-C22B44E66409}" type="pres">
      <dgm:prSet presAssocID="{990E17D6-2B47-4FC5-AD93-1E96AFBF7BE7}" presName="aNode" presStyleLbl="bgShp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B09E531-2667-42C3-B344-18F91AEDB3E2}" type="pres">
      <dgm:prSet presAssocID="{990E17D6-2B47-4FC5-AD93-1E96AFBF7BE7}" presName="textNode" presStyleLbl="bgShp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2DBE89DF-7F6D-4774-A904-1B3DE19B3EBD}" type="pres">
      <dgm:prSet presAssocID="{990E17D6-2B47-4FC5-AD93-1E96AFBF7BE7}" presName="compChildNode" presStyleCnt="0"/>
      <dgm:spPr/>
    </dgm:pt>
    <dgm:pt modelId="{77A9AB98-8E8B-4D79-AABA-8B07E0953387}" type="pres">
      <dgm:prSet presAssocID="{990E17D6-2B47-4FC5-AD93-1E96AFBF7BE7}" presName="theInnerList" presStyleCnt="0"/>
      <dgm:spPr/>
    </dgm:pt>
    <dgm:pt modelId="{E9562205-A509-4BB9-93FE-4A2A129662F8}" type="pres">
      <dgm:prSet presAssocID="{7195F398-6161-42FE-8062-43E5A30273CF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513BE7-2B73-4016-936D-B3511B975C1B}" type="pres">
      <dgm:prSet presAssocID="{7195F398-6161-42FE-8062-43E5A30273CF}" presName="aSpace2" presStyleCnt="0"/>
      <dgm:spPr/>
    </dgm:pt>
    <dgm:pt modelId="{B73DEB73-79BB-4F9E-967F-68A26D38A128}" type="pres">
      <dgm:prSet presAssocID="{05E0F7CC-1593-4E3E-91A3-86A465E18FB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2F36F-C1E8-4F0F-9068-B29DC99474F5}" type="pres">
      <dgm:prSet presAssocID="{990E17D6-2B47-4FC5-AD93-1E96AFBF7BE7}" presName="aSpace" presStyleCnt="0"/>
      <dgm:spPr/>
    </dgm:pt>
    <dgm:pt modelId="{144690A0-3A60-4675-BA35-6AA8DAF53BCF}" type="pres">
      <dgm:prSet presAssocID="{DADEE461-B9C7-4E4D-8F76-C4BEE058565B}" presName="compNode" presStyleCnt="0"/>
      <dgm:spPr/>
    </dgm:pt>
    <dgm:pt modelId="{D473E531-D125-469C-87A6-33F7D5E8F115}" type="pres">
      <dgm:prSet presAssocID="{DADEE461-B9C7-4E4D-8F76-C4BEE058565B}" presName="aNode" presStyleLbl="bgShp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FAA74DE5-4B5D-4A3C-B4A0-F426ACCBD9E4}" type="pres">
      <dgm:prSet presAssocID="{DADEE461-B9C7-4E4D-8F76-C4BEE058565B}" presName="textNode" presStyleLbl="bgShp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DF18FC3D-4823-4D45-9CFE-41B7B5561571}" type="pres">
      <dgm:prSet presAssocID="{DADEE461-B9C7-4E4D-8F76-C4BEE058565B}" presName="compChildNode" presStyleCnt="0"/>
      <dgm:spPr/>
    </dgm:pt>
    <dgm:pt modelId="{919D7678-E6E0-476A-B5BC-63494CB38EAC}" type="pres">
      <dgm:prSet presAssocID="{DADEE461-B9C7-4E4D-8F76-C4BEE058565B}" presName="theInnerList" presStyleCnt="0"/>
      <dgm:spPr/>
    </dgm:pt>
    <dgm:pt modelId="{F542268E-C995-45FF-9CF3-9C7C99773B2D}" type="pres">
      <dgm:prSet presAssocID="{406F5215-17A4-4C94-9F2C-C028103F90A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B0CE32-C98B-4DDC-BD38-B873B50786A7}" type="pres">
      <dgm:prSet presAssocID="{406F5215-17A4-4C94-9F2C-C028103F90A1}" presName="aSpace2" presStyleCnt="0"/>
      <dgm:spPr/>
    </dgm:pt>
    <dgm:pt modelId="{784606F8-6B08-4F32-B104-EEE71C2B2615}" type="pres">
      <dgm:prSet presAssocID="{E86573C5-0EDE-4AD1-BC6F-18E4089AD966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CC43946-8C6C-43D0-B424-DF59FBE13E06}" type="presOf" srcId="{406F5215-17A4-4C94-9F2C-C028103F90A1}" destId="{F542268E-C995-45FF-9CF3-9C7C99773B2D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1FA22335-7EE3-4E2C-8CC8-A00A41859142}" srcId="{DADEE461-B9C7-4E4D-8F76-C4BEE058565B}" destId="{E86573C5-0EDE-4AD1-BC6F-18E4089AD966}" srcOrd="1" destOrd="0" parTransId="{051DB31F-7909-4291-8AE0-ABB3A60F17B3}" sibTransId="{33F99918-D81E-4B9F-988C-60B2D20A1F79}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380D8EAB-F770-42E4-B08C-1AA944E19E2E}" type="presOf" srcId="{E86573C5-0EDE-4AD1-BC6F-18E4089AD966}" destId="{784606F8-6B08-4F32-B104-EEE71C2B2615}" srcOrd="0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5352C17E-F603-4AFE-9421-5C9166D9912F}" srcId="{DADEE461-B9C7-4E4D-8F76-C4BEE058565B}" destId="{406F5215-17A4-4C94-9F2C-C028103F90A1}" srcOrd="0" destOrd="0" parTransId="{904C488B-EDCA-4CF0-8E08-1FD9CD42A42F}" sibTransId="{733D6CE6-CDD6-45DB-9725-6A2D30AF5778}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CEBDE88F-D837-4FC7-BA96-49D94EEF6C12}" type="presOf" srcId="{DADEE461-B9C7-4E4D-8F76-C4BEE058565B}" destId="{D473E531-D125-469C-87A6-33F7D5E8F115}" srcOrd="0" destOrd="0" presId="urn:microsoft.com/office/officeart/2005/8/layout/lProcess2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66EE6056-E30C-4957-8ABE-66586DF44B85}" type="presOf" srcId="{05E0F7CC-1593-4E3E-91A3-86A465E18FB5}" destId="{B73DEB73-79BB-4F9E-967F-68A26D38A128}" srcOrd="0" destOrd="0" presId="urn:microsoft.com/office/officeart/2005/8/layout/lProcess2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F91D2AD8-D8BF-4832-B0FA-90683ED5199F}" type="presOf" srcId="{DADEE461-B9C7-4E4D-8F76-C4BEE058565B}" destId="{FAA74DE5-4B5D-4A3C-B4A0-F426ACCBD9E4}" srcOrd="1" destOrd="0" presId="urn:microsoft.com/office/officeart/2005/8/layout/lProcess2"/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95004706-8520-4D84-A45C-548F7C7AFC8B}" srcId="{990E17D6-2B47-4FC5-AD93-1E96AFBF7BE7}" destId="{7195F398-6161-42FE-8062-43E5A30273CF}" srcOrd="0" destOrd="0" parTransId="{94367AAD-6981-4EE8-AF1A-6EB47FBD0BF3}" sibTransId="{D5E09E1F-03F4-43A5-A259-C5AAD57CBE42}"/>
    <dgm:cxn modelId="{C2460F17-CDAE-48DD-9BD8-1126146AE0EF}" srcId="{DF4857E7-5C40-4E4D-8F9E-0F40BE240B2F}" destId="{990E17D6-2B47-4FC5-AD93-1E96AFBF7BE7}" srcOrd="4" destOrd="0" parTransId="{FE8F1E68-B20A-4328-A3A2-124220A35426}" sibTransId="{DE7A8AB0-B597-4567-B709-EB7E2965A939}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F2A74F4D-E89E-4A53-B841-441FF129E762}" srcId="{DF4857E7-5C40-4E4D-8F9E-0F40BE240B2F}" destId="{DADEE461-B9C7-4E4D-8F76-C4BEE058565B}" srcOrd="5" destOrd="0" parTransId="{DBFD308D-4184-4A3D-B3A9-DAB69C287E06}" sibTransId="{D1A547C0-8B30-44BD-9102-3FF9FB549C46}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86485CF8-9601-4449-B6EA-70A644FE6CA7}" type="presOf" srcId="{990E17D6-2B47-4FC5-AD93-1E96AFBF7BE7}" destId="{3B09E531-2667-42C3-B344-18F91AEDB3E2}" srcOrd="1" destOrd="0" presId="urn:microsoft.com/office/officeart/2005/8/layout/lProcess2"/>
    <dgm:cxn modelId="{EDEABB0C-27C7-4D1E-B786-FB8270D60CCA}" srcId="{990E17D6-2B47-4FC5-AD93-1E96AFBF7BE7}" destId="{05E0F7CC-1593-4E3E-91A3-86A465E18FB5}" srcOrd="1" destOrd="0" parTransId="{2F9E893D-D054-435B-BB6A-CA4A2B0A4737}" sibTransId="{2CA15156-CACD-4A16-951D-4C696CCBC3C2}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3AE679B0-2366-4A04-94B1-4D7255E7CE3E}" type="presOf" srcId="{990E17D6-2B47-4FC5-AD93-1E96AFBF7BE7}" destId="{B7745507-FF48-4A3D-94B6-C22B44E66409}" srcOrd="0" destOrd="0" presId="urn:microsoft.com/office/officeart/2005/8/layout/lProcess2"/>
    <dgm:cxn modelId="{E7588FA4-9EA0-49DE-8577-4C5ADFBE2484}" type="presOf" srcId="{7195F398-6161-42FE-8062-43E5A30273CF}" destId="{E9562205-A509-4BB9-93FE-4A2A129662F8}" srcOrd="0" destOrd="0" presId="urn:microsoft.com/office/officeart/2005/8/layout/lProcess2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  <dgm:cxn modelId="{AC3D808F-FD52-4517-98E9-FEFBE65D9B71}" type="presParOf" srcId="{4514D2E9-87FF-454C-A554-FD761A8568C7}" destId="{EA1AAD27-E3B9-4DA2-AE2C-330662C2BE86}" srcOrd="7" destOrd="0" presId="urn:microsoft.com/office/officeart/2005/8/layout/lProcess2"/>
    <dgm:cxn modelId="{549CD07C-696E-4BC1-A291-4128A8AD044C}" type="presParOf" srcId="{4514D2E9-87FF-454C-A554-FD761A8568C7}" destId="{11320078-92D3-471C-BC38-D27E99C2A837}" srcOrd="8" destOrd="0" presId="urn:microsoft.com/office/officeart/2005/8/layout/lProcess2"/>
    <dgm:cxn modelId="{76067D02-1733-4C4A-AEC6-2B6BCD85BA8E}" type="presParOf" srcId="{11320078-92D3-471C-BC38-D27E99C2A837}" destId="{B7745507-FF48-4A3D-94B6-C22B44E66409}" srcOrd="0" destOrd="0" presId="urn:microsoft.com/office/officeart/2005/8/layout/lProcess2"/>
    <dgm:cxn modelId="{66FB370C-7B23-4B1A-921B-F12A958B1FDC}" type="presParOf" srcId="{11320078-92D3-471C-BC38-D27E99C2A837}" destId="{3B09E531-2667-42C3-B344-18F91AEDB3E2}" srcOrd="1" destOrd="0" presId="urn:microsoft.com/office/officeart/2005/8/layout/lProcess2"/>
    <dgm:cxn modelId="{FF8A78D6-0C2E-47B4-92BF-48CFC415175B}" type="presParOf" srcId="{11320078-92D3-471C-BC38-D27E99C2A837}" destId="{2DBE89DF-7F6D-4774-A904-1B3DE19B3EBD}" srcOrd="2" destOrd="0" presId="urn:microsoft.com/office/officeart/2005/8/layout/lProcess2"/>
    <dgm:cxn modelId="{4BFB2CDF-CFFF-471E-B68E-3A5D6178EB4D}" type="presParOf" srcId="{2DBE89DF-7F6D-4774-A904-1B3DE19B3EBD}" destId="{77A9AB98-8E8B-4D79-AABA-8B07E0953387}" srcOrd="0" destOrd="0" presId="urn:microsoft.com/office/officeart/2005/8/layout/lProcess2"/>
    <dgm:cxn modelId="{DC66A35F-48E2-4EA2-B046-12953D940E47}" type="presParOf" srcId="{77A9AB98-8E8B-4D79-AABA-8B07E0953387}" destId="{E9562205-A509-4BB9-93FE-4A2A129662F8}" srcOrd="0" destOrd="0" presId="urn:microsoft.com/office/officeart/2005/8/layout/lProcess2"/>
    <dgm:cxn modelId="{2A36B7F9-D944-4D26-AD16-89A54656A362}" type="presParOf" srcId="{77A9AB98-8E8B-4D79-AABA-8B07E0953387}" destId="{2F513BE7-2B73-4016-936D-B3511B975C1B}" srcOrd="1" destOrd="0" presId="urn:microsoft.com/office/officeart/2005/8/layout/lProcess2"/>
    <dgm:cxn modelId="{0ADAC632-09A1-433C-BC6F-A9BC2CFF5B3B}" type="presParOf" srcId="{77A9AB98-8E8B-4D79-AABA-8B07E0953387}" destId="{B73DEB73-79BB-4F9E-967F-68A26D38A128}" srcOrd="2" destOrd="0" presId="urn:microsoft.com/office/officeart/2005/8/layout/lProcess2"/>
    <dgm:cxn modelId="{A9F41943-854B-4DAB-AF65-F39B17801900}" type="presParOf" srcId="{4514D2E9-87FF-454C-A554-FD761A8568C7}" destId="{D0E2F36F-C1E8-4F0F-9068-B29DC99474F5}" srcOrd="9" destOrd="0" presId="urn:microsoft.com/office/officeart/2005/8/layout/lProcess2"/>
    <dgm:cxn modelId="{23A3F7DC-7389-471C-84DE-14C6DD200F84}" type="presParOf" srcId="{4514D2E9-87FF-454C-A554-FD761A8568C7}" destId="{144690A0-3A60-4675-BA35-6AA8DAF53BCF}" srcOrd="10" destOrd="0" presId="urn:microsoft.com/office/officeart/2005/8/layout/lProcess2"/>
    <dgm:cxn modelId="{8876B83D-EC41-435D-B850-FD0573A30222}" type="presParOf" srcId="{144690A0-3A60-4675-BA35-6AA8DAF53BCF}" destId="{D473E531-D125-469C-87A6-33F7D5E8F115}" srcOrd="0" destOrd="0" presId="urn:microsoft.com/office/officeart/2005/8/layout/lProcess2"/>
    <dgm:cxn modelId="{66CC8502-99D8-42DB-B86D-059F3E6DC994}" type="presParOf" srcId="{144690A0-3A60-4675-BA35-6AA8DAF53BCF}" destId="{FAA74DE5-4B5D-4A3C-B4A0-F426ACCBD9E4}" srcOrd="1" destOrd="0" presId="urn:microsoft.com/office/officeart/2005/8/layout/lProcess2"/>
    <dgm:cxn modelId="{92B42B0F-01A2-4373-9B73-408564ACC617}" type="presParOf" srcId="{144690A0-3A60-4675-BA35-6AA8DAF53BCF}" destId="{DF18FC3D-4823-4D45-9CFE-41B7B5561571}" srcOrd="2" destOrd="0" presId="urn:microsoft.com/office/officeart/2005/8/layout/lProcess2"/>
    <dgm:cxn modelId="{27C09CB7-7480-45DF-AF35-1D82C2A09B97}" type="presParOf" srcId="{DF18FC3D-4823-4D45-9CFE-41B7B5561571}" destId="{919D7678-E6E0-476A-B5BC-63494CB38EAC}" srcOrd="0" destOrd="0" presId="urn:microsoft.com/office/officeart/2005/8/layout/lProcess2"/>
    <dgm:cxn modelId="{509D858B-0D48-4958-9026-BDCB82CAD26F}" type="presParOf" srcId="{919D7678-E6E0-476A-B5BC-63494CB38EAC}" destId="{F542268E-C995-45FF-9CF3-9C7C99773B2D}" srcOrd="0" destOrd="0" presId="urn:microsoft.com/office/officeart/2005/8/layout/lProcess2"/>
    <dgm:cxn modelId="{D24331E6-4582-4234-B84A-C50B296EBA04}" type="presParOf" srcId="{919D7678-E6E0-476A-B5BC-63494CB38EAC}" destId="{EDB0CE32-C98B-4DDC-BD38-B873B50786A7}" srcOrd="1" destOrd="0" presId="urn:microsoft.com/office/officeart/2005/8/layout/lProcess2"/>
    <dgm:cxn modelId="{8E66EE5E-9F70-4C41-A8C1-EF6EE50B60D3}" type="presParOf" srcId="{919D7678-E6E0-476A-B5BC-63494CB38EAC}" destId="{784606F8-6B08-4F32-B104-EEE71C2B261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0F9F144E-5A69-4079-9CFE-833FB141B5B7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조력자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295059C-89BD-48FC-9FB0-63BD38C2AF52}" type="parTrans" cxnId="{696FC290-58F8-4B0A-B325-8A4CDCEFC93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B8FA54-A1F3-488D-B823-07CCB71E4D44}" type="sibTrans" cxnId="{696FC290-58F8-4B0A-B325-8A4CDCEFC93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5E45C32-85BB-467F-80E6-A808871E72F3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직업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B096C4-43F1-4FB0-A740-B5A33490B558}" type="parTrans" cxnId="{C3F684FE-A0E7-411B-A303-2C8155B38D48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29CEF7E-7A2A-457D-9BE3-75C08A423C81}" type="sibTrans" cxnId="{C3F684FE-A0E7-411B-A303-2C8155B38D48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193ECAA-3925-487F-ADF8-CE1362754FFF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자연인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A95F830-F096-4B8A-8E76-097EF46A4F44}" type="parTrans" cxnId="{FA16C23C-5596-42A1-981A-487742CF3BBD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C2F44CE-5AB4-4FFE-B037-FFB0E3B4A7EB}" type="sibTrans" cxnId="{FA16C23C-5596-42A1-981A-487742CF3BBD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9C7340-018E-4F73-A402-B7FF8C34CDC0}">
      <dgm:prSet phldrT="[Text]"/>
      <dgm:spPr/>
      <dgm:t>
        <a:bodyPr rtlCol="0"/>
        <a:lstStyle/>
        <a:p>
          <a:pPr rtl="0"/>
          <a:r>
            <a:rPr lang="ko-KR" altLang="en-US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약초꾼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05A85A-B92E-48E0-886D-23F094607276}" type="parTrans" cxnId="{92E0E4AC-AA4F-4221-B4F5-BC44ADD50226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4F9A519-DD68-4648-B8E0-DFC7EF2120B7}" type="sibTrans" cxnId="{92E0E4AC-AA4F-4221-B4F5-BC44ADD50226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592B694-086D-4180-B053-CE7AD13C9858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성격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8FADD59-ED12-44D1-A076-7A13B0AC344E}" type="parTrans" cxnId="{583CC615-DAE7-4276-AD9F-C578D26FEDF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4A6F1FD-1787-4988-A7E6-472B7C66BD09}" type="sibTrans" cxnId="{583CC615-DAE7-4276-AD9F-C578D26FEDFC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665C39E-B30E-4258-BEA9-83E0F7084606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자연과 살면서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온화함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211EBE3-1C93-4CFB-BBEE-7A708996ED07}" type="parTrans" cxnId="{8D6B5497-475C-46A9-805D-510F815F9B98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779ED75-3327-4C98-9C89-1343058D49BC}" type="sibTrans" cxnId="{8D6B5497-475C-46A9-805D-510F815F9B98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8DE1B8C-EBBC-4ACF-AD69-E108E4A8C85C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스킬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4D73433-720A-40B7-8E81-899280B4DD52}" type="parTrans" cxnId="{F53C5B60-EE78-46AA-90FC-BDF2F3396876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0D11475-433C-4D63-8B5E-9E928E6DD9A1}" type="sibTrans" cxnId="{F53C5B60-EE78-46AA-90FC-BDF2F3396876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766E2ED-C2E8-4E07-AF18-7EC57476A5C8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이름</a:t>
          </a:r>
          <a:r>
            <a: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:</a:t>
          </a:r>
        </a:p>
        <a:p>
          <a:pPr rtl="0"/>
          <a:r>
            <a:rPr lang="ko-KR" altLang="en-US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나자연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1530F03-6C5E-45D7-8222-AD175A7090BD}" type="parTrans" cxnId="{918FC998-3E81-4E2A-A8E0-FB3EB04E2705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B31AC5-A983-4FEC-B0BE-EB0462CF6128}" type="sibTrans" cxnId="{918FC998-3E81-4E2A-A8E0-FB3EB04E2705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12A4932-71C2-4AF1-A35F-4F4632F17C02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남을 </a:t>
          </a:r>
          <a:r>
            <a:rPr lang="ko-KR" altLang="en-US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잘도움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7E31259-60CB-40FB-B391-CCAEC2189164}" type="parTrans" cxnId="{42032CCC-41F9-4B3F-A503-E38701F4AC02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C7C1C5B-4033-4A4C-87E1-4A3C60B720B7}" type="sibTrans" cxnId="{42032CCC-41F9-4B3F-A503-E38701F4AC02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C9EF0B8-B348-4F26-938D-6A3D8F1D01C9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선의의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거짓말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17FEE05-7414-4035-9841-8DABE546206E}" type="parTrans" cxnId="{B4186457-1219-426F-922C-5AECDCC53AC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AD05BE-4905-4E9C-9DE0-125B4DBFBE33}" type="sibTrans" cxnId="{B4186457-1219-426F-922C-5AECDCC53AC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DCD12F6-9D96-4CEE-B77D-0059BD9F172C}">
      <dgm:prSet phldrT="[Text]"/>
      <dgm:spPr/>
      <dgm:t>
        <a:bodyPr rtlCol="0"/>
        <a:lstStyle/>
        <a:p>
          <a:pPr rtl="0"/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220267-9773-4777-8E6B-2437F9979F0B}" type="parTrans" cxnId="{8BF652A8-B747-4011-8997-2C8E587087B9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9843E98-8750-44A8-9562-C70EE7FD83F4}" type="sibTrans" cxnId="{8BF652A8-B747-4011-8997-2C8E587087B9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0E17D6-2B47-4FC5-AD93-1E96AFBF7BE7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사는 곳</a:t>
          </a:r>
          <a:r>
            <a: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	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E8F1E68-B20A-4328-A3A2-124220A35426}" type="parTrans" cxnId="{C2460F17-CDAE-48DD-9BD8-1126146AE0EF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E7A8AB0-B597-4567-B709-EB7E2965A939}" type="sibTrans" cxnId="{C2460F17-CDAE-48DD-9BD8-1126146AE0EF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195F398-6161-42FE-8062-43E5A30273CF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숲 속 </a:t>
          </a:r>
          <a:endParaRPr 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4367AAD-6981-4EE8-AF1A-6EB47FBD0BF3}" type="parTrans" cxnId="{95004706-8520-4D84-A45C-548F7C7AFC8B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5E09E1F-03F4-43A5-A259-C5AAD57CBE42}" type="sibTrans" cxnId="{95004706-8520-4D84-A45C-548F7C7AFC8B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E0F7CC-1593-4E3E-91A3-86A465E18FB5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숲 속 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거주 </a:t>
          </a:r>
          <a:r>
            <a: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10</a:t>
          </a:r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년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F9E893D-D054-435B-BB6A-CA4A2B0A4737}" type="parTrans" cxnId="{EDEABB0C-27C7-4D1E-B786-FB8270D60CCA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CA15156-CACD-4A16-951D-4C696CCBC3C2}" type="sibTrans" cxnId="{EDEABB0C-27C7-4D1E-B786-FB8270D60CCA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ADEE461-B9C7-4E4D-8F76-C4BEE058565B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기타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BFD308D-4184-4A3D-B3A9-DAB69C287E06}" type="parTrans" cxnId="{F2A74F4D-E89E-4A53-B841-441FF129E762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1A547C0-8B30-44BD-9102-3FF9FB549C46}" type="sibTrans" cxnId="{F2A74F4D-E89E-4A53-B841-441FF129E762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6F5215-17A4-4C94-9F2C-C028103F90A1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기본 </a:t>
          </a:r>
          <a:r>
            <a:rPr lang="ko-KR" altLang="en-US" dirty="0" err="1" smtClean="0">
              <a:latin typeface="맑은 고딕" panose="020B0503020000020004" pitchFamily="50" charset="-127"/>
              <a:ea typeface="맑은 고딕" panose="020B0503020000020004" pitchFamily="50" charset="-127"/>
            </a:rPr>
            <a:t>소지금</a:t>
          </a:r>
          <a:endParaRPr lang="en-US" altLang="ko-KR" dirty="0" smtClean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없음</a:t>
          </a:r>
          <a:endParaRPr lang="en-US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04C488B-EDCA-4CF0-8E08-1FD9CD42A42F}" type="parTrans" cxnId="{5352C17E-F603-4AFE-9421-5C9166D9912F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33D6CE6-CDD6-45DB-9725-6A2D30AF5778}" type="sibTrans" cxnId="{5352C17E-F603-4AFE-9421-5C9166D9912F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86573C5-0EDE-4AD1-BC6F-18E4089AD966}">
      <dgm:prSet phldrT="[Text]"/>
      <dgm:spPr/>
      <dgm:t>
        <a:bodyPr rtlCol="0"/>
        <a:lstStyle/>
        <a:p>
          <a:pPr rtl="0"/>
          <a:r>
            <a: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숲 속 한정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1DB31F-7909-4291-8AE0-ABB3A60F17B3}" type="parTrans" cxnId="{1FA22335-7EE3-4E2C-8CC8-A00A41859142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3F99918-D81E-4B9F-988C-60B2D20A1F79}" type="sibTrans" cxnId="{1FA22335-7EE3-4E2C-8CC8-A00A41859142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2074760-1CE6-4EA9-A667-33C7E19C2D94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rtlCol="0"/>
        <a:lstStyle/>
        <a:p>
          <a:pPr rtl="0"/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6E711EC-17A3-40E0-B60B-5A2F466C9D11}" type="sibTrans" cxnId="{792FB76A-389C-45B7-8308-227DADB5CF7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1FFA3F1-CAF6-4B0C-90FB-AAF097D8C840}" type="parTrans" cxnId="{792FB76A-389C-45B7-8308-227DADB5CF70}">
      <dgm:prSet/>
      <dgm:spPr/>
      <dgm:t>
        <a:bodyPr rtlCol="0"/>
        <a:lstStyle/>
        <a:p>
          <a:pPr rtl="0"/>
          <a:endParaRPr 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F032D9DC-6E96-4533-82F7-966FA94900AA}" type="pres">
      <dgm:prSet presAssocID="{0F9F144E-5A69-4079-9CFE-833FB141B5B7}" presName="textNode" presStyleLbl="bgShp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487EB6F-DE81-4509-80D3-3047844600F3}" type="pres">
      <dgm:prSet presAssocID="{F5E45C32-85BB-467F-80E6-A808871E72F3}" presName="textNode" presStyleLbl="bgShp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6E9B2AA-8010-4FAB-90D2-72717C05AE96}" type="pres">
      <dgm:prSet presAssocID="{7592B694-086D-4180-B053-CE7AD13C9858}" presName="textNode" presStyleLbl="bgShp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9276CF6-D6BB-4D87-85EE-C74A56417B50}" type="pres">
      <dgm:prSet presAssocID="{68DE1B8C-EBBC-4ACF-AD69-E108E4A8C85C}" presName="textNode" presStyleLbl="bgShp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1AAD27-E3B9-4DA2-AE2C-330662C2BE86}" type="pres">
      <dgm:prSet presAssocID="{68DE1B8C-EBBC-4ACF-AD69-E108E4A8C85C}" presName="aSpace" presStyleCnt="0"/>
      <dgm:spPr/>
    </dgm:pt>
    <dgm:pt modelId="{11320078-92D3-471C-BC38-D27E99C2A837}" type="pres">
      <dgm:prSet presAssocID="{990E17D6-2B47-4FC5-AD93-1E96AFBF7BE7}" presName="compNode" presStyleCnt="0"/>
      <dgm:spPr/>
    </dgm:pt>
    <dgm:pt modelId="{B7745507-FF48-4A3D-94B6-C22B44E66409}" type="pres">
      <dgm:prSet presAssocID="{990E17D6-2B47-4FC5-AD93-1E96AFBF7BE7}" presName="aNode" presStyleLbl="bgShp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B09E531-2667-42C3-B344-18F91AEDB3E2}" type="pres">
      <dgm:prSet presAssocID="{990E17D6-2B47-4FC5-AD93-1E96AFBF7BE7}" presName="textNode" presStyleLbl="bgShp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2DBE89DF-7F6D-4774-A904-1B3DE19B3EBD}" type="pres">
      <dgm:prSet presAssocID="{990E17D6-2B47-4FC5-AD93-1E96AFBF7BE7}" presName="compChildNode" presStyleCnt="0"/>
      <dgm:spPr/>
    </dgm:pt>
    <dgm:pt modelId="{77A9AB98-8E8B-4D79-AABA-8B07E0953387}" type="pres">
      <dgm:prSet presAssocID="{990E17D6-2B47-4FC5-AD93-1E96AFBF7BE7}" presName="theInnerList" presStyleCnt="0"/>
      <dgm:spPr/>
    </dgm:pt>
    <dgm:pt modelId="{E9562205-A509-4BB9-93FE-4A2A129662F8}" type="pres">
      <dgm:prSet presAssocID="{7195F398-6161-42FE-8062-43E5A30273CF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513BE7-2B73-4016-936D-B3511B975C1B}" type="pres">
      <dgm:prSet presAssocID="{7195F398-6161-42FE-8062-43E5A30273CF}" presName="aSpace2" presStyleCnt="0"/>
      <dgm:spPr/>
    </dgm:pt>
    <dgm:pt modelId="{B73DEB73-79BB-4F9E-967F-68A26D38A128}" type="pres">
      <dgm:prSet presAssocID="{05E0F7CC-1593-4E3E-91A3-86A465E18FB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2F36F-C1E8-4F0F-9068-B29DC99474F5}" type="pres">
      <dgm:prSet presAssocID="{990E17D6-2B47-4FC5-AD93-1E96AFBF7BE7}" presName="aSpace" presStyleCnt="0"/>
      <dgm:spPr/>
    </dgm:pt>
    <dgm:pt modelId="{144690A0-3A60-4675-BA35-6AA8DAF53BCF}" type="pres">
      <dgm:prSet presAssocID="{DADEE461-B9C7-4E4D-8F76-C4BEE058565B}" presName="compNode" presStyleCnt="0"/>
      <dgm:spPr/>
    </dgm:pt>
    <dgm:pt modelId="{D473E531-D125-469C-87A6-33F7D5E8F115}" type="pres">
      <dgm:prSet presAssocID="{DADEE461-B9C7-4E4D-8F76-C4BEE058565B}" presName="aNode" presStyleLbl="bgShp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FAA74DE5-4B5D-4A3C-B4A0-F426ACCBD9E4}" type="pres">
      <dgm:prSet presAssocID="{DADEE461-B9C7-4E4D-8F76-C4BEE058565B}" presName="textNode" presStyleLbl="bgShp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DF18FC3D-4823-4D45-9CFE-41B7B5561571}" type="pres">
      <dgm:prSet presAssocID="{DADEE461-B9C7-4E4D-8F76-C4BEE058565B}" presName="compChildNode" presStyleCnt="0"/>
      <dgm:spPr/>
    </dgm:pt>
    <dgm:pt modelId="{919D7678-E6E0-476A-B5BC-63494CB38EAC}" type="pres">
      <dgm:prSet presAssocID="{DADEE461-B9C7-4E4D-8F76-C4BEE058565B}" presName="theInnerList" presStyleCnt="0"/>
      <dgm:spPr/>
    </dgm:pt>
    <dgm:pt modelId="{F542268E-C995-45FF-9CF3-9C7C99773B2D}" type="pres">
      <dgm:prSet presAssocID="{406F5215-17A4-4C94-9F2C-C028103F90A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B0CE32-C98B-4DDC-BD38-B873B50786A7}" type="pres">
      <dgm:prSet presAssocID="{406F5215-17A4-4C94-9F2C-C028103F90A1}" presName="aSpace2" presStyleCnt="0"/>
      <dgm:spPr/>
    </dgm:pt>
    <dgm:pt modelId="{784606F8-6B08-4F32-B104-EEE71C2B2615}" type="pres">
      <dgm:prSet presAssocID="{E86573C5-0EDE-4AD1-BC6F-18E4089AD966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0B0A60D-2568-4AD1-B9C2-66F8A94B2B3A}" type="presOf" srcId="{512A4932-71C2-4AF1-A35F-4F4632F17C02}" destId="{51239DC3-E9A2-43DA-8F69-23A0808C5F7B}" srcOrd="0" destOrd="0" presId="urn:microsoft.com/office/officeart/2005/8/layout/lProcess2"/>
    <dgm:cxn modelId="{5F9D54F3-1D6F-4FFB-BEA7-A313F5898873}" type="presOf" srcId="{0F9F144E-5A69-4079-9CFE-833FB141B5B7}" destId="{9046789A-6150-4534-817A-88A1F11F0BDA}" srcOrd="0" destOrd="0" presId="urn:microsoft.com/office/officeart/2005/8/layout/lProcess2"/>
    <dgm:cxn modelId="{83A33722-752D-4DCB-BACE-46C40E6F665D}" type="presOf" srcId="{DADEE461-B9C7-4E4D-8F76-C4BEE058565B}" destId="{FAA74DE5-4B5D-4A3C-B4A0-F426ACCBD9E4}" srcOrd="1" destOrd="0" presId="urn:microsoft.com/office/officeart/2005/8/layout/lProcess2"/>
    <dgm:cxn modelId="{4A8B6CD4-A0C0-4BC0-A7E6-1D688187A705}" type="presOf" srcId="{32074760-1CE6-4EA9-A667-33C7E19C2D94}" destId="{A8FD0D76-AFC6-4802-9090-E980FDBECC91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18AD6C76-E380-479A-BF1C-D52872072542}" type="presOf" srcId="{7DCD12F6-9D96-4CEE-B77D-0059BD9F172C}" destId="{60B6E648-ADB0-4695-B9EA-290DF28C1E3A}" srcOrd="0" destOrd="0" presId="urn:microsoft.com/office/officeart/2005/8/layout/lProcess2"/>
    <dgm:cxn modelId="{1FA22335-7EE3-4E2C-8CC8-A00A41859142}" srcId="{DADEE461-B9C7-4E4D-8F76-C4BEE058565B}" destId="{E86573C5-0EDE-4AD1-BC6F-18E4089AD966}" srcOrd="1" destOrd="0" parTransId="{051DB31F-7909-4291-8AE0-ABB3A60F17B3}" sibTransId="{33F99918-D81E-4B9F-988C-60B2D20A1F79}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4F337F7C-98CA-464F-ADB6-FA3AC05C0633}" type="presOf" srcId="{8C9EF0B8-B348-4F26-938D-6A3D8F1D01C9}" destId="{EF50A355-5315-401C-A8B8-05A2B4F30FE3}" srcOrd="0" destOrd="0" presId="urn:microsoft.com/office/officeart/2005/8/layout/lProcess2"/>
    <dgm:cxn modelId="{056C4C0B-A8F2-47B2-A7A9-03962858602D}" type="presOf" srcId="{406F5215-17A4-4C94-9F2C-C028103F90A1}" destId="{F542268E-C995-45FF-9CF3-9C7C99773B2D}" srcOrd="0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8E23BF3D-A508-45D0-B4D6-013CA94C4361}" type="presOf" srcId="{DADEE461-B9C7-4E4D-8F76-C4BEE058565B}" destId="{D473E531-D125-469C-87A6-33F7D5E8F115}" srcOrd="0" destOrd="0" presId="urn:microsoft.com/office/officeart/2005/8/layout/lProcess2"/>
    <dgm:cxn modelId="{FCE5A898-2BA3-4C27-BE4F-4AB2F26A4E84}" type="presOf" srcId="{990E17D6-2B47-4FC5-AD93-1E96AFBF7BE7}" destId="{3B09E531-2667-42C3-B344-18F91AEDB3E2}" srcOrd="1" destOrd="0" presId="urn:microsoft.com/office/officeart/2005/8/layout/lProcess2"/>
    <dgm:cxn modelId="{E2CCAD3F-D82E-46BE-8A29-8EC95BCD6432}" type="presOf" srcId="{F5E45C32-85BB-467F-80E6-A808871E72F3}" destId="{2487EB6F-DE81-4509-80D3-3047844600F3}" srcOrd="1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5352C17E-F603-4AFE-9421-5C9166D9912F}" srcId="{DADEE461-B9C7-4E4D-8F76-C4BEE058565B}" destId="{406F5215-17A4-4C94-9F2C-C028103F90A1}" srcOrd="0" destOrd="0" parTransId="{904C488B-EDCA-4CF0-8E08-1FD9CD42A42F}" sibTransId="{733D6CE6-CDD6-45DB-9725-6A2D30AF5778}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CA076049-3A7F-4C01-8CFB-D954E720385E}" type="presOf" srcId="{F5E45C32-85BB-467F-80E6-A808871E72F3}" destId="{E7B9CF75-AF6A-4290-854A-077BB9A2D77C}" srcOrd="0" destOrd="0" presId="urn:microsoft.com/office/officeart/2005/8/layout/lProcess2"/>
    <dgm:cxn modelId="{3A8D0E91-CCD4-4DA1-A91E-0B6305D706B2}" type="presOf" srcId="{7592B694-086D-4180-B053-CE7AD13C9858}" destId="{6E5A89BC-14D8-4DAA-BBC1-B070DD5BD626}" srcOrd="0" destOrd="0" presId="urn:microsoft.com/office/officeart/2005/8/layout/lProcess2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37935702-F024-4955-852D-3BAEC0EF9A2F}" type="presOf" srcId="{8665C39E-B30E-4258-BEA9-83E0F7084606}" destId="{85B657F5-5C9C-42F8-A245-10BA7A824404}" srcOrd="0" destOrd="0" presId="urn:microsoft.com/office/officeart/2005/8/layout/lProcess2"/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95004706-8520-4D84-A45C-548F7C7AFC8B}" srcId="{990E17D6-2B47-4FC5-AD93-1E96AFBF7BE7}" destId="{7195F398-6161-42FE-8062-43E5A30273CF}" srcOrd="0" destOrd="0" parTransId="{94367AAD-6981-4EE8-AF1A-6EB47FBD0BF3}" sibTransId="{D5E09E1F-03F4-43A5-A259-C5AAD57CBE42}"/>
    <dgm:cxn modelId="{C2460F17-CDAE-48DD-9BD8-1126146AE0EF}" srcId="{DF4857E7-5C40-4E4D-8F9E-0F40BE240B2F}" destId="{990E17D6-2B47-4FC5-AD93-1E96AFBF7BE7}" srcOrd="4" destOrd="0" parTransId="{FE8F1E68-B20A-4328-A3A2-124220A35426}" sibTransId="{DE7A8AB0-B597-4567-B709-EB7E2965A939}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03562BB0-435A-4E56-A56F-511A260693F3}" type="presOf" srcId="{FA9C7340-018E-4F73-A402-B7FF8C34CDC0}" destId="{BD436606-D1DD-4535-A521-C5E4F9743128}" srcOrd="0" destOrd="0" presId="urn:microsoft.com/office/officeart/2005/8/layout/lProcess2"/>
    <dgm:cxn modelId="{F2A74F4D-E89E-4A53-B841-441FF129E762}" srcId="{DF4857E7-5C40-4E4D-8F9E-0F40BE240B2F}" destId="{DADEE461-B9C7-4E4D-8F76-C4BEE058565B}" srcOrd="5" destOrd="0" parTransId="{DBFD308D-4184-4A3D-B3A9-DAB69C287E06}" sibTransId="{D1A547C0-8B30-44BD-9102-3FF9FB549C46}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5EC38C97-475C-4969-831D-6B93120C2637}" type="presOf" srcId="{990E17D6-2B47-4FC5-AD93-1E96AFBF7BE7}" destId="{B7745507-FF48-4A3D-94B6-C22B44E66409}" srcOrd="0" destOrd="0" presId="urn:microsoft.com/office/officeart/2005/8/layout/lProcess2"/>
    <dgm:cxn modelId="{206E3F69-EBE2-4F3B-B5A0-FB774ABC1007}" type="presOf" srcId="{68DE1B8C-EBBC-4ACF-AD69-E108E4A8C85C}" destId="{A9276CF6-D6BB-4D87-85EE-C74A56417B50}" srcOrd="1" destOrd="0" presId="urn:microsoft.com/office/officeart/2005/8/layout/lProcess2"/>
    <dgm:cxn modelId="{EDEABB0C-27C7-4D1E-B786-FB8270D60CCA}" srcId="{990E17D6-2B47-4FC5-AD93-1E96AFBF7BE7}" destId="{05E0F7CC-1593-4E3E-91A3-86A465E18FB5}" srcOrd="1" destOrd="0" parTransId="{2F9E893D-D054-435B-BB6A-CA4A2B0A4737}" sibTransId="{2CA15156-CACD-4A16-951D-4C696CCBC3C2}"/>
    <dgm:cxn modelId="{DDD7B181-1A4D-43D5-87BE-C2051B880795}" type="presOf" srcId="{05E0F7CC-1593-4E3E-91A3-86A465E18FB5}" destId="{B73DEB73-79BB-4F9E-967F-68A26D38A128}" srcOrd="0" destOrd="0" presId="urn:microsoft.com/office/officeart/2005/8/layout/lProcess2"/>
    <dgm:cxn modelId="{974CA821-31A7-4558-BCE8-235D20411677}" type="presOf" srcId="{68DE1B8C-EBBC-4ACF-AD69-E108E4A8C85C}" destId="{DFC8EC82-A76D-41CD-A597-E02C5F5CBEEE}" srcOrd="0" destOrd="0" presId="urn:microsoft.com/office/officeart/2005/8/layout/lProcess2"/>
    <dgm:cxn modelId="{FF7648C2-4C97-4F22-BB89-9E518511D695}" type="presOf" srcId="{6193ECAA-3925-487F-ADF8-CE1362754FFF}" destId="{5CE69C38-1462-4F71-A252-F397C9008295}" srcOrd="0" destOrd="0" presId="urn:microsoft.com/office/officeart/2005/8/layout/lProcess2"/>
    <dgm:cxn modelId="{689E4A1D-2C89-4740-A086-2CFFEC194BD2}" type="presOf" srcId="{E86573C5-0EDE-4AD1-BC6F-18E4089AD966}" destId="{784606F8-6B08-4F32-B104-EEE71C2B2615}" srcOrd="0" destOrd="0" presId="urn:microsoft.com/office/officeart/2005/8/layout/lProcess2"/>
    <dgm:cxn modelId="{1D6026E2-F25F-45BF-94CB-52683D835A0B}" type="presOf" srcId="{0F9F144E-5A69-4079-9CFE-833FB141B5B7}" destId="{F032D9DC-6E96-4533-82F7-966FA94900AA}" srcOrd="1" destOrd="0" presId="urn:microsoft.com/office/officeart/2005/8/layout/lProcess2"/>
    <dgm:cxn modelId="{058CB2D8-E494-4B61-AFD4-6BE23CFAFB3E}" type="presOf" srcId="{7195F398-6161-42FE-8062-43E5A30273CF}" destId="{E9562205-A509-4BB9-93FE-4A2A129662F8}" srcOrd="0" destOrd="0" presId="urn:microsoft.com/office/officeart/2005/8/layout/lProcess2"/>
    <dgm:cxn modelId="{1B6F1AB5-3DCF-4CC8-92BC-C93C3C0DACE0}" type="presOf" srcId="{DF4857E7-5C40-4E4D-8F9E-0F40BE240B2F}" destId="{4514D2E9-87FF-454C-A554-FD761A8568C7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25DF5BE3-939F-4271-B338-5A967C0D57B8}" type="presOf" srcId="{A766E2ED-C2E8-4E07-AF18-7EC57476A5C8}" destId="{D88EF221-1E19-407F-A109-45D126E6B0AD}" srcOrd="0" destOrd="0" presId="urn:microsoft.com/office/officeart/2005/8/layout/lProcess2"/>
    <dgm:cxn modelId="{D41A0949-87CC-4655-8D18-AE3E1C1561F9}" type="presOf" srcId="{7592B694-086D-4180-B053-CE7AD13C9858}" destId="{B6E9B2AA-8010-4FAB-90D2-72717C05AE96}" srcOrd="1" destOrd="0" presId="urn:microsoft.com/office/officeart/2005/8/layout/lProcess2"/>
    <dgm:cxn modelId="{3431F9D9-E1AF-4AF3-8128-DF4FCF692748}" type="presParOf" srcId="{4514D2E9-87FF-454C-A554-FD761A8568C7}" destId="{D7F4306A-6D29-4C14-BF5D-EE8CBCC47C9B}" srcOrd="0" destOrd="0" presId="urn:microsoft.com/office/officeart/2005/8/layout/lProcess2"/>
    <dgm:cxn modelId="{3CD54251-0863-46AA-A60B-83F233EF7747}" type="presParOf" srcId="{D7F4306A-6D29-4C14-BF5D-EE8CBCC47C9B}" destId="{9046789A-6150-4534-817A-88A1F11F0BDA}" srcOrd="0" destOrd="0" presId="urn:microsoft.com/office/officeart/2005/8/layout/lProcess2"/>
    <dgm:cxn modelId="{EE439F38-4E79-4559-90A6-7757CD455D0D}" type="presParOf" srcId="{D7F4306A-6D29-4C14-BF5D-EE8CBCC47C9B}" destId="{F032D9DC-6E96-4533-82F7-966FA94900AA}" srcOrd="1" destOrd="0" presId="urn:microsoft.com/office/officeart/2005/8/layout/lProcess2"/>
    <dgm:cxn modelId="{08AC6E48-88E5-4DF1-A2E4-FCB7FE17ED42}" type="presParOf" srcId="{D7F4306A-6D29-4C14-BF5D-EE8CBCC47C9B}" destId="{B5BC7729-4343-49E6-A4EF-D07AFE39FD9B}" srcOrd="2" destOrd="0" presId="urn:microsoft.com/office/officeart/2005/8/layout/lProcess2"/>
    <dgm:cxn modelId="{BD101E7E-4778-424B-9074-BC47A435C927}" type="presParOf" srcId="{B5BC7729-4343-49E6-A4EF-D07AFE39FD9B}" destId="{77D879FB-9835-4934-9699-09AF88C70266}" srcOrd="0" destOrd="0" presId="urn:microsoft.com/office/officeart/2005/8/layout/lProcess2"/>
    <dgm:cxn modelId="{8D2F7405-E81D-439F-BB0F-77A23FB64752}" type="presParOf" srcId="{77D879FB-9835-4934-9699-09AF88C70266}" destId="{A8FD0D76-AFC6-4802-9090-E980FDBECC91}" srcOrd="0" destOrd="0" presId="urn:microsoft.com/office/officeart/2005/8/layout/lProcess2"/>
    <dgm:cxn modelId="{516BB37C-F9DC-4496-9A1B-733355E4CD69}" type="presParOf" srcId="{77D879FB-9835-4934-9699-09AF88C70266}" destId="{B8931CD7-CDC0-4094-A84B-34C86C5DA39D}" srcOrd="1" destOrd="0" presId="urn:microsoft.com/office/officeart/2005/8/layout/lProcess2"/>
    <dgm:cxn modelId="{32DD33D7-2563-4661-8D46-764C261E37E8}" type="presParOf" srcId="{77D879FB-9835-4934-9699-09AF88C70266}" destId="{D88EF221-1E19-407F-A109-45D126E6B0AD}" srcOrd="2" destOrd="0" presId="urn:microsoft.com/office/officeart/2005/8/layout/lProcess2"/>
    <dgm:cxn modelId="{60083C68-8FE2-4D2E-9625-0165256FE99B}" type="presParOf" srcId="{4514D2E9-87FF-454C-A554-FD761A8568C7}" destId="{C9C82461-FD43-4EC4-813A-C5DDCB53324F}" srcOrd="1" destOrd="0" presId="urn:microsoft.com/office/officeart/2005/8/layout/lProcess2"/>
    <dgm:cxn modelId="{9D79E691-AD56-4894-A3E3-9209622C852A}" type="presParOf" srcId="{4514D2E9-87FF-454C-A554-FD761A8568C7}" destId="{8BCCD3FB-2367-4C8C-8BF4-4A3211E36F9D}" srcOrd="2" destOrd="0" presId="urn:microsoft.com/office/officeart/2005/8/layout/lProcess2"/>
    <dgm:cxn modelId="{7E24CDB1-E647-49C5-8C7C-1BED20D0CC28}" type="presParOf" srcId="{8BCCD3FB-2367-4C8C-8BF4-4A3211E36F9D}" destId="{E7B9CF75-AF6A-4290-854A-077BB9A2D77C}" srcOrd="0" destOrd="0" presId="urn:microsoft.com/office/officeart/2005/8/layout/lProcess2"/>
    <dgm:cxn modelId="{9280F41F-ED34-4053-B71F-504D9B3ED783}" type="presParOf" srcId="{8BCCD3FB-2367-4C8C-8BF4-4A3211E36F9D}" destId="{2487EB6F-DE81-4509-80D3-3047844600F3}" srcOrd="1" destOrd="0" presId="urn:microsoft.com/office/officeart/2005/8/layout/lProcess2"/>
    <dgm:cxn modelId="{424F99AD-B9D1-4636-8B9E-F3B915C07571}" type="presParOf" srcId="{8BCCD3FB-2367-4C8C-8BF4-4A3211E36F9D}" destId="{C2211325-8BBF-4C60-9ACA-1D2794FAABC8}" srcOrd="2" destOrd="0" presId="urn:microsoft.com/office/officeart/2005/8/layout/lProcess2"/>
    <dgm:cxn modelId="{ED90E59F-18DB-4DBF-BD70-55D66C1AF2DB}" type="presParOf" srcId="{C2211325-8BBF-4C60-9ACA-1D2794FAABC8}" destId="{B2780439-4F9B-4F9F-A6E9-950663472748}" srcOrd="0" destOrd="0" presId="urn:microsoft.com/office/officeart/2005/8/layout/lProcess2"/>
    <dgm:cxn modelId="{EF5A8340-4BD0-4F2C-A22A-C2B8C3B83A00}" type="presParOf" srcId="{B2780439-4F9B-4F9F-A6E9-950663472748}" destId="{5CE69C38-1462-4F71-A252-F397C9008295}" srcOrd="0" destOrd="0" presId="urn:microsoft.com/office/officeart/2005/8/layout/lProcess2"/>
    <dgm:cxn modelId="{30F9C682-F3B5-411B-A510-AE7FB48E519B}" type="presParOf" srcId="{B2780439-4F9B-4F9F-A6E9-950663472748}" destId="{5042C203-E2AD-404F-8812-509816C4E958}" srcOrd="1" destOrd="0" presId="urn:microsoft.com/office/officeart/2005/8/layout/lProcess2"/>
    <dgm:cxn modelId="{0EA45143-7A90-479B-A5D6-686ED1E20B09}" type="presParOf" srcId="{B2780439-4F9B-4F9F-A6E9-950663472748}" destId="{BD436606-D1DD-4535-A521-C5E4F9743128}" srcOrd="2" destOrd="0" presId="urn:microsoft.com/office/officeart/2005/8/layout/lProcess2"/>
    <dgm:cxn modelId="{B0C5FBAB-DA25-482D-AF83-FE94604E852B}" type="presParOf" srcId="{4514D2E9-87FF-454C-A554-FD761A8568C7}" destId="{03CB735D-973C-4AB1-BFE0-DDB003F67757}" srcOrd="3" destOrd="0" presId="urn:microsoft.com/office/officeart/2005/8/layout/lProcess2"/>
    <dgm:cxn modelId="{F04A52BD-9C89-4E07-8474-B013FA360FB7}" type="presParOf" srcId="{4514D2E9-87FF-454C-A554-FD761A8568C7}" destId="{0A5DD276-9362-4684-BD52-D98FE1BB5A62}" srcOrd="4" destOrd="0" presId="urn:microsoft.com/office/officeart/2005/8/layout/lProcess2"/>
    <dgm:cxn modelId="{F9517EF3-EC06-48AE-A8A4-5375869587A9}" type="presParOf" srcId="{0A5DD276-9362-4684-BD52-D98FE1BB5A62}" destId="{6E5A89BC-14D8-4DAA-BBC1-B070DD5BD626}" srcOrd="0" destOrd="0" presId="urn:microsoft.com/office/officeart/2005/8/layout/lProcess2"/>
    <dgm:cxn modelId="{87F47728-2DFA-4C46-9938-3BDD54F246C1}" type="presParOf" srcId="{0A5DD276-9362-4684-BD52-D98FE1BB5A62}" destId="{B6E9B2AA-8010-4FAB-90D2-72717C05AE96}" srcOrd="1" destOrd="0" presId="urn:microsoft.com/office/officeart/2005/8/layout/lProcess2"/>
    <dgm:cxn modelId="{2E074EBE-D781-4233-82F0-4E12D890AD9E}" type="presParOf" srcId="{0A5DD276-9362-4684-BD52-D98FE1BB5A62}" destId="{8CAB1258-DC19-487A-8C4B-18A77888EC3B}" srcOrd="2" destOrd="0" presId="urn:microsoft.com/office/officeart/2005/8/layout/lProcess2"/>
    <dgm:cxn modelId="{28636A15-1223-432C-BFCE-5C1DB1FF4A20}" type="presParOf" srcId="{8CAB1258-DC19-487A-8C4B-18A77888EC3B}" destId="{0F905639-1614-400B-8FA5-CBB0DE167D28}" srcOrd="0" destOrd="0" presId="urn:microsoft.com/office/officeart/2005/8/layout/lProcess2"/>
    <dgm:cxn modelId="{4EB877E0-076C-446D-809A-8F2FB8119800}" type="presParOf" srcId="{0F905639-1614-400B-8FA5-CBB0DE167D28}" destId="{85B657F5-5C9C-42F8-A245-10BA7A824404}" srcOrd="0" destOrd="0" presId="urn:microsoft.com/office/officeart/2005/8/layout/lProcess2"/>
    <dgm:cxn modelId="{E6498C0D-8AE2-4F15-A85F-1B73747AA8E9}" type="presParOf" srcId="{0F905639-1614-400B-8FA5-CBB0DE167D28}" destId="{AC0DD7DC-3B42-48D8-A1BA-88D01627AD9F}" srcOrd="1" destOrd="0" presId="urn:microsoft.com/office/officeart/2005/8/layout/lProcess2"/>
    <dgm:cxn modelId="{2AB2E2F7-0E66-4609-94AB-94D66C0D2405}" type="presParOf" srcId="{0F905639-1614-400B-8FA5-CBB0DE167D28}" destId="{51239DC3-E9A2-43DA-8F69-23A0808C5F7B}" srcOrd="2" destOrd="0" presId="urn:microsoft.com/office/officeart/2005/8/layout/lProcess2"/>
    <dgm:cxn modelId="{D38B33BB-68FC-4CD1-A582-06B82FB989D1}" type="presParOf" srcId="{4514D2E9-87FF-454C-A554-FD761A8568C7}" destId="{AA409656-EC9E-49D6-8BDF-28792EB46183}" srcOrd="5" destOrd="0" presId="urn:microsoft.com/office/officeart/2005/8/layout/lProcess2"/>
    <dgm:cxn modelId="{5CB45651-11BA-4893-B059-0DB22945E911}" type="presParOf" srcId="{4514D2E9-87FF-454C-A554-FD761A8568C7}" destId="{79CE3980-98C8-4564-915E-59923DFBBF03}" srcOrd="6" destOrd="0" presId="urn:microsoft.com/office/officeart/2005/8/layout/lProcess2"/>
    <dgm:cxn modelId="{9BE3F06D-20DF-4C63-899B-32FC057E4BA3}" type="presParOf" srcId="{79CE3980-98C8-4564-915E-59923DFBBF03}" destId="{DFC8EC82-A76D-41CD-A597-E02C5F5CBEEE}" srcOrd="0" destOrd="0" presId="urn:microsoft.com/office/officeart/2005/8/layout/lProcess2"/>
    <dgm:cxn modelId="{1DEBB1C9-A0AB-4E28-A953-9D84D7EFF89D}" type="presParOf" srcId="{79CE3980-98C8-4564-915E-59923DFBBF03}" destId="{A9276CF6-D6BB-4D87-85EE-C74A56417B50}" srcOrd="1" destOrd="0" presId="urn:microsoft.com/office/officeart/2005/8/layout/lProcess2"/>
    <dgm:cxn modelId="{55740A14-7024-4D36-8019-F7C2E3F532CF}" type="presParOf" srcId="{79CE3980-98C8-4564-915E-59923DFBBF03}" destId="{6F4913EE-3597-469A-BAA0-D082AC5E47A9}" srcOrd="2" destOrd="0" presId="urn:microsoft.com/office/officeart/2005/8/layout/lProcess2"/>
    <dgm:cxn modelId="{B56F62EE-F69F-4DEB-B04B-076028902C1C}" type="presParOf" srcId="{6F4913EE-3597-469A-BAA0-D082AC5E47A9}" destId="{03EEACD6-906A-419E-ACC7-F193A552FC8A}" srcOrd="0" destOrd="0" presId="urn:microsoft.com/office/officeart/2005/8/layout/lProcess2"/>
    <dgm:cxn modelId="{4BC4549C-A661-4038-B67C-B01706697AE8}" type="presParOf" srcId="{03EEACD6-906A-419E-ACC7-F193A552FC8A}" destId="{EF50A355-5315-401C-A8B8-05A2B4F30FE3}" srcOrd="0" destOrd="0" presId="urn:microsoft.com/office/officeart/2005/8/layout/lProcess2"/>
    <dgm:cxn modelId="{6B1C8102-2D9E-4FD4-8516-BD58E3C67B89}" type="presParOf" srcId="{03EEACD6-906A-419E-ACC7-F193A552FC8A}" destId="{8F5E152E-D1EC-4A61-89CE-BF7F4DA1F822}" srcOrd="1" destOrd="0" presId="urn:microsoft.com/office/officeart/2005/8/layout/lProcess2"/>
    <dgm:cxn modelId="{CC400ED8-FA6B-42E9-B771-55A93CF49748}" type="presParOf" srcId="{03EEACD6-906A-419E-ACC7-F193A552FC8A}" destId="{60B6E648-ADB0-4695-B9EA-290DF28C1E3A}" srcOrd="2" destOrd="0" presId="urn:microsoft.com/office/officeart/2005/8/layout/lProcess2"/>
    <dgm:cxn modelId="{8F2FBAAA-83A3-4F53-B16E-938B8C50A370}" type="presParOf" srcId="{4514D2E9-87FF-454C-A554-FD761A8568C7}" destId="{EA1AAD27-E3B9-4DA2-AE2C-330662C2BE86}" srcOrd="7" destOrd="0" presId="urn:microsoft.com/office/officeart/2005/8/layout/lProcess2"/>
    <dgm:cxn modelId="{E7CCF96C-C568-4C2D-8CD9-DCEC5C63E287}" type="presParOf" srcId="{4514D2E9-87FF-454C-A554-FD761A8568C7}" destId="{11320078-92D3-471C-BC38-D27E99C2A837}" srcOrd="8" destOrd="0" presId="urn:microsoft.com/office/officeart/2005/8/layout/lProcess2"/>
    <dgm:cxn modelId="{5E934696-BFAE-4C6A-81EF-A52182198FEE}" type="presParOf" srcId="{11320078-92D3-471C-BC38-D27E99C2A837}" destId="{B7745507-FF48-4A3D-94B6-C22B44E66409}" srcOrd="0" destOrd="0" presId="urn:microsoft.com/office/officeart/2005/8/layout/lProcess2"/>
    <dgm:cxn modelId="{A080447C-4D94-4527-B518-E836A6F61146}" type="presParOf" srcId="{11320078-92D3-471C-BC38-D27E99C2A837}" destId="{3B09E531-2667-42C3-B344-18F91AEDB3E2}" srcOrd="1" destOrd="0" presId="urn:microsoft.com/office/officeart/2005/8/layout/lProcess2"/>
    <dgm:cxn modelId="{A92AA1DD-620D-4388-92F7-487E59DEAB00}" type="presParOf" srcId="{11320078-92D3-471C-BC38-D27E99C2A837}" destId="{2DBE89DF-7F6D-4774-A904-1B3DE19B3EBD}" srcOrd="2" destOrd="0" presId="urn:microsoft.com/office/officeart/2005/8/layout/lProcess2"/>
    <dgm:cxn modelId="{1CC6519A-A6B3-4017-A795-737283FAE259}" type="presParOf" srcId="{2DBE89DF-7F6D-4774-A904-1B3DE19B3EBD}" destId="{77A9AB98-8E8B-4D79-AABA-8B07E0953387}" srcOrd="0" destOrd="0" presId="urn:microsoft.com/office/officeart/2005/8/layout/lProcess2"/>
    <dgm:cxn modelId="{E78E6283-71BE-4500-AEF4-73AE50E31FBD}" type="presParOf" srcId="{77A9AB98-8E8B-4D79-AABA-8B07E0953387}" destId="{E9562205-A509-4BB9-93FE-4A2A129662F8}" srcOrd="0" destOrd="0" presId="urn:microsoft.com/office/officeart/2005/8/layout/lProcess2"/>
    <dgm:cxn modelId="{6C050F7F-C5D0-4FEE-B163-95DF5B327CF4}" type="presParOf" srcId="{77A9AB98-8E8B-4D79-AABA-8B07E0953387}" destId="{2F513BE7-2B73-4016-936D-B3511B975C1B}" srcOrd="1" destOrd="0" presId="urn:microsoft.com/office/officeart/2005/8/layout/lProcess2"/>
    <dgm:cxn modelId="{AAEE66B8-7C08-4C0F-A9A3-21B318D9E259}" type="presParOf" srcId="{77A9AB98-8E8B-4D79-AABA-8B07E0953387}" destId="{B73DEB73-79BB-4F9E-967F-68A26D38A128}" srcOrd="2" destOrd="0" presId="urn:microsoft.com/office/officeart/2005/8/layout/lProcess2"/>
    <dgm:cxn modelId="{CF013A3A-E096-4671-82D2-7086723939C4}" type="presParOf" srcId="{4514D2E9-87FF-454C-A554-FD761A8568C7}" destId="{D0E2F36F-C1E8-4F0F-9068-B29DC99474F5}" srcOrd="9" destOrd="0" presId="urn:microsoft.com/office/officeart/2005/8/layout/lProcess2"/>
    <dgm:cxn modelId="{3D496001-E98E-41D6-BDBE-E31D0FD17CD1}" type="presParOf" srcId="{4514D2E9-87FF-454C-A554-FD761A8568C7}" destId="{144690A0-3A60-4675-BA35-6AA8DAF53BCF}" srcOrd="10" destOrd="0" presId="urn:microsoft.com/office/officeart/2005/8/layout/lProcess2"/>
    <dgm:cxn modelId="{7EAE140A-DA42-4ADD-A694-D8C02A2A6F51}" type="presParOf" srcId="{144690A0-3A60-4675-BA35-6AA8DAF53BCF}" destId="{D473E531-D125-469C-87A6-33F7D5E8F115}" srcOrd="0" destOrd="0" presId="urn:microsoft.com/office/officeart/2005/8/layout/lProcess2"/>
    <dgm:cxn modelId="{5D01343D-B17F-4D31-8B39-9ADC151BF671}" type="presParOf" srcId="{144690A0-3A60-4675-BA35-6AA8DAF53BCF}" destId="{FAA74DE5-4B5D-4A3C-B4A0-F426ACCBD9E4}" srcOrd="1" destOrd="0" presId="urn:microsoft.com/office/officeart/2005/8/layout/lProcess2"/>
    <dgm:cxn modelId="{84C06B46-9A07-4E4D-A391-E3611496B2A1}" type="presParOf" srcId="{144690A0-3A60-4675-BA35-6AA8DAF53BCF}" destId="{DF18FC3D-4823-4D45-9CFE-41B7B5561571}" srcOrd="2" destOrd="0" presId="urn:microsoft.com/office/officeart/2005/8/layout/lProcess2"/>
    <dgm:cxn modelId="{D6978822-264B-4F47-B714-BDA6328F88D8}" type="presParOf" srcId="{DF18FC3D-4823-4D45-9CFE-41B7B5561571}" destId="{919D7678-E6E0-476A-B5BC-63494CB38EAC}" srcOrd="0" destOrd="0" presId="urn:microsoft.com/office/officeart/2005/8/layout/lProcess2"/>
    <dgm:cxn modelId="{DA93C782-61D9-4E73-BD37-1B68B41E6C69}" type="presParOf" srcId="{919D7678-E6E0-476A-B5BC-63494CB38EAC}" destId="{F542268E-C995-45FF-9CF3-9C7C99773B2D}" srcOrd="0" destOrd="0" presId="urn:microsoft.com/office/officeart/2005/8/layout/lProcess2"/>
    <dgm:cxn modelId="{6146E743-A844-4F29-9B6F-5F1038F42B07}" type="presParOf" srcId="{919D7678-E6E0-476A-B5BC-63494CB38EAC}" destId="{EDB0CE32-C98B-4DDC-BD38-B873B50786A7}" srcOrd="1" destOrd="0" presId="urn:microsoft.com/office/officeart/2005/8/layout/lProcess2"/>
    <dgm:cxn modelId="{E3549E00-F35D-416B-9083-B0FA9FD8377E}" type="presParOf" srcId="{919D7678-E6E0-476A-B5BC-63494CB38EAC}" destId="{784606F8-6B08-4F32-B104-EEE71C2B261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4B88966-9A20-4051-BBDF-0257DC7D0983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2020-02-11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BAE14B8-3CC9-472D-9BC5-A84D80684DE2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614678A9-1997-4183-8522-CAB5BE20EFBC}" type="datetime1">
              <a:rPr lang="ko-KR" altLang="en-US" smtClean="0"/>
              <a:pPr algn="r"/>
              <a:t>2020-02-11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308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11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0104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noProof="0" dirty="0" smtClean="0"/>
              <a:t>2</a:t>
            </a:r>
            <a:r>
              <a:rPr lang="ko-KR" altLang="en-US" noProof="0" dirty="0" smtClean="0"/>
              <a:t>개 이상의 슬라이드가 필요할 수 있음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6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13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168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14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146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15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4886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sz="1200" b="0" u="none" strike="noStrike" kern="1200" baseline="0" noProof="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noProof="0" dirty="0" smtClean="0"/>
              <a:t>2</a:t>
            </a:r>
            <a:r>
              <a:rPr lang="ko-KR" altLang="en-US" noProof="0" dirty="0" smtClean="0"/>
              <a:t>개 이상의 슬라이드가 필요할 수 있음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93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53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19137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noProof="0" dirty="0" smtClean="0"/>
              <a:t>2</a:t>
            </a:r>
            <a:r>
              <a:rPr lang="ko-KR" altLang="en-US" noProof="0" dirty="0" smtClean="0"/>
              <a:t>개 이상의 슬라이드가 필요할 수 있음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10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794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푸른 언덕 뒤로 떠오르는 태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이 있는 대체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EFE8209A-A4D2-4C04-A5B1-04321EF5AD9B}" type="datetime1">
              <a:rPr lang="ko-KR" altLang="en-US" smtClean="0"/>
              <a:pPr/>
              <a:t>2020-02-11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CA8D9AD5-F248-4919-864A-CFD76CC027D6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A2AEB39-0805-41A2-BBD8-647580F2D7FB}" type="datetime1">
              <a:rPr lang="ko-KR" altLang="en-US" smtClean="0"/>
              <a:pPr algn="r"/>
              <a:t>2020-02-11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6C36BC35-8513-4F02-96BF-2F129C2D5E36}" type="datetime1">
              <a:rPr lang="ko-KR" altLang="en-US" smtClean="0"/>
              <a:pPr/>
              <a:t>2020-02-11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38544213-E167-435A-A573-71C9F0930021}" type="datetime1">
              <a:rPr lang="ko-KR" altLang="en-US" smtClean="0"/>
              <a:pPr algn="r"/>
              <a:t>2020-02-11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604A8507-5A80-4F0A-9F04-47007E708D92}" type="datetime1">
              <a:rPr lang="ko-KR" altLang="en-US" smtClean="0"/>
              <a:pPr algn="r"/>
              <a:t>2020-02-11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직사각형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3C6EC088-61DC-4A4C-A735-CC99925A0671}" type="datetime1">
              <a:rPr lang="ko-KR" altLang="en-US" smtClean="0"/>
              <a:pPr algn="r"/>
              <a:t>2020-02-11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대체 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999BF8D-0F63-4FDE-A577-92750A1B8B6A}" type="datetime1">
              <a:rPr lang="ko-KR" altLang="en-US" smtClean="0"/>
              <a:pPr/>
              <a:t>2020-02-11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2CEF654-86B1-42F5-B71F-45AF076837C9}" type="datetime1">
              <a:rPr lang="ko-KR" altLang="en-US" smtClean="0"/>
              <a:pPr/>
              <a:t>2020-02-11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894F3FF-91AA-48F0-AA04-5EA42BA762A7}" type="datetime1">
              <a:rPr lang="ko-KR" altLang="en-US" smtClean="0"/>
              <a:pPr algn="r"/>
              <a:t>2020-02-11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41530416-5C45-4731-99F2-048FDBC55BB8}" type="datetime1">
              <a:rPr lang="ko-KR" altLang="en-US" smtClean="0"/>
              <a:pPr algn="r"/>
              <a:t>2020-02-11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0232200F-74D4-4116-A878-541954BDF0AE}" type="datetime1">
              <a:rPr lang="ko-KR" altLang="en-US" smtClean="0"/>
              <a:pPr/>
              <a:t>2020-02-11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CA8D9AD5-F248-4919-864A-CFD76CC027D6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4F369694-0C97-4929-A059-EE3841775F20}" type="datetime1">
              <a:rPr lang="ko-KR" altLang="en-US" smtClean="0"/>
              <a:pPr/>
              <a:t>2020-02-11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  <a:p>
            <a:pPr lvl="5" rtl="0"/>
            <a:r>
              <a:rPr lang="ko-KR" altLang="en-US" dirty="0"/>
              <a:t>여섯째 수준</a:t>
            </a:r>
          </a:p>
          <a:p>
            <a:pPr lvl="6" rtl="0"/>
            <a:r>
              <a:rPr lang="ko-KR" altLang="en-US" dirty="0"/>
              <a:t>일곱째 수준</a:t>
            </a:r>
          </a:p>
          <a:p>
            <a:pPr lvl="7" rtl="0"/>
            <a:r>
              <a:rPr lang="ko-KR" altLang="en-US" dirty="0"/>
              <a:t>여덟째 수준</a:t>
            </a:r>
          </a:p>
          <a:p>
            <a:pPr lvl="8" rtl="0"/>
            <a:r>
              <a:rPr lang="ko-KR" altLang="en-US" dirty="0"/>
              <a:t>아홉째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FE9BF311-B92B-4330-A1AF-3A996E7479A2}" type="datetime1">
              <a:rPr lang="ko-KR" altLang="en-US" smtClean="0"/>
              <a:pPr algn="r"/>
              <a:t>2020-02-11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  <a:lumOff val="100000"/>
                <a:alpha val="21000"/>
              </a:schemeClr>
            </a:gs>
            <a:gs pos="72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RPG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쯔꾸르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게임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/ Corona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	V3 Entertainment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|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석재호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이진우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최홍석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장유민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06" y="-7439"/>
            <a:ext cx="12202006" cy="47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캐릭터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4" name="내용 개체 틀 3" descr="왼쪽에서 오른쪽으로 사람, 장비, 위치, 외부 서비스, 제조 및 판매를 보여 주는 그룹화된 목록 다이어그램입니다. 각 그룹 아래에는 4가지 리소스를 기입할 수 있는 상자와 그 아래에 메모 상자가 있습니다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481542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캐릭터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4" name="내용 개체 틀 3" descr="왼쪽에서 오른쪽으로 사람, 장비, 위치, 외부 서비스, 제조 및 판매를 보여 주는 그룹화된 목록 다이어그램입니다. 각 그룹 아래에는 4가지 리소스를 기입할 수 있는 상자와 그 아래에 메모 상자가 있습니다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696738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405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주인공 캐릭터 분석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30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대 초반의 투철한 기자정신 가진 여성</a:t>
            </a: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정의감이 남다르다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사건이 일어난 마을은 주인공이 태어난 마을로 태어난 마을을 좋아한다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마을이 태어난 고향으로 주변 지리를 잘 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기초 의학 지식이 풍부하여 이번 사건 초기 대처 요령이 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비용 분석</a:t>
            </a:r>
          </a:p>
        </p:txBody>
      </p:sp>
      <p:graphicFrame>
        <p:nvGraphicFramePr>
          <p:cNvPr id="6" name="내용 개체 틀 5" descr="비용 분석을 보여 주는 막대형 차트입니다. y축은 통화 단위의 지출, x축은 해당 금액이 지출된 각각의 범주를 나타냅니다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165049"/>
              </p:ext>
            </p:extLst>
          </p:nvPr>
        </p:nvGraphicFramePr>
        <p:xfrm>
          <a:off x="1341755" y="1905000"/>
          <a:ext cx="9509125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978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위험 관리 계획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90314"/>
              </p:ext>
            </p:extLst>
          </p:nvPr>
        </p:nvGraphicFramePr>
        <p:xfrm>
          <a:off x="1341438" y="1901825"/>
          <a:ext cx="9509125" cy="35223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923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733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위험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확률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영향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담당자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대응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예산 절감은 인력 축소로 이어져 프로젝트 범위와 일정에 영향을 줄 수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보통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높음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프로젝트 관리자</a:t>
                      </a:r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sym typeface="Malgun Gothic" panose="020B0503020000020004" pitchFamily="50" charset="-127"/>
                        </a:rPr>
                        <a:t>단계별 구현 계획은 부록 참조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l" rtl="0"/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l" rtl="0"/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endParaRPr lang="ko-KR" altLang="en-US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sym typeface="Malgun Gothic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부록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보조 자료 및 리소스 참고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상세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600636"/>
              </p:ext>
            </p:extLst>
          </p:nvPr>
        </p:nvGraphicFramePr>
        <p:xfrm>
          <a:off x="767408" y="1772816"/>
          <a:ext cx="10775004" cy="402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215"/>
                <a:gridCol w="5128433"/>
                <a:gridCol w="1655121"/>
                <a:gridCol w="3287235"/>
              </a:tblGrid>
              <a:tr h="3106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인원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85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배경이 마을 사람들이 하나 둘 씩 쓰러지는 장면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마을사람들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:5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마을에서 자동으로 사람들이 쓰러짐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689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방에서 일어남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주인공이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트니 본인이 살고 있는 마을에 사람들이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 모를 병에 쓰러지는 뉴스 확인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방에서 화면처리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나옴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실제적인 뉴스화면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스토리 전개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705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주인공이 밖에 나가 마을에 일어나고 있는 상황을 확인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기자 방에서 깜짝 놀라는 대사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마을에서 주인공이 쓰러진 사람들을 확인하는 화면처리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85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쓰러진 사람을 보고 의학적 지식이 풍부한 주인공은 주변에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돌고 있는 상황이 바이러스에 의한 병임을 알게 됨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의학전문기자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대사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85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1-5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바이러스에 감염되지 않기 위해 필요한 도구를 사러 감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도구는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편의점로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갈 수 있도록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편의점 직원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:1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마을에서 편의점을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저유도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대사처리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찾게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끔 유도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85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주인공은 편의점에서 병의 전파를 막을 수 있는 아이템을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편의점 직원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:1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직접유저가 가서 구매할 수 있도록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9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2562"/>
              </p:ext>
            </p:extLst>
          </p:nvPr>
        </p:nvGraphicFramePr>
        <p:xfrm>
          <a:off x="839416" y="1700784"/>
          <a:ext cx="1104352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557"/>
                <a:gridCol w="4294524"/>
                <a:gridCol w="1871018"/>
                <a:gridCol w="4252426"/>
              </a:tblGrid>
              <a:tr h="314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구성인원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8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마스크를 쓴 주인공은 쓰러진 마을 사람들과 대화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하고 도와준다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마을사람들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신고를 하고 구급대원이 오고 병원으로 이동한다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/>
                </a:tc>
              </a:tr>
              <a:tr h="885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병원은 환자들로 가득 차 있으며 병원에서는 환자가 계속 늘어나는 것을 보여줌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:2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간호사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:4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:10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구급대원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편의점에서 구매하면 병원으로 유저유도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(How?)</a:t>
                      </a:r>
                    </a:p>
                  </a:txBody>
                  <a:tcPr/>
                </a:tc>
              </a:tr>
              <a:tr h="1284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병원에서는 환자가 넘치는 것을 보고 사태의 심각성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파악 병원에서 나오고 많은 사람들이 교회에 이동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하고 있는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것을 보고 따라가 되고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교회에서는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기도의 힘으로 병을 낫게 해준다는 설정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최초환자가 이곳에 있다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이곳에서 최초환자가 시장에서 걸린 것을 알게 됨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신교도임원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:1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:1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신도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사람들이 교회로 몰리는 것을 보고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교회 방문 유도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유저가 교회에 가서 최초 환자의 소식을 들음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여기서는 플레이어가 신도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NPC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와의 대화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여기서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사람들에게 최초환자에 대한 얘기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최초환자는 시장에서 쓰러졌다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시장에서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단서가 있을지 해서 가기로 함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350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시장에서는 상인들의 무기력한 모습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안에서는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있는 상황실 첫 번째 환자의 이동경로를 분석 중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번째 환자가 구매 하기 직전의 물건에 누구인지 모르는 한 사람이 뭔가를 뿌리는 모습을 발견하게 되고 범인 손에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병을 포착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   </a:t>
                      </a:r>
                    </a:p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상인은 이미지로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보안요원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또는 텍스트 처리로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모습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손에 병을 들고 있는 모습 확인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동네를 지나면서 본듯한 병을 확인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11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91103"/>
              </p:ext>
            </p:extLst>
          </p:nvPr>
        </p:nvGraphicFramePr>
        <p:xfrm>
          <a:off x="623393" y="1772816"/>
          <a:ext cx="11195468" cy="4387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86"/>
                <a:gridCol w="4959027"/>
                <a:gridCol w="1119357"/>
                <a:gridCol w="4302298"/>
              </a:tblGrid>
              <a:tr h="3473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구성인원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900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범인이 지나간 오른쪽으로 범인이 버리고 간 유사한 병을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공원 속에 쓰레기통에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 뿌려졌던 병과 매우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유사한 모습의 병을 발견했으며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병의 로고가 있음을 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확인하고 로고를 사진을 찍거나 획득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3~4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곳에서 병들이 있고 주인공이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병들이 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찢겨진 로고 위치가 다르고 합치면 확인이 가능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모든병을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찾았을때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로고가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나올수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있음을 확인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분석을 위해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집으로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697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주인공의 방에 돌아와 친한 친구의 기자에게 이 상황을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전달함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 결과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섬마을 동편에 있는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해양 연구소 로고로 확인됨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친구전화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처리 대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진행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완성로고 화면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/>
                </a:tc>
              </a:tr>
              <a:tr h="493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해양 연구소를 자세히 알고자 검색하였으나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관련자료를 쉽게 찾아지지 않고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주인공은 직접 그곳을 이동 결심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친구전화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친구와의 전화 끝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집밖으로 이동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900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마을에 나서자 마자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 전체는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본토에서 내려온 질병 관리 본부에서 사람들을 통제 하기 시작한다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주인공이 나가려고 하자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 앞에서 저지 당하며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들어가게 된다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질병관리본부사람들이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많이 퍼져 있음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:10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알파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요원차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질병본부 요원 주인공에 다가감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강제 집으로 소환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주인공은 다시 주인공 방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900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3-5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밤이 되자 근무자 교대 또는 감시가 소홀해진 틈 또는 뒷문을 통해 몰래 빠져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나가 연구소를 찾아 나서기 시작한다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질병관리 사람들 회피 미션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기존에 있던 인원에서 절반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밤이 되면 관리가 소홀해짐을 화면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대사처리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요원을 피하면서 마을 출구로 나감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연구소를 가기 위해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1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59430"/>
              </p:ext>
            </p:extLst>
          </p:nvPr>
        </p:nvGraphicFramePr>
        <p:xfrm>
          <a:off x="551384" y="1700784"/>
          <a:ext cx="11416522" cy="475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366"/>
                <a:gridCol w="4582227"/>
                <a:gridCol w="1656184"/>
                <a:gridCol w="4431745"/>
              </a:tblGrid>
              <a:tr h="312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구성인원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마을에서 나가면 산길 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맵이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나온다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미로 탈출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 미션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질병본부요원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산길맵에서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회피 미션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산길맵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간신히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도망갔을때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산길맵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중간에 자연인의 집으로 이동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자연인과의 대화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자연인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자연인에게 이 시각에 왜 왔는지의 대화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대화를 듣고 자연인에게 도움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제한구역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개구멍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정보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자연인과 함께 같이 위치 이동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자연인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자연인의 인솔하에 제한구역 개구멍 위치까지 도달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512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제한구역 안에는 주인공 입성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제한구역 안에는 보안요원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서치라이터가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회피미션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보안요원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보안견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제한구역 개구멍 입구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연구소입구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 미션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976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4-5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경비실 안에 보안요원 시선을 피해서 진입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 경비실 반대쪽 방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탈의실 진입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탈의실 안 연구원 복장 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환복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탈의실 탈출 각 방의 연구실 진입 가능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보안요원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연구원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경비실 연구원 입구 왼쪽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탈의실 연구원 입구 오른쪽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출입문 진입가능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.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복장 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환복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후 진입 가능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/>
                </a:tc>
              </a:tr>
              <a:tr h="1106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연구실에서 이곳의 약도 습득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잠긴 서랍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발견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이미지 주어짐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힌트 이미지가 나오며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서랍 안에는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 안경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렌즈 가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있음 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해양연구소가 아닌 배양연구소 라는 문서발견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연구원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 직원을 닿지 않은 상태로 피해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,102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연구실에 들어가면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101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호 연구실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에 특수 안경 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아이템이 중요한 아이템으로 습득 못하고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게임 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진행시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게임은 진행 되나 게임 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엔딩이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되지 않음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서류 문서 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인벤토리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입수 가능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4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74563"/>
              </p:ext>
            </p:extLst>
          </p:nvPr>
        </p:nvGraphicFramePr>
        <p:xfrm>
          <a:off x="1343472" y="1268760"/>
          <a:ext cx="9781370" cy="399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238"/>
                <a:gridCol w="5423770"/>
                <a:gridCol w="1227551"/>
                <a:gridCol w="135281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내용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전원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정리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r>
                        <a:rPr lang="en-US" altLang="ko-KR" sz="14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전원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석재호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작성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오브젝트 기획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탐색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이진우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샘플 작성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문서 초안 작성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432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최홍석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장유민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탐색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구성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상세 설명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추가 검색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캐릭터 설정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V0.3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2020-02-05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전원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확정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게임 전개 방식 고찰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V0.4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전원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추가 요소 작성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V0.5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전원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퍼즐요소 제작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 제작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스킬 추가 작업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2020-02-10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3472" y="0"/>
            <a:ext cx="9509760" cy="1233424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업데이트 일지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81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65745"/>
              </p:ext>
            </p:extLst>
          </p:nvPr>
        </p:nvGraphicFramePr>
        <p:xfrm>
          <a:off x="623392" y="1988840"/>
          <a:ext cx="1121641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680520"/>
                <a:gridCol w="2016224"/>
                <a:gridCol w="387159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구성인원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연구실 지하로 이동 특수안경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렌즈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소지시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바이러스가 있는 화면 구현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특수안경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렌즈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미소지시 바이러스 없는 화면 구현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연구원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NPC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지하실로 이동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지하에는 연구원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바이러스가 이동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접촉시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실패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B101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호에는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이연구의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문서가 있으며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이곳에서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어떤연구가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진행되는지 알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있고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인체실험까지 담기게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마을사람들이 대상이었다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!)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담겨져 있으며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전염병을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퍼트린 후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백신을 통해 돈을 벌기 위함을 알게 된다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백신의 있음을 알게 함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연구원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NPC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B101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호로 이동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지하전층에는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연구원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바이러스가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접촉시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실패</a:t>
                      </a:r>
                    </a:p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지하의 모든 호실을 돌며 백신을 찾으러 다님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백신방은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보안키가 있어야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들어갈수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있으며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보안키가 있는 서랍이 있는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B102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호에 있음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연구원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NPC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B102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호로 이동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백신방들어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가는 보안키 서랍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보안키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퍼즐문제가 있음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보안키가 들어있는 서랍 문제를 푼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 보안 키를 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획득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 백신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 획득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자료와 백신을 가지고 탈출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백신을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획득하고 연구원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NPC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백신방에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들어가는 백신이 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도난당한것을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인지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사이렌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방을 나오면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보안요원이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쫓아오는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연구원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NPC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보안요원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백신방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들어가기전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복도에서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보안키를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얻어야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백신방에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들어갈 수 있음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백신방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맵에서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백신 획득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자료도 얻어서 탈출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1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85395"/>
              </p:ext>
            </p:extLst>
          </p:nvPr>
        </p:nvGraphicFramePr>
        <p:xfrm>
          <a:off x="623392" y="1988840"/>
          <a:ext cx="1121641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680520"/>
                <a:gridCol w="2016224"/>
                <a:gridCol w="387159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구성인원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 입구 화면에서 다시 개구멍으로 가기 위한 회피 미션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제한구역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안에는 주인공 입성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제한구역 안에는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보안요원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서치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라이터가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있다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회피미션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보안요원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보안견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연구실에서 나오는 보안요원 추가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제한구역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개구멍 입구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미션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접촉 시 실패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6-2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안경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렌즈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약속 장소에 친구 기자와 전화 도중 주인공은 쓰러짐</a:t>
                      </a: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 어두워 지면서 다시 주인공 방으로 이동</a:t>
                      </a:r>
                      <a:endParaRPr lang="en-US" altLang="ko-KR" sz="14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꿈으로 인식 다시 플레이 시작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이미지 처리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 이미지화면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대사처리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안경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렌즈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미착용으로 바이러스에 감염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죽은걸로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바이러스에 걸리는 것으로 묘사 되나 다시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깨어나면서  플레이어에게 퍼즐 미완성 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인식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6-2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안경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렌즈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약속 장소에 친구기자 와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만나 자료와 백신을 공개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뉴스를 통해 한 섬에서 끔찍한 사건으로 인해서 바이러스가 퍼졌고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우리의 주인공이 세상에 알렸다는 뉴스가 뜨면서 끝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 이미지 처리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 이미지화면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대사처리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제작 배경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1524000" y="4437112"/>
            <a:ext cx="9144000" cy="1143000"/>
          </a:xfrm>
        </p:spPr>
        <p:txBody>
          <a:bodyPr rtlCol="0"/>
          <a:lstStyle/>
          <a:p>
            <a:pPr lvl="0"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바이러스에 대한 </a:t>
            </a:r>
            <a:r>
              <a:rPr lang="ko-KR" altLang="en-US" dirty="0" smtClean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경각심</a:t>
            </a:r>
            <a:endParaRPr lang="ko-KR" altLang="en-US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목차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 소개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컨셉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캐릭터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시스템 기획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아이템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컨텐츠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기획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플레이 영상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제작 후기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목표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프로젝트의 전반적인 목표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: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게임제작의 진행과정 및 전반적인 이해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lvl="1"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기술 목표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: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쯔꾸르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툴을 이용한 게임 개발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  <a:endParaRPr lang="ko-KR" altLang="en-US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lvl="1"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일정 목표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: 2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주 내 게임 완성</a:t>
            </a:r>
          </a:p>
          <a:p>
            <a:pPr lvl="1"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비용 목표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: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열정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!!</a:t>
            </a:r>
            <a:endParaRPr lang="ko-KR" altLang="en-US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lvl="1"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특수 목표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: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 제작에 전체과정 참여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담당 분야 외 제작의 어려움을 몸소 체험 </a:t>
            </a: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목표 이외의 것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45720" indent="0" rtl="0">
              <a:buNone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 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또 다른 자신의 장점 및 빠른 자아 성찰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프로젝트 제작 후기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프로젝트가 성공하기 위한 핵심적인 요인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: 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45720" indent="0" rtl="0">
              <a:buNone/>
            </a:pP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 -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제작하고자 하는 게임의도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시나리오의 이해 전달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45720" indent="0" rtl="0">
              <a:buNone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-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추가 아이디어 개발 추가 적용 시 기존 제작 시스템 충돌 우려 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45720" indent="0" rtl="0">
              <a:buNone/>
            </a:pP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 -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컨셉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시나리오 구성이 처음부터 자세히 구성되어야 작업에 추가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제거 요소가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45720" indent="0" rtl="0">
              <a:buNone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 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적다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marL="45720" indent="0" rtl="0">
              <a:buNone/>
            </a:pP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프로젝트 팀의 역할과 책임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994432992"/>
              </p:ext>
            </p:extLst>
          </p:nvPr>
        </p:nvGraphicFramePr>
        <p:xfrm>
          <a:off x="3359696" y="2348881"/>
          <a:ext cx="4782389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931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시나리오 전개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4" name="내용 개체 틀 3" descr="왼쪽에서 오른쪽으로 4개의 중요 시점과 각 중요 시점 상자 안에 글머리 기호가 포함된 Chevron Access 프로세스 다이어그램입니다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672315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컨셉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77334" y="1962604"/>
            <a:ext cx="9955170" cy="4490732"/>
          </a:xfrm>
        </p:spPr>
        <p:txBody>
          <a:bodyPr/>
          <a:lstStyle/>
          <a:p>
            <a:r>
              <a:rPr lang="ko-KR" altLang="en-US" dirty="0" smtClean="0"/>
              <a:t>소재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신종 바이러스 감염</a:t>
            </a:r>
            <a:endParaRPr lang="en-US" altLang="ko-KR" dirty="0" smtClean="0"/>
          </a:p>
          <a:p>
            <a:r>
              <a:rPr lang="ko-KR" altLang="en-US" dirty="0" smtClean="0"/>
              <a:t>주인공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기자</a:t>
            </a:r>
            <a:endParaRPr lang="en-US" altLang="ko-KR" dirty="0" smtClean="0"/>
          </a:p>
          <a:p>
            <a:r>
              <a:rPr lang="ko-KR" altLang="en-US" dirty="0" smtClean="0"/>
              <a:t>스토리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원인 모를 바이러스에 감염되는 도시 주민들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탐정이 전염병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감염된 주민</a:t>
            </a:r>
            <a:r>
              <a:rPr lang="en-US" altLang="ko-KR" dirty="0"/>
              <a:t>,</a:t>
            </a:r>
            <a:r>
              <a:rPr lang="ko-KR" altLang="en-US" dirty="0" smtClean="0"/>
              <a:t>동물들을 피해 바이러스의 근원지 탐색</a:t>
            </a:r>
            <a:r>
              <a:rPr lang="en-US" altLang="ko-KR" dirty="0" smtClean="0"/>
              <a:t>. </a:t>
            </a:r>
            <a:r>
              <a:rPr lang="en-US" altLang="ko-KR" dirty="0"/>
              <a:t>D</a:t>
            </a:r>
            <a:r>
              <a:rPr lang="ko-KR" altLang="en-US" dirty="0" smtClean="0"/>
              <a:t>세력에 의해 바이러스가 살포된 것을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관련 연구소 잠입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 획득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</a:t>
            </a:r>
            <a:r>
              <a:rPr lang="ko-KR" altLang="en-US" dirty="0" smtClean="0"/>
              <a:t>세력 목적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신종 바이러스 살포로 환자 증가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백신의 가치 상승으로 금전적 이득</a:t>
            </a:r>
            <a:endParaRPr lang="en-US" altLang="ko-KR" dirty="0" smtClean="0"/>
          </a:p>
          <a:p>
            <a:r>
              <a:rPr lang="ko-KR" altLang="en-US" dirty="0" smtClean="0"/>
              <a:t>시대적 배경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현대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smtClean="0"/>
              <a:t>공간적 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섬마을 청정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천명의 소도시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무늬 디자인 파란색 16 x 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084_TF03417271.potx" id="{8CA1700F-590F-473A-82FE-452889BB5FA9}" vid="{CBE39437-93AB-43FA-A77F-4478F150B627}"/>
    </a:ext>
  </a:extLst>
</a:theme>
</file>

<file path=ppt/theme/theme2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프로젝트 계획 프레젠테이션(와이드스크린)</Template>
  <TotalTime>750</TotalTime>
  <Words>1769</Words>
  <Application>Microsoft Office PowerPoint</Application>
  <PresentationFormat>와이드스크린</PresentationFormat>
  <Paragraphs>411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Euphemia</vt:lpstr>
      <vt:lpstr>HY엽서L</vt:lpstr>
      <vt:lpstr>맑은 고딕</vt:lpstr>
      <vt:lpstr>맑은 고딕</vt:lpstr>
      <vt:lpstr>Arial</vt:lpstr>
      <vt:lpstr>Corbel</vt:lpstr>
      <vt:lpstr>Wingdings</vt:lpstr>
      <vt:lpstr>줄무늬 디자인 파란색 16 x 9</vt:lpstr>
      <vt:lpstr>RPG 쯔꾸르 게임/ Corona</vt:lpstr>
      <vt:lpstr>업데이트 일지</vt:lpstr>
      <vt:lpstr>제작 배경</vt:lpstr>
      <vt:lpstr>목차</vt:lpstr>
      <vt:lpstr>목표</vt:lpstr>
      <vt:lpstr>프로젝트 제작 후기</vt:lpstr>
      <vt:lpstr>프로젝트 팀의 역할과 책임</vt:lpstr>
      <vt:lpstr>시나리오 전개</vt:lpstr>
      <vt:lpstr>게임 컨셉</vt:lpstr>
      <vt:lpstr>캐릭터</vt:lpstr>
      <vt:lpstr>캐릭터</vt:lpstr>
      <vt:lpstr>주인공 캐릭터 분석</vt:lpstr>
      <vt:lpstr>비용 분석</vt:lpstr>
      <vt:lpstr>위험 관리 계획</vt:lpstr>
      <vt:lpstr>부록</vt:lpstr>
      <vt:lpstr>상세 이벤트</vt:lpstr>
      <vt:lpstr>상세 이벤트</vt:lpstr>
      <vt:lpstr>상세 이벤트</vt:lpstr>
      <vt:lpstr>상세 이벤트</vt:lpstr>
      <vt:lpstr>상세 이벤트</vt:lpstr>
      <vt:lpstr>상세 이벤트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쯔꾸르 게임</dc:title>
  <dc:creator>student</dc:creator>
  <cp:lastModifiedBy>student</cp:lastModifiedBy>
  <cp:revision>44</cp:revision>
  <dcterms:created xsi:type="dcterms:W3CDTF">2020-02-06T05:15:49Z</dcterms:created>
  <dcterms:modified xsi:type="dcterms:W3CDTF">2020-02-11T06:42:59Z</dcterms:modified>
</cp:coreProperties>
</file>