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7" r:id="rId11"/>
    <p:sldId id="268" r:id="rId12"/>
    <p:sldId id="269" r:id="rId13"/>
    <p:sldId id="270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기획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2020-02-04</a:t>
            </a:r>
          </a:p>
          <a:p>
            <a:r>
              <a:rPr lang="ko-KR" altLang="en-US" dirty="0" smtClean="0"/>
              <a:t>팀 </a:t>
            </a:r>
            <a:r>
              <a:rPr lang="en-US" altLang="ko-KR" dirty="0" smtClean="0"/>
              <a:t>VACCINE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1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19722" cy="1320800"/>
          </a:xfrm>
        </p:spPr>
        <p:txBody>
          <a:bodyPr/>
          <a:lstStyle/>
          <a:p>
            <a:r>
              <a:rPr lang="ko-KR" altLang="en-US" dirty="0" smtClean="0"/>
              <a:t>상세 이벤트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수정필요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마지막에 표로 정리한 것 옮길 것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404036" cy="492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1-1. </a:t>
            </a:r>
            <a:r>
              <a:rPr lang="ko-KR" altLang="en-US" dirty="0" smtClean="0"/>
              <a:t>게임의 시작은 마을 배경에 마을사람들이 하나 둘 씩 쓰러지는 장면을 묘사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1-2. </a:t>
            </a:r>
            <a:r>
              <a:rPr lang="ko-KR" altLang="en-US" dirty="0" smtClean="0"/>
              <a:t>방에서 일어나는 주인공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를 보니 본인이 살고 있는 마을에 사람들이 원인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모를 병에 쓰러지는 뉴스 확인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2-1. </a:t>
            </a:r>
            <a:r>
              <a:rPr lang="ko-KR" altLang="en-US" dirty="0" smtClean="0"/>
              <a:t>깜짝 놀란 주인공이 밖에 나가 마을에 일어나고 있는 상황을 확인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2-2. </a:t>
            </a:r>
            <a:r>
              <a:rPr lang="ko-KR" altLang="en-US" dirty="0" smtClean="0"/>
              <a:t>첫 번째 만난 길에서 쓰러진 사람을 보고 의학적 지식이 풍부한 주인공은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주변에 돌고 있는 상황이 바이러스에 의한 병임을 알게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2-3. </a:t>
            </a:r>
            <a:r>
              <a:rPr lang="ko-KR" altLang="en-US" dirty="0" smtClean="0"/>
              <a:t>주인공은 동네 편의점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약국을 통해 병의 전파를 막을 수 있는 아이템을 구매 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역학조사를 시작하게 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병원은 환자들로 가득 차 있으며 병원에서는 환자가 계속 늘어나는 것을 보여주는 설정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교회에서는 기도의 힘으로 병을 낫게 해준다는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최초환자가 이곳에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기도의 힘으로 상태가 호전되고 있다는 낭설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이곳에서 최초 환자가 시장에서 걸린</a:t>
            </a:r>
            <a:r>
              <a:rPr lang="en-US" altLang="ko-KR" dirty="0"/>
              <a:t> </a:t>
            </a:r>
            <a:r>
              <a:rPr lang="ko-KR" altLang="en-US" dirty="0" smtClean="0"/>
              <a:t>것을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알게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시장에서는 상인들의 무기력한 모습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시장 안에서는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가 있는 상황실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환자의 이동경로를 분석 중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환자가 구매 하기 직전의 생선에 누구인지 모르는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   한 사람이 뭔가를 뿌리는 모습을 발견하게 되고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의 화면의 오른쪽 경로로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이동하는 것을 포착</a:t>
            </a:r>
            <a:r>
              <a:rPr lang="en-US" altLang="ko-KR" dirty="0" smtClean="0"/>
              <a:t>.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5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404036" cy="492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오른쪽에는 편의점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 몇 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공원 등이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공원 속에 쓰레기통에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CCTV</a:t>
            </a:r>
            <a:r>
              <a:rPr lang="ko-KR" altLang="en-US" dirty="0" smtClean="0"/>
              <a:t>속 뿌려졌던 병과 매우 유사한 모습의 병을 발견 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병의 로고가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있음을 확인하고 그 로고를 사진을 찍거나 외운다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주인공의 방에 돌아와 친한 친구의 기자에게 이 상황을 전달하고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그 동안 모아온 병의 특징과 로고를 분석한 결과 그</a:t>
            </a:r>
            <a:r>
              <a:rPr lang="en-US" altLang="ko-KR" dirty="0"/>
              <a:t> </a:t>
            </a:r>
            <a:r>
              <a:rPr lang="ko-KR" altLang="en-US" dirty="0" smtClean="0"/>
              <a:t>로고는 같은 섬마을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동편에 있는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해양 연구소 로고로 확인됨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- XX</a:t>
            </a:r>
            <a:r>
              <a:rPr lang="ko-KR" altLang="en-US" dirty="0"/>
              <a:t>해양 </a:t>
            </a:r>
            <a:r>
              <a:rPr lang="ko-KR" altLang="en-US" dirty="0" smtClean="0"/>
              <a:t>연구소를 자세히 알고자 검색하였으나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관련자료를 쉽게 찾아지지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주인공은 직접 그곳을 찾아 가게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마을에 나서자 마자 바이러스는 심하게 퍼지기 시작했으며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마을 전체는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본토에서 내려온 질병 관리 본부에서 사람들을 통제 하기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주인공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 나가려고 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 앞에서 저지 당하며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들어가게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밤이 되자 근무자 교대 또는 감시가 소홀해진 틈 또는 뒷문을 통해 몰래 빠져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나가 연구소를 찾아 나서기 시작한다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질병관리 사람들 회피 미션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0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404036" cy="4927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섬 동편에 있는 연구소까지 가는 길은 마을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철조망이 쳐져 있는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제한 구역이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가능한 곳 만 제작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주인공은 </a:t>
            </a:r>
            <a:r>
              <a:rPr lang="en-US" altLang="ko-KR" dirty="0" smtClean="0"/>
              <a:t>XX</a:t>
            </a:r>
            <a:r>
              <a:rPr lang="ko-KR" altLang="en-US" dirty="0"/>
              <a:t>해양 </a:t>
            </a:r>
            <a:r>
              <a:rPr lang="ko-KR" altLang="en-US" dirty="0" smtClean="0"/>
              <a:t>연구소를 회피 미션 등을 통해 잠입에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연구소 내부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문서를 통해 </a:t>
            </a:r>
            <a:r>
              <a:rPr lang="en-US" altLang="ko-KR" dirty="0"/>
              <a:t>XX</a:t>
            </a:r>
            <a:r>
              <a:rPr lang="ko-KR" altLang="en-US" dirty="0"/>
              <a:t>해양 연구소를 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XX</a:t>
            </a:r>
            <a:r>
              <a:rPr lang="ko-KR" altLang="en-US" dirty="0" smtClean="0"/>
              <a:t>배양 연구소라는 것을 알게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첫 번째 문서에는 건물의 구조 약도와 프로젝트 내용을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주인공은 탈의실에서 연구원 복장과 마스크를 찾아야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탈의실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이동을 위해 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경비원</a:t>
            </a:r>
            <a:r>
              <a:rPr lang="en-US" altLang="ko-KR" dirty="0" smtClean="0"/>
              <a:t>, CCTV</a:t>
            </a:r>
            <a:r>
              <a:rPr lang="ko-KR" altLang="en-US" dirty="0" smtClean="0"/>
              <a:t>를 회피하며 탈의실에 도착해야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복장을 </a:t>
            </a:r>
            <a:r>
              <a:rPr lang="ko-KR" altLang="en-US" dirty="0" err="1" smtClean="0"/>
              <a:t>환복</a:t>
            </a:r>
            <a:r>
              <a:rPr lang="ko-KR" altLang="en-US" dirty="0" smtClean="0"/>
              <a:t> 후에는 직원 연구소 안에서 두 번째 문서를 확인하게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문서는 프로젝트의 계획내용이 담겨져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전염병을</a:t>
            </a:r>
            <a:r>
              <a:rPr lang="en-US" altLang="ko-KR" dirty="0"/>
              <a:t> </a:t>
            </a:r>
            <a:r>
              <a:rPr lang="ko-KR" altLang="en-US" dirty="0" smtClean="0"/>
              <a:t>퍼트린 후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백신을 통해 돈을 벌기 위함을 알게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백신의 위치를 알게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백신을 가져가 위해서는 더 높은 단계의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카드가 필요함 카드를 얻기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회피미션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퍼즐 미션 요구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카드 획득 후 백신 획득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자료와 백신을 가지고 탈출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세상을 알기 위해 친구기자와 만나 자료와 백신을 공개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0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 리소스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NPC + Char</a:t>
            </a:r>
          </a:p>
          <a:p>
            <a:r>
              <a:rPr lang="en-US" altLang="ko-KR" dirty="0" smtClean="0"/>
              <a:t>Inside </a:t>
            </a:r>
            <a:br>
              <a:rPr lang="en-US" altLang="ko-KR" dirty="0" smtClean="0"/>
            </a:br>
            <a:r>
              <a:rPr lang="en-US" altLang="ko-KR" dirty="0" smtClean="0"/>
              <a:t>– CCTV </a:t>
            </a:r>
            <a:r>
              <a:rPr lang="ko-KR" altLang="en-US" dirty="0" smtClean="0"/>
              <a:t>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교회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연구실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병원</a:t>
            </a:r>
            <a:endParaRPr lang="en-US" altLang="ko-KR" dirty="0" smtClean="0"/>
          </a:p>
          <a:p>
            <a:r>
              <a:rPr lang="en-US" altLang="ko-KR" dirty="0" smtClean="0"/>
              <a:t>Outside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마을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연구소 외형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8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96685"/>
              </p:ext>
            </p:extLst>
          </p:nvPr>
        </p:nvGraphicFramePr>
        <p:xfrm>
          <a:off x="677334" y="1383974"/>
          <a:ext cx="10132628" cy="498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649"/>
                <a:gridCol w="1266555"/>
                <a:gridCol w="3264111"/>
                <a:gridCol w="34723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 방식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연결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감염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기사집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마스크 등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구입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미정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감염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회피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의사 집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기사 집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감염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산길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미로탈출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연구소입구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연구소 입구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차를 댈 만한 곳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풀숲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ko-KR" altLang="en-US" dirty="0" smtClean="0"/>
                        <a:t>철조망</a:t>
                      </a:r>
                      <a:endParaRPr lang="en-US" altLang="ko-KR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연구소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연구소입구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백신 방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백신방</a:t>
                      </a:r>
                      <a:r>
                        <a:rPr lang="ko-KR" altLang="en-US" dirty="0" smtClean="0"/>
                        <a:t> 문 복도까지 표현</a:t>
                      </a: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백신방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연구소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기획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2020-02-04</a:t>
            </a:r>
          </a:p>
          <a:p>
            <a:r>
              <a:rPr lang="ko-KR" altLang="en-US" dirty="0" smtClean="0"/>
              <a:t>팀 </a:t>
            </a:r>
            <a:r>
              <a:rPr lang="en-US" altLang="ko-KR" dirty="0" smtClean="0"/>
              <a:t>VACCINE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3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01359"/>
              </p:ext>
            </p:extLst>
          </p:nvPr>
        </p:nvGraphicFramePr>
        <p:xfrm>
          <a:off x="577580" y="1317632"/>
          <a:ext cx="1130961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56"/>
                <a:gridCol w="5876544"/>
                <a:gridCol w="1243584"/>
                <a:gridCol w="345033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순서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처리방식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마을 배경이 마을 사람들이 하나 둘 씩 쓰러지는 장면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마을사람들</a:t>
                      </a:r>
                      <a:r>
                        <a:rPr lang="en-US" altLang="ko-KR" sz="1600" dirty="0" smtClean="0"/>
                        <a:t>:5</a:t>
                      </a:r>
                      <a:r>
                        <a:rPr lang="ko-KR" altLang="en-US" sz="1600" dirty="0" smtClean="0"/>
                        <a:t>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마을맵에서</a:t>
                      </a:r>
                      <a:r>
                        <a:rPr lang="ko-KR" altLang="en-US" sz="1600" dirty="0" smtClean="0"/>
                        <a:t> 자동으로 사람들이 쓰러짐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1-2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주인공 방에서 일어남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주인공이 </a:t>
                      </a:r>
                      <a:r>
                        <a:rPr lang="en-US" altLang="ko-KR" sz="1600" dirty="0" err="1" smtClean="0"/>
                        <a:t>Tv</a:t>
                      </a:r>
                      <a:r>
                        <a:rPr lang="ko-KR" altLang="en-US" sz="1600" dirty="0" smtClean="0"/>
                        <a:t>를 트니 본인이 살고 있는 마을에 사람들이 </a:t>
                      </a:r>
                      <a:r>
                        <a:rPr lang="ko-KR" altLang="en-US" sz="1600" dirty="0" err="1" smtClean="0"/>
                        <a:t>원인모를</a:t>
                      </a:r>
                      <a:r>
                        <a:rPr lang="ko-KR" altLang="en-US" sz="1600" dirty="0" smtClean="0"/>
                        <a:t> 병에 쓰러지는 뉴스 확인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기자방맵에서</a:t>
                      </a:r>
                      <a:r>
                        <a:rPr lang="ko-KR" altLang="en-US" sz="1600" dirty="0" smtClean="0"/>
                        <a:t> 화면처리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티비화면</a:t>
                      </a:r>
                      <a:r>
                        <a:rPr lang="ko-KR" altLang="en-US" sz="1600" dirty="0" smtClean="0"/>
                        <a:t> 나옴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실제적인 뉴스화면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대사처리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깜짝놀란</a:t>
                      </a:r>
                      <a:r>
                        <a:rPr lang="ko-KR" altLang="en-US" sz="1600" dirty="0" smtClean="0"/>
                        <a:t> 주인공이 밖에 나가 마을에 일어나고 있는 상황을 확인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기자방맵에서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깜짝놀라는</a:t>
                      </a:r>
                      <a:r>
                        <a:rPr lang="ko-KR" altLang="en-US" sz="1600" dirty="0" smtClean="0"/>
                        <a:t> 대사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err="1" smtClean="0"/>
                        <a:t>마을맵에서</a:t>
                      </a:r>
                      <a:r>
                        <a:rPr lang="ko-KR" altLang="en-US" sz="1600" dirty="0" smtClean="0"/>
                        <a:t> 주인공이 쓰러진 사람들을 확인하는 화면처리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재호님이 다시 보여주실 것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2-2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쓰러진 사람을 보고 의학적 지식이 풍부한 주인공은 주변에 돌고 있는 상황이 바이러스에 의한 병임을 </a:t>
                      </a:r>
                      <a:r>
                        <a:rPr lang="ko-KR" altLang="en-US" sz="1600" dirty="0" err="1" smtClean="0"/>
                        <a:t>알게됨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의학전문기자임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대사처리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바이러스에 감염되지 않기 위해 필요한 도구를 </a:t>
                      </a:r>
                      <a:r>
                        <a:rPr lang="ko-KR" altLang="en-US" sz="1600" dirty="0" err="1" smtClean="0"/>
                        <a:t>사러감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도구는 </a:t>
                      </a:r>
                      <a:r>
                        <a:rPr lang="ko-KR" altLang="en-US" sz="1600" dirty="0" err="1" smtClean="0"/>
                        <a:t>편의점로</a:t>
                      </a:r>
                      <a:r>
                        <a:rPr lang="ko-KR" altLang="en-US" sz="1600" dirty="0" smtClean="0"/>
                        <a:t> 갈 수 있도록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편의점 직원</a:t>
                      </a:r>
                      <a:r>
                        <a:rPr lang="en-US" altLang="ko-KR" sz="1600" dirty="0" smtClean="0"/>
                        <a:t>:1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마을맵에서</a:t>
                      </a:r>
                      <a:r>
                        <a:rPr lang="ko-KR" altLang="en-US" sz="1600" dirty="0" smtClean="0"/>
                        <a:t> 약국 또는 편의점을 찾게</a:t>
                      </a:r>
                      <a:r>
                        <a:rPr lang="ko-KR" altLang="en-US" sz="1600" baseline="0" dirty="0" smtClean="0"/>
                        <a:t>끔 유저유도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dirty="0" smtClean="0"/>
                        <a:t>대사처리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3-2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주인공은 편의점에서 병의 전파를 막을 수 있는 아이템을 구매한다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직접유저가 가서 구매할 수 있도록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3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809331"/>
              </p:ext>
            </p:extLst>
          </p:nvPr>
        </p:nvGraphicFramePr>
        <p:xfrm>
          <a:off x="509941" y="1351511"/>
          <a:ext cx="11445009" cy="5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299"/>
                <a:gridCol w="4340352"/>
                <a:gridCol w="1694688"/>
                <a:gridCol w="4761670"/>
              </a:tblGrid>
              <a:tr h="355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순서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흐름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처리방식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3-3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병원은 환자들로 가득 차 있으며 병원에서는 환자가 계속 늘어나는 것을 보여줌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의사</a:t>
                      </a:r>
                      <a:r>
                        <a:rPr lang="en-US" altLang="ko-KR" sz="1600" dirty="0" smtClean="0"/>
                        <a:t>:2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간호사</a:t>
                      </a:r>
                      <a:r>
                        <a:rPr lang="en-US" altLang="ko-KR" sz="1600" dirty="0" smtClean="0"/>
                        <a:t>:4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환자</a:t>
                      </a:r>
                      <a:r>
                        <a:rPr lang="en-US" altLang="ko-KR" sz="1600" dirty="0" smtClean="0"/>
                        <a:t>:10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구급대원</a:t>
                      </a:r>
                      <a:r>
                        <a:rPr lang="en-US" altLang="ko-KR" sz="1600" dirty="0" smtClean="0"/>
                        <a:t>:2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편의점에서 구매하면 병원으로 유저유도</a:t>
                      </a:r>
                      <a:r>
                        <a:rPr lang="en-US" altLang="ko-KR" sz="1600" dirty="0" smtClean="0"/>
                        <a:t>(How?)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3-4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교회에서는 기도의 힘으로 병을 낫게 해준다는 설정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최초환자가 이곳에 이으며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기도의 힘으로 상태가 호전되고 있다는 낭설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이곳에서 최초환자가 시장에서 걸린 것을 알게 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신교도임원</a:t>
                      </a:r>
                      <a:r>
                        <a:rPr lang="en-US" altLang="ko-KR" sz="1600" dirty="0" smtClean="0"/>
                        <a:t>:1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임원</a:t>
                      </a:r>
                      <a:r>
                        <a:rPr lang="en-US" altLang="ko-KR" sz="1600" dirty="0" smtClean="0"/>
                        <a:t>:1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신도</a:t>
                      </a:r>
                      <a:r>
                        <a:rPr lang="en-US" altLang="ko-KR" sz="1600" dirty="0" smtClean="0"/>
                        <a:t>: 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교회방문유도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유저가 교회에 가서 최초환자의 소식을 들음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여기서는 유저가 가서 사람들을 터치하는 식으로 대화유도방식이 좋을 것 같다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여기서 사람들에게 최초환자에 대한 얘기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최초환자는 시장에서 쓰러졌다</a:t>
                      </a:r>
                      <a:r>
                        <a:rPr lang="en-US" altLang="ko-KR" sz="1600" dirty="0" smtClean="0"/>
                        <a:t>.) </a:t>
                      </a:r>
                      <a:r>
                        <a:rPr lang="ko-KR" altLang="en-US" sz="1600" dirty="0" smtClean="0"/>
                        <a:t>시장에서 </a:t>
                      </a:r>
                      <a:r>
                        <a:rPr lang="en-US" altLang="ko-KR" sz="1600" dirty="0" err="1" smtClean="0"/>
                        <a:t>cctv</a:t>
                      </a:r>
                      <a:r>
                        <a:rPr lang="ko-KR" altLang="en-US" sz="1600" dirty="0" smtClean="0"/>
                        <a:t>를 확인하고 싶어서 상황실에 가기로 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바로 상황실화면으로 넘길지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상황실화면으로 유저를 유도할지</a:t>
                      </a:r>
                      <a:r>
                        <a:rPr lang="en-US" altLang="ko-KR" sz="1600" dirty="0" smtClean="0"/>
                        <a:t>???????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3-5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시장에서는 상인들의 무기력한 모습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시장 안에서는 </a:t>
                      </a:r>
                      <a:r>
                        <a:rPr lang="en-US" altLang="ko-KR" sz="1600" dirty="0" smtClean="0"/>
                        <a:t>CCTV </a:t>
                      </a:r>
                      <a:r>
                        <a:rPr lang="ko-KR" altLang="en-US" sz="1600" dirty="0" smtClean="0"/>
                        <a:t>가 있는 상황실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환자의 이동경로를 분석 중 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첫 번째 환자가 구매 하기 직전의 생선에 누구인지 모르는  한 사람이 뭔가를 뿌리는 모습을 발견하게 되고 </a:t>
                      </a:r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dirty="0" smtClean="0"/>
                        <a:t> 의 화면의 오른쪽 경로로 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이동하는 것을 포착</a:t>
                      </a:r>
                      <a:r>
                        <a:rPr lang="en-US" altLang="ko-KR" sz="1600" dirty="0" smtClean="0"/>
                        <a:t>.    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상인은 이미지로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Cctv</a:t>
                      </a:r>
                      <a:r>
                        <a:rPr lang="ko-KR" altLang="en-US" sz="1600" dirty="0" smtClean="0"/>
                        <a:t>보안요원</a:t>
                      </a:r>
                      <a:r>
                        <a:rPr lang="en-US" altLang="ko-KR" sz="1600" dirty="0" smtClean="0"/>
                        <a:t>:1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(??????</a:t>
                      </a:r>
                      <a:r>
                        <a:rPr lang="ko-KR" altLang="en-US" sz="1600" dirty="0" smtClean="0"/>
                        <a:t>위 상황은 화면</a:t>
                      </a:r>
                      <a:r>
                        <a:rPr lang="en-US" altLang="ko-KR" sz="1600" dirty="0" smtClean="0"/>
                        <a:t>? </a:t>
                      </a:r>
                      <a:r>
                        <a:rPr lang="ko-KR" altLang="en-US" sz="1600" dirty="0" smtClean="0"/>
                        <a:t>아님 </a:t>
                      </a:r>
                      <a:r>
                        <a:rPr lang="ko-KR" altLang="en-US" sz="1600" dirty="0" err="1" smtClean="0"/>
                        <a:t>맵에서</a:t>
                      </a:r>
                      <a:r>
                        <a:rPr lang="ko-KR" altLang="en-US" sz="1600" dirty="0" smtClean="0"/>
                        <a:t> 이동하는 것을 보여주기</a:t>
                      </a:r>
                      <a:r>
                        <a:rPr lang="en-US" altLang="ko-KR" sz="1600" dirty="0" smtClean="0"/>
                        <a:t>? </a:t>
                      </a:r>
                      <a:r>
                        <a:rPr lang="ko-KR" altLang="en-US" sz="1600" dirty="0" smtClean="0"/>
                        <a:t>둘 중 하나가 화면에 나오고 저 사람이 범인이구나</a:t>
                      </a:r>
                      <a:r>
                        <a:rPr lang="en-US" altLang="ko-KR" sz="1600" dirty="0" smtClean="0"/>
                        <a:t>!</a:t>
                      </a:r>
                      <a:r>
                        <a:rPr lang="ko-KR" altLang="en-US" sz="1600" dirty="0" smtClean="0"/>
                        <a:t>라고 주인공이 외친 후 범인의 행적을 </a:t>
                      </a:r>
                      <a:r>
                        <a:rPr lang="ko-KR" altLang="en-US" sz="1600" dirty="0" err="1" smtClean="0"/>
                        <a:t>쫒게끔</a:t>
                      </a:r>
                      <a:r>
                        <a:rPr lang="ko-KR" altLang="en-US" sz="1600" dirty="0" smtClean="0"/>
                        <a:t> 유저를 유도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32218"/>
              </p:ext>
            </p:extLst>
          </p:nvPr>
        </p:nvGraphicFramePr>
        <p:xfrm>
          <a:off x="498948" y="1345414"/>
          <a:ext cx="11339484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67"/>
                <a:gridCol w="5022819"/>
                <a:gridCol w="1133756"/>
                <a:gridCol w="43576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순서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흐름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3-6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맵오른쪽에는</a:t>
                      </a:r>
                      <a:r>
                        <a:rPr lang="ko-KR" altLang="en-US" sz="1600" dirty="0" smtClean="0"/>
                        <a:t> 편의점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건물몇채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공원등이</a:t>
                      </a:r>
                      <a:r>
                        <a:rPr lang="ko-KR" altLang="en-US" sz="1600" dirty="0" smtClean="0"/>
                        <a:t> 있으며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공원속에</a:t>
                      </a:r>
                      <a:r>
                        <a:rPr lang="ko-KR" altLang="en-US" sz="1600" dirty="0" smtClean="0"/>
                        <a:t> 쓰레기통에 </a:t>
                      </a:r>
                      <a:r>
                        <a:rPr lang="en-US" altLang="ko-KR" sz="1600" dirty="0" err="1" smtClean="0"/>
                        <a:t>cctv</a:t>
                      </a:r>
                      <a:r>
                        <a:rPr lang="ko-KR" altLang="en-US" sz="1600" dirty="0" smtClean="0"/>
                        <a:t>속 뿌려졌던 병과 매우 유사한 모습의 병을 발견했으며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병의 로고가 있음을 확인하고 로고를 사진을 찍거나 외운다</a:t>
                      </a:r>
                      <a:r>
                        <a:rPr lang="en-US" altLang="ko-KR" sz="1600" baseline="0" dirty="0" smtClean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인원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err="1" smtClean="0"/>
                        <a:t>맵을</a:t>
                      </a:r>
                      <a:r>
                        <a:rPr lang="ko-KR" altLang="en-US" sz="1600" dirty="0" smtClean="0"/>
                        <a:t> 보면서 추가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마을 </a:t>
                      </a:r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dirty="0" smtClean="0"/>
                        <a:t> 곳곳에 병들이 </a:t>
                      </a:r>
                      <a:r>
                        <a:rPr lang="ko-KR" altLang="en-US" sz="1600" dirty="0" err="1" smtClean="0"/>
                        <a:t>널부러져</a:t>
                      </a:r>
                      <a:r>
                        <a:rPr lang="ko-KR" altLang="en-US" sz="1600" dirty="0" smtClean="0"/>
                        <a:t> 있고 유저가 다가가서 조사하게끔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병에 </a:t>
                      </a:r>
                      <a:r>
                        <a:rPr lang="ko-KR" altLang="en-US" sz="1600" dirty="0" err="1" smtClean="0"/>
                        <a:t>찟겨진</a:t>
                      </a:r>
                      <a:r>
                        <a:rPr lang="ko-KR" altLang="en-US" sz="1600" dirty="0" smtClean="0"/>
                        <a:t> 로고모양을 발견하고 </a:t>
                      </a:r>
                      <a:r>
                        <a:rPr lang="ko-KR" altLang="en-US" sz="1600" dirty="0" err="1" smtClean="0"/>
                        <a:t>찟겨져서</a:t>
                      </a:r>
                      <a:r>
                        <a:rPr lang="ko-KR" altLang="en-US" sz="1600" dirty="0" smtClean="0"/>
                        <a:t> 버려진 로고모양을 유추하기 위해 모든 병들을 확인해야 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로고조각맞추기게임느낌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주인공의 방에 돌아와 친한 친구의 기자에게 이 상황을 전달함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같은 섬마을 동편에 있는 </a:t>
                      </a:r>
                      <a:r>
                        <a:rPr lang="en-US" altLang="ko-KR" sz="1600" dirty="0" smtClean="0"/>
                        <a:t>xx</a:t>
                      </a:r>
                      <a:r>
                        <a:rPr lang="ko-KR" altLang="en-US" sz="1600" dirty="0" smtClean="0"/>
                        <a:t>해양 연구소 로고로 확인됨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친구</a:t>
                      </a:r>
                      <a:r>
                        <a:rPr lang="en-US" altLang="ko-KR" sz="1600" dirty="0" smtClean="0"/>
                        <a:t>Face</a:t>
                      </a:r>
                      <a:r>
                        <a:rPr lang="ko-KR" altLang="en-US" sz="1600" dirty="0" smtClean="0"/>
                        <a:t>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화면 대화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재호님이 </a:t>
                      </a:r>
                      <a:r>
                        <a:rPr lang="ko-KR" altLang="en-US" sz="1600" dirty="0" err="1" smtClean="0"/>
                        <a:t>바꾸실것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저는 이해가 </a:t>
                      </a:r>
                      <a:r>
                        <a:rPr lang="ko-KR" altLang="en-US" sz="1600" dirty="0" err="1" smtClean="0"/>
                        <a:t>안됨ㅜㅜ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4-2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XX</a:t>
                      </a:r>
                      <a:r>
                        <a:rPr lang="ko-KR" altLang="en-US" sz="1600" dirty="0" smtClean="0"/>
                        <a:t>해양 연구소를 자세히 알고자 검색하였으나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관련자료를 쉽게 찾아지지 않고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주인공은 직접 그곳을 찾아 가게 된다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????</a:t>
                      </a:r>
                      <a:r>
                        <a:rPr lang="ko-KR" altLang="en-US" sz="1600" dirty="0" smtClean="0"/>
                        <a:t>화면대화를 할 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기자방에서</a:t>
                      </a:r>
                      <a:r>
                        <a:rPr lang="ko-KR" altLang="en-US" sz="1600" dirty="0" smtClean="0"/>
                        <a:t> 조사하는 식으로 할 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4-3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마을에 나서자 마자 바이러스는 심하게 퍼지기 시작했으며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마을 전체는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본토에서 내려온 질병 관리 본부에서 사람들을 통제 하기 시작한다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주인공이 나가려고 하자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집 앞에서 저지 당하며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다시 들어가게 된다</a:t>
                      </a:r>
                      <a:r>
                        <a:rPr lang="en-US" altLang="ko-KR" sz="1600" dirty="0" smtClean="0"/>
                        <a:t>. )(</a:t>
                      </a:r>
                      <a:r>
                        <a:rPr lang="ko-KR" altLang="en-US" sz="1600" dirty="0" smtClean="0"/>
                        <a:t>질병관리본부사람들이 </a:t>
                      </a:r>
                      <a:r>
                        <a:rPr lang="en-US" altLang="ko-KR" sz="1600" dirty="0" err="1" smtClean="0"/>
                        <a:t>npc</a:t>
                      </a:r>
                      <a:r>
                        <a:rPr lang="ko-KR" altLang="en-US" sz="1600" dirty="0" smtClean="0"/>
                        <a:t>로 많이 퍼져 있음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 smtClean="0"/>
                        <a:t>요원</a:t>
                      </a:r>
                      <a:r>
                        <a:rPr lang="en-US" altLang="ko-KR" sz="1600" dirty="0" smtClean="0"/>
                        <a:t>:10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+</a:t>
                      </a:r>
                      <a:r>
                        <a:rPr lang="ko-KR" altLang="en-US" sz="1600" dirty="0" smtClean="0"/>
                        <a:t>알파</a:t>
                      </a:r>
                      <a:endParaRPr lang="en-US" altLang="ko-KR" sz="160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 err="1" smtClean="0"/>
                        <a:t>요원차</a:t>
                      </a:r>
                      <a:r>
                        <a:rPr lang="en-US" altLang="ko-KR" sz="1600" dirty="0" smtClean="0"/>
                        <a:t>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마을맵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화면 처리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대사로 할 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질병본부가 </a:t>
                      </a:r>
                      <a:r>
                        <a:rPr lang="ko-KR" altLang="en-US" sz="1600" dirty="0" err="1" smtClean="0"/>
                        <a:t>맵에</a:t>
                      </a:r>
                      <a:r>
                        <a:rPr lang="ko-KR" altLang="en-US" sz="1600" dirty="0" smtClean="0"/>
                        <a:t> 등장하게끔 할 지</a:t>
                      </a:r>
                      <a:r>
                        <a:rPr lang="en-US" altLang="ko-KR" sz="1600" dirty="0" smtClean="0"/>
                        <a:t>???????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4-4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 smtClean="0"/>
                        <a:t>밤이 되자 근무자 교대 또는 감시가 소홀해진 틈 또는 뒷문을 통해 몰래 빠져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나가 연구소를 찾아 나서기 시작한다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질병관리 사람들 회피 미션</a:t>
                      </a:r>
                      <a:r>
                        <a:rPr lang="en-US" altLang="ko-KR" sz="1600" dirty="0" smtClean="0"/>
                        <a:t>)(</a:t>
                      </a:r>
                      <a:r>
                        <a:rPr lang="ko-KR" altLang="en-US" sz="1600" dirty="0" smtClean="0"/>
                        <a:t>나가는 </a:t>
                      </a:r>
                      <a:r>
                        <a:rPr lang="ko-KR" altLang="en-US" sz="1600" dirty="0" err="1" smtClean="0"/>
                        <a:t>게임같은</a:t>
                      </a:r>
                      <a:r>
                        <a:rPr lang="ko-KR" altLang="en-US" sz="1600" dirty="0" smtClean="0"/>
                        <a:t> 거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 smtClean="0"/>
                        <a:t>요원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기존에 있던 인원에서 절반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밤이 되면 관리가 소홀해짐을 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대사처리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요원을 피하면서 마을 출구로 나감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연구소를 가기 위해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5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15091"/>
              </p:ext>
            </p:extLst>
          </p:nvPr>
        </p:nvGraphicFramePr>
        <p:xfrm>
          <a:off x="529751" y="1331422"/>
          <a:ext cx="11582170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95"/>
                <a:gridCol w="4199454"/>
                <a:gridCol w="1097280"/>
                <a:gridCol w="55282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순서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흐름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처리방식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4-5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마을에서 나가면 미로가 나온다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산길느낌으로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미로에서 탈출한다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산길미로맵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미로에서 나가면 바로 연구실입구로 이동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연구실입구에는 철조망이 쳐져 있고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연구실입구에는 보안견과 </a:t>
                      </a:r>
                      <a:r>
                        <a:rPr lang="ko-KR" altLang="en-US" sz="1600" dirty="0" err="1" smtClean="0"/>
                        <a:t>보안원이</a:t>
                      </a:r>
                      <a:r>
                        <a:rPr lang="ko-KR" altLang="en-US" sz="1600" dirty="0" smtClean="0"/>
                        <a:t> 있다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회피미션필요</a:t>
                      </a:r>
                      <a:r>
                        <a:rPr lang="en-US" altLang="ko-KR" sz="1600" dirty="0" smtClean="0"/>
                        <a:t>. ?????</a:t>
                      </a:r>
                      <a:r>
                        <a:rPr lang="ko-KR" altLang="en-US" sz="1600" dirty="0" smtClean="0"/>
                        <a:t>어떤 방식의 회피미션일지 미정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미션 후 연구실 입장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보안견</a:t>
                      </a:r>
                      <a:r>
                        <a:rPr lang="en-US" altLang="ko-KR" sz="1600" dirty="0" smtClean="0"/>
                        <a:t>: 2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보안원</a:t>
                      </a:r>
                      <a:r>
                        <a:rPr lang="en-US" altLang="ko-KR" sz="1600" dirty="0" smtClean="0"/>
                        <a:t>: 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연구실입구맵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연구실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회피미션방식</a:t>
                      </a:r>
                      <a:r>
                        <a:rPr lang="en-US" altLang="ko-KR" sz="1600" dirty="0" smtClean="0"/>
                        <a:t>:?????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5-2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 smtClean="0"/>
                        <a:t>연구원을 피해서 방에서 </a:t>
                      </a:r>
                      <a:r>
                        <a:rPr lang="ko-KR" altLang="en-US" sz="1600" dirty="0" err="1" smtClean="0"/>
                        <a:t>힌트얻기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자료얻기</a:t>
                      </a:r>
                      <a:endParaRPr lang="en-US" altLang="ko-KR" sz="160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 err="1" smtClean="0"/>
                        <a:t>탈의실방에서는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연구원옷과</a:t>
                      </a:r>
                      <a:r>
                        <a:rPr lang="ko-KR" altLang="en-US" sz="1600" dirty="0" smtClean="0"/>
                        <a:t> 특수안경을 발견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연구복을</a:t>
                      </a:r>
                      <a:r>
                        <a:rPr lang="ko-KR" altLang="en-US" sz="1600" dirty="0" smtClean="0"/>
                        <a:t> 입으면 연구원으로 분장이 가증하기 때문에 자유롭게 이동가능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연구실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층이든 지하든 다음 연구실 </a:t>
                      </a:r>
                      <a:r>
                        <a:rPr lang="ko-KR" altLang="en-US" sz="1600" dirty="0" err="1" smtClean="0"/>
                        <a:t>맵을</a:t>
                      </a:r>
                      <a:r>
                        <a:rPr lang="ko-KR" altLang="en-US" sz="1600" dirty="0" smtClean="0"/>
                        <a:t> 이동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 smtClean="0"/>
                        <a:t>연구원</a:t>
                      </a:r>
                      <a:r>
                        <a:rPr lang="en-US" altLang="ko-KR" sz="1600" dirty="0" smtClean="0"/>
                        <a:t>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ym typeface="Wingdings" pitchFamily="2" charset="2"/>
                        </a:rPr>
                        <a:t>연구실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1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층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. 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방은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1-2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개 방 중에 탈의실이 있어서 이 곳에서 </a:t>
                      </a:r>
                      <a:r>
                        <a:rPr lang="ko-KR" altLang="en-US" sz="1600" dirty="0" err="1" smtClean="0">
                          <a:sym typeface="Wingdings" pitchFamily="2" charset="2"/>
                        </a:rPr>
                        <a:t>특수안경와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600" dirty="0" err="1" smtClean="0">
                          <a:sym typeface="Wingdings" pitchFamily="2" charset="2"/>
                        </a:rPr>
                        <a:t>연구복을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 얻을 수 있음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퍼즐로 얻을 지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,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600" baseline="0" dirty="0" smtClean="0">
                          <a:sym typeface="Wingdings" pitchFamily="2" charset="2"/>
                        </a:rPr>
                        <a:t>바로 얻을 지는 아직 미정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).</a:t>
                      </a:r>
                      <a:endParaRPr lang="en-US" altLang="ko-KR" sz="1600" dirty="0" smtClean="0">
                        <a:sym typeface="Wingdings" pitchFamily="2" charset="2"/>
                      </a:endParaRPr>
                    </a:p>
                    <a:p>
                      <a:pPr latinLnBrk="1"/>
                      <a:endParaRPr lang="en-US" altLang="ko-KR" sz="1600" dirty="0" smtClean="0">
                        <a:sym typeface="Wingdings" pitchFamily="2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5-3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 smtClean="0"/>
                        <a:t>연구소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층이든 지하든 다음 </a:t>
                      </a:r>
                      <a:r>
                        <a:rPr lang="ko-KR" altLang="en-US" sz="1600" dirty="0" err="1" smtClean="0"/>
                        <a:t>연구실맵으로</a:t>
                      </a:r>
                      <a:r>
                        <a:rPr lang="ko-KR" altLang="en-US" sz="1600" dirty="0" smtClean="0"/>
                        <a:t> 들어가면 연구소 내부 문서를 통해 </a:t>
                      </a:r>
                      <a:r>
                        <a:rPr lang="en-US" altLang="ko-KR" sz="1600" dirty="0" smtClean="0"/>
                        <a:t>XX</a:t>
                      </a:r>
                      <a:r>
                        <a:rPr lang="ko-KR" altLang="en-US" sz="1600" dirty="0" smtClean="0"/>
                        <a:t>해양 연구소를 가 아닌 </a:t>
                      </a:r>
                      <a:r>
                        <a:rPr lang="en-US" altLang="ko-KR" sz="1600" dirty="0" smtClean="0"/>
                        <a:t>XX</a:t>
                      </a:r>
                      <a:r>
                        <a:rPr lang="ko-KR" altLang="en-US" sz="1600" dirty="0" smtClean="0"/>
                        <a:t>배양하고 있는 연구소라는 것을 알게 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 등등 곳곳에</a:t>
                      </a:r>
                      <a:r>
                        <a:rPr lang="ko-KR" altLang="en-US" sz="1600" baseline="0" dirty="0" smtClean="0"/>
                        <a:t> 힌트를 얻을 수 있음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연구소 </a:t>
                      </a:r>
                      <a:r>
                        <a:rPr lang="ko-KR" altLang="en-US" sz="1600" dirty="0" err="1" smtClean="0"/>
                        <a:t>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If, </a:t>
                      </a:r>
                      <a:r>
                        <a:rPr lang="ko-KR" altLang="en-US" sz="1600" dirty="0" err="1" smtClean="0"/>
                        <a:t>특수안경착용했을</a:t>
                      </a:r>
                      <a:r>
                        <a:rPr lang="ko-KR" altLang="en-US" sz="1600" dirty="0" smtClean="0"/>
                        <a:t> 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바이러스를 볼 수 있어서 회피가능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회피게임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Else.</a:t>
                      </a:r>
                      <a:r>
                        <a:rPr lang="ko-KR" altLang="en-US" sz="1600" dirty="0" smtClean="0"/>
                        <a:t>특수안경을 착용하지 않으면 끝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여태까지 한 것들이 꿈이었다는 것으로 처리하고</a:t>
                      </a:r>
                      <a:r>
                        <a:rPr lang="ko-KR" altLang="en-US" sz="16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600" dirty="0" err="1" smtClean="0">
                          <a:sym typeface="Wingdings" pitchFamily="2" charset="2"/>
                        </a:rPr>
                        <a:t>자기방에서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 깨어나서 게임을 다시 시작하여야 함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대사처리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: 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뭐야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? 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꿈이었어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? 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바이러스도 </a:t>
                      </a:r>
                      <a:r>
                        <a:rPr lang="ko-KR" altLang="en-US" sz="1600" dirty="0" err="1" smtClean="0">
                          <a:sym typeface="Wingdings" pitchFamily="2" charset="2"/>
                        </a:rPr>
                        <a:t>꿈인건가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? </a:t>
                      </a:r>
                      <a:r>
                        <a:rPr lang="ko-KR" altLang="en-US" sz="1600" dirty="0" err="1" smtClean="0">
                          <a:sym typeface="Wingdings" pitchFamily="2" charset="2"/>
                        </a:rPr>
                        <a:t>뉴스틀기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--&gt;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여전히 바이러스가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??????????????????????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5-4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찾게 된 첫 번째 문서에는 건물의 구조 약도와 프로젝트 내용을 확인한다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연구소 </a:t>
                      </a:r>
                      <a:r>
                        <a:rPr lang="ko-KR" altLang="en-US" sz="1600" dirty="0" err="1" smtClean="0"/>
                        <a:t>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퍼즐게임미션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7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</a:t>
            </a:r>
            <a:r>
              <a:rPr lang="en-US" altLang="ko-KR" dirty="0" smtClean="0"/>
              <a:t>VACCINE(</a:t>
            </a:r>
            <a:r>
              <a:rPr lang="ko-KR" altLang="en-US" dirty="0" smtClean="0"/>
              <a:t>가칭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김동범</a:t>
            </a:r>
            <a:endParaRPr lang="en-US" altLang="ko-KR" dirty="0" smtClean="0"/>
          </a:p>
          <a:p>
            <a:r>
              <a:rPr lang="ko-KR" altLang="en-US" dirty="0" smtClean="0"/>
              <a:t>석재호</a:t>
            </a:r>
            <a:endParaRPr lang="en-US" altLang="ko-KR" dirty="0" smtClean="0"/>
          </a:p>
          <a:p>
            <a:r>
              <a:rPr lang="ko-KR" altLang="en-US" dirty="0" smtClean="0"/>
              <a:t>이진우</a:t>
            </a:r>
            <a:endParaRPr lang="en-US" altLang="ko-KR" dirty="0" smtClean="0"/>
          </a:p>
          <a:p>
            <a:r>
              <a:rPr lang="ko-KR" altLang="en-US" dirty="0" smtClean="0"/>
              <a:t>장유민</a:t>
            </a:r>
            <a:endParaRPr lang="en-US" altLang="ko-KR" dirty="0" smtClean="0"/>
          </a:p>
          <a:p>
            <a:r>
              <a:rPr lang="ko-KR" altLang="en-US" dirty="0" smtClean="0"/>
              <a:t>최홍석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46643"/>
              </p:ext>
            </p:extLst>
          </p:nvPr>
        </p:nvGraphicFramePr>
        <p:xfrm>
          <a:off x="494975" y="1303852"/>
          <a:ext cx="11216410" cy="733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95"/>
                <a:gridCol w="6355638"/>
                <a:gridCol w="670560"/>
                <a:gridCol w="34330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순서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흐름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처리방식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5-5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두 번째 문서를 확인하게 된다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회피</a:t>
                      </a:r>
                      <a:r>
                        <a:rPr lang="en-US" altLang="ko-KR" sz="1600" dirty="0" smtClean="0"/>
                        <a:t>+</a:t>
                      </a:r>
                      <a:r>
                        <a:rPr lang="ko-KR" altLang="en-US" sz="1600" dirty="0" smtClean="0"/>
                        <a:t>퍼즐게임미션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미정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5-6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아직 이벤트 미정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5-7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 smtClean="0"/>
                        <a:t>두 번째 문서는 프로젝트의 상세한 계획 내용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이미지로 뜨게끔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인체실험까지 담기게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마을사람들이 대상이었다</a:t>
                      </a:r>
                      <a:r>
                        <a:rPr lang="en-US" altLang="ko-KR" sz="1600" dirty="0" smtClean="0"/>
                        <a:t>!)</a:t>
                      </a:r>
                      <a:r>
                        <a:rPr lang="ko-KR" altLang="en-US" sz="1600" dirty="0" smtClean="0"/>
                        <a:t>이 담겨져 있으며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전염병을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퍼트린 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백신을 통해 돈을 벌기 위함을 알게 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백신의 위치를 알게 됨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아이템획득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퍼즐게임미션으로 넣을 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그냥 아이템획득으로 할 지 미정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백신을 가져가 위해서는 더 높은 단계의 </a:t>
                      </a:r>
                      <a:r>
                        <a:rPr lang="ko-KR" altLang="en-US" sz="1600" dirty="0" err="1" smtClean="0"/>
                        <a:t>시크릿</a:t>
                      </a:r>
                      <a:r>
                        <a:rPr lang="ko-KR" altLang="en-US" sz="1600" dirty="0" smtClean="0"/>
                        <a:t> 카드가 필요함 카드를 </a:t>
                      </a:r>
                      <a:r>
                        <a:rPr lang="ko-KR" altLang="en-US" sz="1600" dirty="0" err="1" smtClean="0"/>
                        <a:t>얻기위해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회피미션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퍼즐 미션 요구</a:t>
                      </a:r>
                      <a:r>
                        <a:rPr lang="en-US" altLang="ko-KR" sz="1600" dirty="0" smtClean="0"/>
                        <a:t>??)(</a:t>
                      </a:r>
                      <a:r>
                        <a:rPr lang="ko-KR" altLang="en-US" sz="1600" dirty="0" smtClean="0"/>
                        <a:t>위 순서에서 다 눌러보다가 발견할 수도 있음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err="1" smtClean="0"/>
                        <a:t>시크릿</a:t>
                      </a:r>
                      <a:r>
                        <a:rPr lang="ko-KR" altLang="en-US" sz="1600" dirty="0" smtClean="0"/>
                        <a:t> 카드 획득 후 백신 획득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자료와 백신을 가지고 탈출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백신을 획득하는 순간 사이렌</a:t>
                      </a:r>
                      <a:r>
                        <a:rPr lang="en-US" altLang="ko-KR" sz="1600" dirty="0" smtClean="0"/>
                        <a:t>+</a:t>
                      </a:r>
                      <a:r>
                        <a:rPr lang="ko-KR" altLang="en-US" sz="1600" dirty="0" smtClean="0"/>
                        <a:t>방을 나오면 </a:t>
                      </a:r>
                      <a:r>
                        <a:rPr lang="en-US" altLang="ko-KR" sz="1600" dirty="0" smtClean="0"/>
                        <a:t>NPC</a:t>
                      </a:r>
                      <a:r>
                        <a:rPr lang="ko-KR" altLang="en-US" sz="1600" dirty="0" smtClean="0"/>
                        <a:t>보안요원이 </a:t>
                      </a:r>
                      <a:r>
                        <a:rPr lang="ko-KR" altLang="en-US" sz="1600" dirty="0" err="1" smtClean="0"/>
                        <a:t>쫒아오게끔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 smtClean="0"/>
                        <a:t>기존에 있던 바이러스는 그대로 돌아다니고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보안요원은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명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백신방들어가기전</a:t>
                      </a:r>
                      <a:r>
                        <a:rPr lang="ko-KR" altLang="en-US" sz="1600" dirty="0" smtClean="0"/>
                        <a:t> 복도에서 </a:t>
                      </a:r>
                      <a:r>
                        <a:rPr lang="ko-KR" altLang="en-US" sz="1600" dirty="0" err="1" smtClean="0"/>
                        <a:t>시크릿카드를</a:t>
                      </a:r>
                      <a:r>
                        <a:rPr lang="ko-KR" altLang="en-US" sz="1600" dirty="0" smtClean="0"/>
                        <a:t> 얻어야 </a:t>
                      </a:r>
                      <a:r>
                        <a:rPr lang="ko-KR" altLang="en-US" sz="1600" dirty="0" err="1" smtClean="0"/>
                        <a:t>백신방에</a:t>
                      </a:r>
                      <a:r>
                        <a:rPr lang="ko-KR" altLang="en-US" sz="1600" dirty="0" smtClean="0"/>
                        <a:t> 들어갈 수 있음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백신방맵에서</a:t>
                      </a:r>
                      <a:r>
                        <a:rPr lang="ko-KR" altLang="en-US" sz="1600" dirty="0" smtClean="0"/>
                        <a:t> 백신 획득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자료도 얻어서 탈출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6-2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세상을 알기 위해 친구기자와 만나 자료와 백신을 공개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뉴스를 통해 한 섬에서 끔찍한 사건으로 인해서 바이러스가 퍼졌고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우리의 주인공이 세상에 알렸다는 뉴스가 뜨면서 끝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 이미지화면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대사처리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아직 안 넣은 것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닿으면 마스크를 목숨하트개념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아직 미정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37226" cy="1320800"/>
          </a:xfrm>
        </p:spPr>
        <p:txBody>
          <a:bodyPr/>
          <a:lstStyle/>
          <a:p>
            <a:r>
              <a:rPr lang="ko-KR" altLang="en-US" dirty="0" err="1" smtClean="0"/>
              <a:t>맵에</a:t>
            </a:r>
            <a:r>
              <a:rPr lang="ko-KR" altLang="en-US" dirty="0" smtClean="0"/>
              <a:t> 따른 퍼즐게임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다다음페이지에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자세히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9756"/>
            <a:ext cx="7244720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5668" y="3779520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탈의실에 전체 지도 </a:t>
            </a:r>
            <a:r>
              <a:rPr lang="ko-KR" altLang="en-US" sz="1200" b="1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맵이</a:t>
            </a:r>
            <a:r>
              <a:rPr lang="ko-KR" altLang="en-US" sz="12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있음</a:t>
            </a:r>
            <a:r>
              <a:rPr lang="en-US" altLang="ko-KR" sz="12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2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유저참고용</a:t>
            </a:r>
            <a:endParaRPr lang="ko-KR" altLang="en-US" sz="1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77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5306" cy="1320800"/>
          </a:xfrm>
        </p:spPr>
        <p:txBody>
          <a:bodyPr/>
          <a:lstStyle/>
          <a:p>
            <a:r>
              <a:rPr lang="ko-KR" altLang="en-US" dirty="0" err="1" smtClean="0"/>
              <a:t>맵에</a:t>
            </a:r>
            <a:r>
              <a:rPr lang="ko-KR" altLang="en-US" dirty="0" smtClean="0"/>
              <a:t> 따른 퍼즐게임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페이지에 </a:t>
            </a:r>
            <a:r>
              <a:rPr lang="ko-KR" altLang="en-US" dirty="0" smtClean="0"/>
              <a:t>자세히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4134"/>
            <a:ext cx="8001643" cy="51474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38016" y="5205984"/>
            <a:ext cx="1926336" cy="9387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1289" y="5352210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해당 방은 문 퍼즐게임을 풀어야지 들어갈 수 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40480" y="3316224"/>
            <a:ext cx="1914144" cy="3779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3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방에 따른 </a:t>
            </a:r>
            <a:r>
              <a:rPr lang="ko-KR" altLang="en-US" dirty="0" smtClean="0"/>
              <a:t>퍼즐내용</a:t>
            </a:r>
            <a:r>
              <a:rPr lang="en-US" altLang="ko-KR" dirty="0" smtClean="0"/>
              <a:t>(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65505"/>
            <a:ext cx="9356682" cy="46758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탈의실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탈의실에서는 여러 개의 캐비닛이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하나의 캐비닛에 여분의 연구복장을 아이템으로 얻을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해당 방에서 </a:t>
            </a:r>
            <a:r>
              <a:rPr lang="ko-KR" altLang="en-US" dirty="0" smtClean="0"/>
              <a:t>연구소 </a:t>
            </a:r>
            <a:r>
              <a:rPr lang="ko-KR" altLang="en-US" dirty="0" err="1" smtClean="0"/>
              <a:t>맵지도가</a:t>
            </a:r>
            <a:r>
              <a:rPr lang="ko-KR" altLang="en-US" dirty="0" smtClean="0"/>
              <a:t> 붙어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HELLO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63  ?  18  8-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＂</a:t>
            </a:r>
            <a:r>
              <a:rPr lang="ko-KR" altLang="en-US" dirty="0" smtClean="0">
                <a:sym typeface="Wingdings" panose="05000000000000000000" pitchFamily="2" charset="2"/>
              </a:rPr>
              <a:t>어딘가의 단서로 쓰일지도 몰라</a:t>
            </a:r>
            <a:r>
              <a:rPr lang="en-US" altLang="ko-KR" dirty="0" smtClean="0">
                <a:sym typeface="Wingdings" panose="05000000000000000000" pitchFamily="2" charset="2"/>
              </a:rPr>
              <a:t>! </a:t>
            </a:r>
            <a:r>
              <a:rPr lang="ko-KR" altLang="en-US" dirty="0" smtClean="0">
                <a:sym typeface="Wingdings" panose="05000000000000000000" pitchFamily="2" charset="2"/>
              </a:rPr>
              <a:t>기억해두자</a:t>
            </a:r>
            <a:r>
              <a:rPr lang="en-US" altLang="ko-KR" dirty="0" smtClean="0">
                <a:sym typeface="Wingdings" panose="05000000000000000000" pitchFamily="2" charset="2"/>
              </a:rPr>
              <a:t>!” </a:t>
            </a:r>
            <a:r>
              <a:rPr lang="ko-KR" altLang="en-US" dirty="0" smtClean="0">
                <a:sym typeface="Wingdings" panose="05000000000000000000" pitchFamily="2" charset="2"/>
              </a:rPr>
              <a:t>언급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69" y="3340608"/>
            <a:ext cx="4046816" cy="2172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95384" y="1450848"/>
            <a:ext cx="1901952" cy="18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50120" y="2139696"/>
            <a:ext cx="792480" cy="512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백신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368" y="2895573"/>
            <a:ext cx="492178" cy="351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016" y="1564583"/>
            <a:ext cx="395168" cy="480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3680" y="392582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</a:t>
            </a:r>
            <a:r>
              <a:rPr lang="en-US" altLang="ko-KR" dirty="0" smtClean="0"/>
              <a:t>: HELLO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205" y="3522066"/>
            <a:ext cx="281026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7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방에 따른 </a:t>
            </a:r>
            <a:r>
              <a:rPr lang="ko-KR" altLang="en-US" dirty="0" smtClean="0"/>
              <a:t>퍼즐내용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41121"/>
            <a:ext cx="10746570" cy="4700242"/>
          </a:xfrm>
        </p:spPr>
        <p:txBody>
          <a:bodyPr/>
          <a:lstStyle/>
          <a:p>
            <a:r>
              <a:rPr lang="ko-KR" altLang="en-US" dirty="0" err="1" smtClean="0"/>
              <a:t>문서정보방</a:t>
            </a:r>
            <a:r>
              <a:rPr lang="en-US" altLang="ko-KR" dirty="0" smtClean="0"/>
              <a:t>:</a:t>
            </a:r>
            <a:r>
              <a:rPr lang="ko-KR" altLang="en-US" dirty="0" smtClean="0"/>
              <a:t>해당 방은 색깔 퍼즐을 순서대로 눌렀을 시 문이 열린다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어떤 순서로 맞추게 할 지는 </a:t>
            </a:r>
            <a:r>
              <a:rPr lang="ko-KR" altLang="en-US" b="1" u="sng" dirty="0" smtClean="0"/>
              <a:t>맨 마지막 페이지 참고</a:t>
            </a:r>
            <a:r>
              <a:rPr lang="en-US" altLang="ko-KR" b="1" u="sng" dirty="0" smtClean="0"/>
              <a:t>. </a:t>
            </a:r>
            <a:r>
              <a:rPr lang="ko-KR" altLang="en-US" b="1" u="sng" dirty="0" smtClean="0"/>
              <a:t>정리할게요 </a:t>
            </a:r>
            <a:r>
              <a:rPr lang="ko-KR" altLang="en-US" b="1" u="sng" dirty="0" err="1" smtClean="0"/>
              <a:t>ㅜㅜ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문이 열리면 책상 위에 있는 본 연구소 정보가 상세히 적힌 문서를 발견하게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문서는 아이템으로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연구소의 비리를 까발릴 수 있는 중요한 단서로 쓰인다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백신방</a:t>
            </a:r>
            <a:r>
              <a:rPr lang="ko-KR" altLang="en-US" dirty="0" smtClean="0"/>
              <a:t> 키 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방은 문 퍼즐게임을 풀어야지 들어갈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 퍼즐은 다음 사진과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들어가면 </a:t>
            </a:r>
            <a:r>
              <a:rPr lang="ko-KR" altLang="en-US" dirty="0" smtClean="0"/>
              <a:t>자물쇠가 걸린 서랍이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서랍의 퍼즐을 맞추면 </a:t>
            </a:r>
            <a:r>
              <a:rPr lang="ko-KR" altLang="en-US" dirty="0" err="1" smtClean="0"/>
              <a:t>백신방</a:t>
            </a:r>
            <a:r>
              <a:rPr lang="ko-KR" altLang="en-US" dirty="0" smtClean="0"/>
              <a:t> 키를 얻을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퍼즐을 풀 수 있는 단서가 아래 표와 같이 주어지고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층에서 얻은 숫자종이</a:t>
            </a:r>
            <a:r>
              <a:rPr lang="en-US" altLang="ko-KR" dirty="0" smtClean="0"/>
              <a:t>(63 ? 18 08)</a:t>
            </a:r>
            <a:r>
              <a:rPr lang="ko-KR" altLang="en-US" dirty="0" smtClean="0"/>
              <a:t>와 아래 표 종이를 참고하여 문제를 푼다</a:t>
            </a:r>
            <a:r>
              <a:rPr lang="en-US" altLang="ko-KR" dirty="0" smtClean="0"/>
              <a:t>.(?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18)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75979"/>
              </p:ext>
            </p:extLst>
          </p:nvPr>
        </p:nvGraphicFramePr>
        <p:xfrm>
          <a:off x="4884882" y="4492750"/>
          <a:ext cx="4389120" cy="2365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</a:tblGrid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36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95343"/>
              </p:ext>
            </p:extLst>
          </p:nvPr>
        </p:nvGraphicFramePr>
        <p:xfrm>
          <a:off x="8163222" y="2645664"/>
          <a:ext cx="8636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/>
                <a:gridCol w="431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31808" y="343188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virusruin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1337" y="570731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</a:t>
            </a:r>
            <a:r>
              <a:rPr lang="en-US" altLang="ko-KR" dirty="0" smtClean="0"/>
              <a:t>: need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10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방에 따른 </a:t>
            </a:r>
            <a:r>
              <a:rPr lang="ko-KR" altLang="en-US" dirty="0" smtClean="0"/>
              <a:t>퍼즐내용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356682" cy="388077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나머지 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많은 연구원들이 들락날락 거리게 해 들어가지 않게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아무런 아이템이 없다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err="1" smtClean="0"/>
              <a:t>백신방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백신방</a:t>
            </a:r>
            <a:r>
              <a:rPr lang="ko-KR" altLang="en-US" dirty="0" smtClean="0"/>
              <a:t> 키에서 얻은 키로 들어갈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키를 열면 방으로 들어갈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백신은 방 중앙에 있는 오브젝트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에서 얻게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여기서 문서를 더 넣을 </a:t>
            </a:r>
            <a:r>
              <a:rPr lang="ko-KR" altLang="en-US" dirty="0" err="1" smtClean="0"/>
              <a:t>수도있음</a:t>
            </a:r>
            <a:r>
              <a:rPr lang="en-US" altLang="ko-KR" dirty="0" smtClean="0"/>
              <a:t>(</a:t>
            </a:r>
            <a:r>
              <a:rPr lang="ko-KR" altLang="en-US" b="1" u="sng" dirty="0" smtClean="0"/>
              <a:t>미정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65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901398" y="2680151"/>
            <a:ext cx="3827306" cy="25746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9814" y="2724568"/>
            <a:ext cx="3997994" cy="31885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8168" y="3035300"/>
            <a:ext cx="2538056" cy="30119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문서정보방</a:t>
            </a:r>
            <a:r>
              <a:rPr lang="ko-KR" altLang="en-US" dirty="0" smtClean="0"/>
              <a:t> 문 문제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06" y="2830970"/>
            <a:ext cx="3505689" cy="2276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7744" y="235523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이삭줍기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 밀레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45" y="2830970"/>
            <a:ext cx="3678337" cy="2905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7645" y="235523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감자심는사람들</a:t>
            </a:r>
            <a:r>
              <a:rPr lang="en-US" altLang="ko-KR" dirty="0" smtClean="0"/>
              <a:t>-</a:t>
            </a:r>
            <a:r>
              <a:rPr lang="ko-KR" altLang="en-US" dirty="0" smtClean="0"/>
              <a:t> 밀레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78" y="3186119"/>
            <a:ext cx="2308036" cy="27102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0337" y="238193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진주귀고리를 한 소녀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요하네스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9888" y="60472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5977" y="60472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2191" y="60472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6432" y="74678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답</a:t>
            </a:r>
            <a:r>
              <a:rPr lang="en-US" altLang="ko-KR" dirty="0" smtClean="0"/>
              <a:t>: </a:t>
            </a:r>
            <a:r>
              <a:rPr lang="ko-KR" altLang="en-US" sz="2800" b="1" dirty="0" smtClean="0"/>
              <a:t>빨 초 파</a:t>
            </a:r>
            <a:endParaRPr lang="ko-KR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3932" y="1277034"/>
            <a:ext cx="1058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본 액자들은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층에 각 방마다 걸려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유저가 그림을 클릭하면 그림에 대한 정보</a:t>
            </a:r>
            <a:r>
              <a:rPr lang="en-US" altLang="ko-KR" dirty="0" smtClean="0"/>
              <a:t>(: </a:t>
            </a:r>
            <a:r>
              <a:rPr lang="ko-KR" altLang="en-US" dirty="0" err="1" smtClean="0"/>
              <a:t>빨간액자에는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진주귀고리를 한 소녀</a:t>
            </a:r>
            <a:r>
              <a:rPr lang="en-US" altLang="ko-KR" dirty="0" smtClean="0"/>
              <a:t>]</a:t>
            </a:r>
            <a:r>
              <a:rPr lang="ko-KR" altLang="en-US" dirty="0" smtClean="0"/>
              <a:t>명화가 들어있다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뜨면서 지하에서 풀 문제에 대한 힌트를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80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업데이트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268414"/>
              </p:ext>
            </p:extLst>
          </p:nvPr>
        </p:nvGraphicFramePr>
        <p:xfrm>
          <a:off x="1091221" y="1571864"/>
          <a:ext cx="97813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238"/>
                <a:gridCol w="5423770"/>
                <a:gridCol w="1227551"/>
                <a:gridCol w="13528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 내용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이진우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장르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 </a:t>
                      </a:r>
                      <a:r>
                        <a:rPr lang="ko-KR" altLang="en-US" dirty="0" err="1" smtClean="0"/>
                        <a:t>컨셉</a:t>
                      </a:r>
                      <a:r>
                        <a:rPr lang="ko-KR" altLang="en-US" dirty="0" smtClean="0"/>
                        <a:t> 정리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r>
                        <a:rPr lang="en-US" altLang="ko-KR" smtClean="0"/>
                        <a:t>0.1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2020-02-03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이진우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ko-KR" altLang="en-US" dirty="0" err="1" smtClean="0"/>
                        <a:t>컨셉</a:t>
                      </a:r>
                      <a:r>
                        <a:rPr lang="ko-KR" altLang="en-US" dirty="0" smtClean="0"/>
                        <a:t> 변경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세계관 정리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v0.2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2020-02-04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최홍석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정보 표 업데이트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V0.3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2020-02-06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장유민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스토리전반적인 수정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V0.4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2020-02-06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장유민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스토리흐름 수정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V0.5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2020-02-07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장유민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퍼즐요소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의도</a:t>
            </a:r>
            <a:endParaRPr lang="en-US" altLang="ko-KR" dirty="0" smtClean="0"/>
          </a:p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게임 장르</a:t>
            </a:r>
            <a:endParaRPr lang="en-US" altLang="ko-KR" dirty="0" smtClean="0"/>
          </a:p>
          <a:p>
            <a:r>
              <a:rPr lang="ko-KR" altLang="en-US" dirty="0" smtClean="0"/>
              <a:t>플레이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룰</a:t>
            </a:r>
            <a:r>
              <a:rPr lang="en-US" altLang="ko-KR" dirty="0" smtClean="0"/>
              <a:t>?)</a:t>
            </a:r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삭제 예정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9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8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0732"/>
          </a:xfrm>
        </p:spPr>
        <p:txBody>
          <a:bodyPr/>
          <a:lstStyle/>
          <a:p>
            <a:r>
              <a:rPr lang="ko-KR" altLang="en-US" dirty="0" smtClean="0"/>
              <a:t>소재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신종 바이러스 감염</a:t>
            </a:r>
            <a:endParaRPr lang="en-US" altLang="ko-KR" dirty="0" smtClean="0"/>
          </a:p>
          <a:p>
            <a:r>
              <a:rPr lang="ko-KR" altLang="en-US" dirty="0" smtClean="0"/>
              <a:t>주인공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탐정</a:t>
            </a:r>
            <a:endParaRPr lang="en-US" altLang="ko-KR" dirty="0" smtClean="0"/>
          </a:p>
          <a:p>
            <a:r>
              <a:rPr lang="ko-KR" altLang="en-US" dirty="0" smtClean="0"/>
              <a:t>스토리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원인 모를 바이러스에 감염되는 도시 주민들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탐정이 전염병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감염된 주민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동물 들을 피해 바이러스의 근원지 탐색</a:t>
            </a:r>
            <a:r>
              <a:rPr lang="en-US" altLang="ko-KR" dirty="0" smtClean="0"/>
              <a:t>. </a:t>
            </a:r>
            <a:r>
              <a:rPr lang="en-US" altLang="ko-KR" dirty="0"/>
              <a:t>D</a:t>
            </a:r>
            <a:r>
              <a:rPr lang="ko-KR" altLang="en-US" dirty="0" smtClean="0"/>
              <a:t>세력에 의해 바이러스가 살포된 것을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연구소 잠입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백신 획득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ko-KR" altLang="en-US" dirty="0" smtClean="0"/>
              <a:t>세력 목적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신종 바이러스 살포로 환자 증가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백신의 가치 상승으로 금전적 이득</a:t>
            </a:r>
            <a:endParaRPr lang="en-US" altLang="ko-KR" dirty="0" smtClean="0"/>
          </a:p>
          <a:p>
            <a:r>
              <a:rPr lang="ko-KR" altLang="en-US" dirty="0" smtClean="0"/>
              <a:t>시대적 배경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현대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공간적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섬마을 청정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만의 소도시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6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바이러스 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미정</a:t>
            </a:r>
            <a:endParaRPr lang="en-US" altLang="ko-KR" dirty="0" smtClean="0"/>
          </a:p>
          <a:p>
            <a:r>
              <a:rPr lang="ko-KR" altLang="en-US" dirty="0" smtClean="0"/>
              <a:t>바이러스 증세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치사율 높음</a:t>
            </a:r>
            <a:endParaRPr lang="en-US" altLang="ko-KR" dirty="0"/>
          </a:p>
          <a:p>
            <a:pPr lvl="1"/>
            <a:r>
              <a:rPr lang="ko-KR" altLang="en-US" dirty="0" err="1" smtClean="0"/>
              <a:t>전염률</a:t>
            </a:r>
            <a:r>
              <a:rPr lang="ko-KR" altLang="en-US" dirty="0" smtClean="0"/>
              <a:t> 높음</a:t>
            </a:r>
            <a:endParaRPr lang="en-US" altLang="ko-KR" dirty="0"/>
          </a:p>
          <a:p>
            <a:pPr lvl="1"/>
            <a:r>
              <a:rPr lang="ko-KR" altLang="en-US" dirty="0" smtClean="0"/>
              <a:t>발병 후 죽기까지 시간이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잠복기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감염 경로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잠복기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피부 접촉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공기 중 바이러스 접촉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환자의 피부색이 녹색으로 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이속</a:t>
            </a:r>
            <a:r>
              <a:rPr lang="ko-KR" altLang="en-US" dirty="0" smtClean="0"/>
              <a:t> 변경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장르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퍼즐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스토리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잠입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수정필요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596668" cy="4927600"/>
          </a:xfrm>
        </p:spPr>
        <p:txBody>
          <a:bodyPr/>
          <a:lstStyle/>
          <a:p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탐정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마을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건물 안</a:t>
            </a:r>
            <a:r>
              <a:rPr lang="en-US" altLang="ko-KR" dirty="0" smtClean="0"/>
              <a:t>/</a:t>
            </a:r>
            <a:r>
              <a:rPr lang="ko-KR" altLang="en-US" dirty="0" smtClean="0"/>
              <a:t>마을 밖 필드 등을 이동</a:t>
            </a:r>
            <a:endParaRPr lang="en-US" altLang="ko-KR" dirty="0" smtClean="0"/>
          </a:p>
          <a:p>
            <a:r>
              <a:rPr lang="ko-KR" altLang="en-US" dirty="0" smtClean="0"/>
              <a:t>바이러스에 감염된 사람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동물을 피해 이동</a:t>
            </a:r>
            <a:endParaRPr lang="en-US" altLang="ko-KR" dirty="0" smtClean="0"/>
          </a:p>
          <a:p>
            <a:r>
              <a:rPr lang="ko-KR" altLang="en-US" dirty="0" err="1" smtClean="0"/>
              <a:t>맵에서</a:t>
            </a:r>
            <a:r>
              <a:rPr lang="ko-KR" altLang="en-US" dirty="0" smtClean="0"/>
              <a:t> 바이러스 근원 단서를 획득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목격자 탐문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진술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cctv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바이러스 살포용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r>
              <a:rPr lang="ko-KR" altLang="en-US" dirty="0" smtClean="0"/>
              <a:t>일정 개수 이상의 단서 획득으로 바이러스 근원지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위치 확인</a:t>
            </a:r>
            <a:endParaRPr lang="en-US" altLang="ko-KR" dirty="0" smtClean="0"/>
          </a:p>
          <a:p>
            <a:r>
              <a:rPr lang="ko-KR" altLang="en-US" dirty="0" smtClean="0"/>
              <a:t>연구소 잠입</a:t>
            </a:r>
            <a:endParaRPr lang="en-US" altLang="ko-KR" dirty="0"/>
          </a:p>
          <a:p>
            <a:r>
              <a:rPr lang="ko-KR" altLang="en-US" dirty="0" smtClean="0"/>
              <a:t>연구소 직원을 피해 이동</a:t>
            </a:r>
            <a:endParaRPr lang="en-US" altLang="ko-KR" dirty="0" smtClean="0"/>
          </a:p>
          <a:p>
            <a:r>
              <a:rPr lang="ko-KR" altLang="en-US" dirty="0" smtClean="0"/>
              <a:t>연구실 정황 자료 획득 및 백신 획득</a:t>
            </a:r>
            <a:endParaRPr lang="en-US" altLang="ko-KR" dirty="0" smtClean="0"/>
          </a:p>
          <a:p>
            <a:r>
              <a:rPr lang="ko-KR" altLang="en-US" dirty="0" smtClean="0"/>
              <a:t>연구실 탈출 자료 전달 이벤트 완료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9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904</TotalTime>
  <Words>2389</Words>
  <Application>Microsoft Office PowerPoint</Application>
  <PresentationFormat>와이드스크린</PresentationFormat>
  <Paragraphs>454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HY그래픽M</vt:lpstr>
      <vt:lpstr>맑은 고딕</vt:lpstr>
      <vt:lpstr>휴먼편지체</vt:lpstr>
      <vt:lpstr>Arial</vt:lpstr>
      <vt:lpstr>Trebuchet MS</vt:lpstr>
      <vt:lpstr>Wingdings</vt:lpstr>
      <vt:lpstr>Wingdings 3</vt:lpstr>
      <vt:lpstr>패싯</vt:lpstr>
      <vt:lpstr>컨셉 기획  Project C</vt:lpstr>
      <vt:lpstr>팀 VACCINE(가칭)</vt:lpstr>
      <vt:lpstr>업데이트</vt:lpstr>
      <vt:lpstr>목차</vt:lpstr>
      <vt:lpstr>게임 의도</vt:lpstr>
      <vt:lpstr>게임 컨셉 1</vt:lpstr>
      <vt:lpstr>게임 컨셉 2</vt:lpstr>
      <vt:lpstr>게임 장르</vt:lpstr>
      <vt:lpstr>이벤트 순서(수정필요)</vt:lpstr>
      <vt:lpstr>상세 이벤트(수정필요.ppt마지막에 표로 정리한 것 옮길 것.)</vt:lpstr>
      <vt:lpstr>상세 이벤트</vt:lpstr>
      <vt:lpstr>상세 이벤트</vt:lpstr>
      <vt:lpstr>필요 리소스</vt:lpstr>
      <vt:lpstr>맵 정보</vt:lpstr>
      <vt:lpstr>컨셉 기획  Project C</vt:lpstr>
      <vt:lpstr>상세 이벤트</vt:lpstr>
      <vt:lpstr>상세 이벤트</vt:lpstr>
      <vt:lpstr>상세 이벤트</vt:lpstr>
      <vt:lpstr>상세 이벤트</vt:lpstr>
      <vt:lpstr>상세 이벤트</vt:lpstr>
      <vt:lpstr>맵에 따른 퍼즐게임(다다음페이지에 자세히)</vt:lpstr>
      <vt:lpstr>맵에 따른 퍼즐게임(다음 페이지에 자세히)</vt:lpstr>
      <vt:lpstr>각 방에 따른 퍼즐내용(1층)</vt:lpstr>
      <vt:lpstr>각 방에 따른 퍼즐내용(지하)</vt:lpstr>
      <vt:lpstr>각 방에 따른 퍼즐내용(지하)</vt:lpstr>
      <vt:lpstr>문서정보방 문 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콘텐츠 기획  프로젝트 C</dc:title>
  <dc:creator>LEE Jin-woo</dc:creator>
  <cp:lastModifiedBy>장 유민</cp:lastModifiedBy>
  <cp:revision>86</cp:revision>
  <dcterms:created xsi:type="dcterms:W3CDTF">2020-02-03T09:01:17Z</dcterms:created>
  <dcterms:modified xsi:type="dcterms:W3CDTF">2020-02-10T09:14:34Z</dcterms:modified>
</cp:coreProperties>
</file>