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8" r:id="rId3"/>
    <p:sldId id="299" r:id="rId4"/>
    <p:sldId id="297" r:id="rId5"/>
    <p:sldId id="317" r:id="rId6"/>
    <p:sldId id="300" r:id="rId7"/>
    <p:sldId id="303" r:id="rId8"/>
    <p:sldId id="307" r:id="rId9"/>
    <p:sldId id="304" r:id="rId10"/>
    <p:sldId id="321" r:id="rId11"/>
    <p:sldId id="318" r:id="rId12"/>
    <p:sldId id="319" r:id="rId13"/>
    <p:sldId id="320" r:id="rId14"/>
    <p:sldId id="324" r:id="rId15"/>
    <p:sldId id="301" r:id="rId16"/>
    <p:sldId id="257" r:id="rId17"/>
    <p:sldId id="262" r:id="rId18"/>
    <p:sldId id="280" r:id="rId19"/>
    <p:sldId id="259" r:id="rId20"/>
    <p:sldId id="281" r:id="rId21"/>
    <p:sldId id="260" r:id="rId22"/>
    <p:sldId id="279" r:id="rId23"/>
    <p:sldId id="261" r:id="rId24"/>
    <p:sldId id="322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2" r:id="rId41"/>
    <p:sldId id="308" r:id="rId42"/>
    <p:sldId id="309" r:id="rId43"/>
    <p:sldId id="310" r:id="rId44"/>
    <p:sldId id="314" r:id="rId45"/>
    <p:sldId id="311" r:id="rId46"/>
    <p:sldId id="312" r:id="rId47"/>
    <p:sldId id="313" r:id="rId48"/>
    <p:sldId id="315" r:id="rId49"/>
    <p:sldId id="316" r:id="rId50"/>
    <p:sldId id="32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전투디자인설계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장유민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연락처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01090319721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3564" y="584965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0.1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29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규칙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042710"/>
            <a:ext cx="11029615" cy="4571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2.3.1.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종류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팀전과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개인전이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개인전이란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명의 유저가 보스를 죽여야 게임이 끝나는 전투이다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>
              <a:buFontTx/>
              <a:buChar char="-"/>
            </a:pP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개인전은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번의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목숨값이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주어지며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목숨까지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캐릭터가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죽었을 경우 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패배로 게임이 종료된다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>
              <a:buFontTx/>
              <a:buChar char="-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개인전의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경우는 혼자 게임을 플레이를 하기 때문에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팀전보다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많은 경험치를 얻을 수 있고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보물상자에서도 희귀한 </a:t>
            </a:r>
            <a:r>
              <a:rPr lang="ko-KR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어템을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얻을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다만 보스까지 죽이기는 어려워 개인전의 목표는 보물상자가 될 수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515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규칙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042710"/>
            <a:ext cx="11029615" cy="4571033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팀전이란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명의 유저가 한 팀으로 구성되어 상대팀을 공격하면서 최종목표인 상대팀의 보스를 죽이는 전투방식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buFontTx/>
              <a:buChar char="-"/>
            </a:pPr>
            <a:r>
              <a:rPr lang="ko-KR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팀전은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5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총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유저가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명씩 팀을 짜서 게임플레이를 하는 방식이다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>
              <a:buFontTx/>
              <a:buChar char="-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팀 구성은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명의 유저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병사로 이루어져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>
              <a:buFontTx/>
              <a:buChar char="-"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34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규칙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042710"/>
            <a:ext cx="11029615" cy="4571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2.3.2.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승리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필드의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몬스터들을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 죽이지 않은 상태에서 보스만 죽여도 그 레벨의 필드에서 승리하는 게임형식이다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보스는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본인이 공격을 받을 시에만 반응을 하며 공격을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??????(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뺴기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등을 사용하면 보스와의 거리를 줄여 공격하기 쉽기 때문에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전략을 잘 짜 쉽게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죽일수도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있을것이다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43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규칙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042710"/>
            <a:ext cx="11029615" cy="4571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2.3.3.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방식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시작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1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규칙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042710"/>
            <a:ext cx="11029615" cy="4571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2.3.4.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흐름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75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설계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별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모션리스트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79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3" y="2180496"/>
            <a:ext cx="10379082" cy="452092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ok soon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직종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배경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전래동화 배경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전래동화 중 선녀와 나무꾼 이야기 등장인물인 선녀가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하늘로 올라가지       않고 사람들과 함께 사는 삶을 선택했다면 어땠을까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시작하여 캐릭터를 설정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성격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아이가 딸린 일반 주부 성격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까칠하고 이성적이다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아이들 한정 다정다감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예쁘고 가녀린 외형과 다르게 주부의 힘으로 힘이 세다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장비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선녀옷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도끼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속성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40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장비 설명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967553"/>
            <a:ext cx="6972003" cy="4890447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선녀옷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장비를 가지고 공격을 할 수 있고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장비는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코인으로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게임플레이 도중 장비는 자유자재로 바꿀 수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업 후에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가능한 장비가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공격은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마우스로 공격하는 일반 공격과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                  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키보드로 공격하는 스킬 공격이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00254"/>
              </p:ext>
            </p:extLst>
          </p:nvPr>
        </p:nvGraphicFramePr>
        <p:xfrm>
          <a:off x="929709" y="4036754"/>
          <a:ext cx="57216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530"/>
                <a:gridCol w="24860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구매가능레벨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레벨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레벨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17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장비 설명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97701"/>
              </p:ext>
            </p:extLst>
          </p:nvPr>
        </p:nvGraphicFramePr>
        <p:xfrm>
          <a:off x="581192" y="1966587"/>
          <a:ext cx="11255904" cy="452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27"/>
                <a:gridCol w="10167577"/>
              </a:tblGrid>
              <a:tr h="4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9895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선녀가 갑옷대신 입는 장비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항상 장착할 수 있고 레벨에 따라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스킬의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성능이 높아진다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초반 레벨에는 방어력만 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후반 레벨에는 옷만 입은 상태에서 한 바퀴 도는 모션을 취하기만 해도 번개스킬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시전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가능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스킬 부분에서 자세히 설명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/>
                </a:tc>
              </a:tr>
              <a:tr h="18663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단창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                               -&gt;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장창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평소에는 단창인 상태에서 사용하다가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스킬을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이용 시 창이 길어짐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레벨이 높아지면 사용가능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부분에서 자세히 설명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/>
                </a:tc>
              </a:tr>
              <a:tr h="11883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남편의 도끼를 훔쳐온 것으로 일반 도끼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모양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종류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marR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금색 도끼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번개속성이 입혀진 무기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.(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도끼스킬은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스킬 부분에서 자세히 설명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342900" marR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은색도끼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물리적 공격만 가능한 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스킬이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없는 대신 많은 적을 한꺼번에 처리 시 공격력 ↑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11" y="3548103"/>
            <a:ext cx="1582456" cy="9144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097" y="3548103"/>
            <a:ext cx="126700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1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장비에 따른 일반 공격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854820"/>
            <a:ext cx="11029615" cy="5126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공격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 오른쪽 클릭으로 일반공격을 할 수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60956"/>
              </p:ext>
            </p:extLst>
          </p:nvPr>
        </p:nvGraphicFramePr>
        <p:xfrm>
          <a:off x="467635" y="2367420"/>
          <a:ext cx="10993679" cy="2875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781"/>
                <a:gridCol w="4963102"/>
                <a:gridCol w="4233796"/>
              </a:tblGrid>
              <a:tr h="420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일반공격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클릭 방법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7766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방어력만 올라간다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2040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오른쪽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마우스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 클릭</a:t>
                      </a:r>
                    </a:p>
                  </a:txBody>
                  <a:tcPr/>
                </a:tc>
              </a:tr>
              <a:tr h="41179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이중 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오른쪽 마우스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 연속 클릭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2588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베기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오른쪽 마우스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 클릭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204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연속베기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오른쪽 마우스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 연속 클릭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98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업데이트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869684"/>
              </p:ext>
            </p:extLst>
          </p:nvPr>
        </p:nvGraphicFramePr>
        <p:xfrm>
          <a:off x="581025" y="2181225"/>
          <a:ext cx="110299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/>
                <a:gridCol w="2205990"/>
                <a:gridCol w="2205990"/>
                <a:gridCol w="2205990"/>
                <a:gridCol w="220599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작성날짜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최초작성내용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2020.01.14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장유민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시스템 기획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2020.01.15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장유민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몬스터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기획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2020.01.17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장유민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아이템 설계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2020.01.21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장유민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설계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2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장비에 따른 스킬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854820"/>
            <a:ext cx="11029615" cy="51260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한번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후 다음 번 사용이 가능할 때까지 시간이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걸림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입력으로 사용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리그오브레전드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스킬사용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방법과 같음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49636"/>
              </p:ext>
            </p:extLst>
          </p:nvPr>
        </p:nvGraphicFramePr>
        <p:xfrm>
          <a:off x="467636" y="2367420"/>
          <a:ext cx="11331881" cy="458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19"/>
                <a:gridCol w="2179529"/>
                <a:gridCol w="513567"/>
                <a:gridCol w="6814159"/>
                <a:gridCol w="1014607"/>
              </a:tblGrid>
              <a:tr h="420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사용가능 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레벨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133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 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키를 클릭 후 마우스로 원하는 위치지정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한번의 점프로 멀리 이동 가능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최대 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블록까지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/>
                </a:tc>
              </a:tr>
              <a:tr h="3632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회전번개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 클릭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근처 적 번개공격을 입히기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중심에서 지름이 블록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 원 안에 있는 적 공격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/>
                </a:tc>
              </a:tr>
              <a:tr h="42040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찌르면서 전류 흘리기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 클릭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앞에 있는 적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 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7256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장창 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키 클릭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창이 길어지면서 앞에 있는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공격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적이 일렬로 있을 때는 창의 길이에 따라 동시에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여러 명을 찌를 수 있고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멀리 있는 적도 찌를 수 있다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앞 블록에서부터 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번째 블록까지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616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무기보다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스킬은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없지만 타격 공격력이 높은 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많은 적이 있을 시 동시에 타격을 주기 좋은 도끼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공격범위가 높다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중심에서 지름이 블록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 원 안에 있는 적 공격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20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번개공격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도끼에 전류가 흐르면서 타격 시 번개공격을 가할 수 있다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공격력이 높다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047973" y="2659543"/>
            <a:ext cx="225468" cy="254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3441" y="2720748"/>
            <a:ext cx="3206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블럭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캐릭터가 서 있는 지형의 한 블록</a:t>
            </a:r>
            <a:endParaRPr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52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83345"/>
              </p:ext>
            </p:extLst>
          </p:nvPr>
        </p:nvGraphicFramePr>
        <p:xfrm>
          <a:off x="443979" y="1898281"/>
          <a:ext cx="11317961" cy="4713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도끼들고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Ax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낮은 자세로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도끼들고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 들고 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Lance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idle.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 동작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뛰기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run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 동작에서 보폭이 좀 더 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 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stab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창으로 찌르는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이중 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Sc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stab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Second continuous stab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번 연속으로 찌르는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825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베기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도끼로 베는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연속베기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Tc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cut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Third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Continuous cut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도끼로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연속 베는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뒤로 넘어짐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fall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소모 후 상태 불능일 때의 동작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공격받고 주저앉는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127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양팔 막기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 </a:t>
                      </a:r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defence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Shrink_</a:t>
                      </a:r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arm_defence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살짝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움크리면서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양팔로 몸을 보호하는 듯한 동작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746" y="2375650"/>
            <a:ext cx="615834" cy="8811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16" y="2931090"/>
            <a:ext cx="569126" cy="4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8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00830"/>
              </p:ext>
            </p:extLst>
          </p:nvPr>
        </p:nvGraphicFramePr>
        <p:xfrm>
          <a:off x="443979" y="1898281"/>
          <a:ext cx="11317961" cy="276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2167809"/>
                <a:gridCol w="1039660"/>
                <a:gridCol w="977030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jump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도약 후 날아오르는 모션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떨어지는 모션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회전번개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 light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팔을 위로 들어 올린 상태에서 오른쪽에서 왼쪽으로 한 바퀴를 도는 모션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위치에만 번개공격 </a:t>
                      </a:r>
                      <a:r>
                        <a:rPr lang="ko-KR" altLang="en-US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이펙트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825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찌르면서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전류흘리기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Ec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Stab+Electric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current.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찌르고 있는 상태에서 전류가 흐르는 모션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장창찌르기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LL stab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창이 길어지고 창을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끌어당긴 후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힘입게 찌르는 모션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번개공격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 attack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Lightning attack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도끼를 내리치는 모션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내리칠 때 번개 </a:t>
                      </a:r>
                      <a:r>
                        <a:rPr lang="ko-KR" altLang="en-US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이펙트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 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168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0929"/>
          </a:xfrm>
        </p:spPr>
        <p:txBody>
          <a:bodyPr>
            <a:normAutofit/>
          </a:bodyPr>
          <a:lstStyle/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278241"/>
            <a:ext cx="11161008" cy="44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8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캐릭터종류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흥부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심청이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아기장수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도깨비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0929"/>
          </a:xfrm>
        </p:spPr>
        <p:txBody>
          <a:bodyPr>
            <a:normAutofit/>
          </a:bodyPr>
          <a:lstStyle/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16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rpg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모션리스트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32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근거리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941534"/>
            <a:ext cx="11029615" cy="1491563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산짐승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근육이 많은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캥거루같은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배회 중에는 네 발로 걷다가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적을 발견하면 사람처럼 서서 돌진한다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주공격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오른쪽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 펀치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509" y="3433097"/>
            <a:ext cx="4029611" cy="306790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91715" y="3833663"/>
          <a:ext cx="65984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512"/>
                <a:gridCol w="4759891"/>
                <a:gridCol w="9770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스탯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한번의 공격포인트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공격받을 시 상대의 공격력을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만큼 감소시킬 수 있는 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55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3979" y="1898281"/>
          <a:ext cx="11317961" cy="502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 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Bx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권투대기 모습으로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 발로 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제한된 공간에서 방향 바꾸기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approach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두발로 돌진한다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punch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오른손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왼손 펀치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127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이중펀치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 punch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연속으로 오른손펀치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왼손펀치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오른속어퍼컷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동작</a:t>
                      </a:r>
                    </a:p>
                  </a:txBody>
                  <a:tcPr/>
                </a:tc>
              </a:tr>
              <a:tr h="418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Shrink_</a:t>
                      </a:r>
                      <a:r>
                        <a:rPr lang="en-US" altLang="ko-KR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arm_defence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살짝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움크리면서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양팔로 몸을 보호하는 듯한 동작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18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1816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풀썩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445" y="2601101"/>
            <a:ext cx="646855" cy="7558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901" y="4677821"/>
            <a:ext cx="630956" cy="5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55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91" y="1209056"/>
            <a:ext cx="6577273" cy="5404686"/>
          </a:xfrm>
        </p:spPr>
      </p:pic>
    </p:spTree>
    <p:extLst>
      <p:ext uri="{BB962C8B-B14F-4D97-AF65-F5344CB8AC3E}">
        <p14:creationId xmlns:p14="http://schemas.microsoft.com/office/powerpoint/2010/main" val="301437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52051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늑대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늑대와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일곱마리의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아기염소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빨간모자와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늑대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사실적인 늑대의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검회색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늑대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주공격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앞발로 할퀴기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491" y="3858016"/>
            <a:ext cx="2644050" cy="218421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91715" y="3833663"/>
          <a:ext cx="65984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69"/>
                <a:gridCol w="4534421"/>
                <a:gridCol w="11273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스탯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한번의 공격포인트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공격받을 시 상대의 공격력을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만큼 감소시킬 수 있는 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3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3" y="2180496"/>
            <a:ext cx="2187060" cy="4245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기획의도</a:t>
            </a:r>
          </a:p>
          <a:p>
            <a:pPr mar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2.1.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개요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2.2.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규칙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328563" y="2393438"/>
            <a:ext cx="4852196" cy="4245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설계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3.1.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3.2.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흥부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3.3. 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3.4.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설계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설계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63407" y="2393438"/>
            <a:ext cx="4852196" cy="4245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설계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설계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552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3979" y="1898281"/>
          <a:ext cx="11317961" cy="4239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67392"/>
                <a:gridCol w="1427967"/>
                <a:gridCol w="789140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무는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 발로 할퀴기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scratch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앞발로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할퀴기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412" y="2657396"/>
            <a:ext cx="1453396" cy="1319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882" y="5158242"/>
            <a:ext cx="446743" cy="6518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3314" y="5810104"/>
            <a:ext cx="1747494" cy="5252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005" y="4445473"/>
            <a:ext cx="1437620" cy="53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70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88" y="1209056"/>
            <a:ext cx="6618739" cy="5540427"/>
          </a:xfrm>
        </p:spPr>
      </p:pic>
    </p:spTree>
    <p:extLst>
      <p:ext uri="{BB962C8B-B14F-4D97-AF65-F5344CB8AC3E}">
        <p14:creationId xmlns:p14="http://schemas.microsoft.com/office/powerpoint/2010/main" val="665647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1994794"/>
            <a:ext cx="11029615" cy="2414367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들짐승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근육이 많은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맷돼지같은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헐떡거리는 듯한 기본 모션을 취하고 있어 징그럽다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드세다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갑자기 빠르게 돌진하는 것이 특징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주공격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빠른 돌진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돌진하는 형태가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순간이동하는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듯한 애니메이션으로 캐릭터 바로 앞에 가 공격 후 본래의 자리로 돌아가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크게 땅을 치는 모션 후 캐릭터까지의 땅이 파이는듯한 애니메이션이 적용됨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825" y="4198409"/>
            <a:ext cx="2246982" cy="246543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81192" y="4579376"/>
          <a:ext cx="65984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140"/>
                <a:gridCol w="4922728"/>
                <a:gridCol w="65356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스탯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한번의 공격포인트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공격받을 시 상대의 공격력을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만큼 감소시킬 수 있는 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78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3979" y="1898281"/>
          <a:ext cx="11317961" cy="478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rush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돌진하는 형태가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순간이동하는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듯한 애니메이션으로 캐릭터 바로 앞에 가 공격 후 본래의 자리로 돌아가 있는다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땅 파기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dig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Digging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크게 땅을 치는 모션 후 캐릭터까지의 땅이 파이는듯한 애니메이션이 적용됨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거리에 따라 프레임수가 달라진다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.)</a:t>
                      </a:r>
                    </a:p>
                  </a:txBody>
                  <a:tcPr/>
                </a:tc>
              </a:tr>
              <a:tr h="382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풀썩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730" y="2669922"/>
            <a:ext cx="1453396" cy="13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57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97" y="1209055"/>
            <a:ext cx="6343987" cy="5640663"/>
          </a:xfrm>
        </p:spPr>
      </p:pic>
    </p:spTree>
    <p:extLst>
      <p:ext uri="{BB962C8B-B14F-4D97-AF65-F5344CB8AC3E}">
        <p14:creationId xmlns:p14="http://schemas.microsoft.com/office/powerpoint/2010/main" val="1691340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0403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호랑이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전래동화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해와 달이 된 오누이에서 나오는 호랑이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외형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사실적인 호랑이 얼굴에 의인화된 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사또옷을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입고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주공격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(Phase1)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떡 공격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포효하는 모션을 취하면 떡 같은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오브젝트가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상대에게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떨어지는 듯한 애니메이션이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(Phase1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동아줄 채찍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손에 동아줄로 만든 채찍을 들고 있어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채찍으로 상대를 공격한다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Phase2)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포효하면 병사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포졸모습의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병사들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병사몬스터들이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공격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648" y="4020746"/>
            <a:ext cx="3255159" cy="235500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4241" y="4635675"/>
          <a:ext cx="659843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25"/>
                <a:gridCol w="4496844"/>
                <a:gridCol w="10897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스탯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생명력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한번의 공격포인트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방어력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공격받을 시 상대의 공격력을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%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만큼 감소시킬 수 있는 포인트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81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(phase 1)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3979" y="1898281"/>
          <a:ext cx="11317961" cy="478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떡 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Rc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attack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Rice cake attack.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포효하는 모션을 취하면 떡 같은 오브젝트가 상대에게 떨어지는 듯한 애니메이션이 생성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89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동아줄 채찍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 whip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Rope_whip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손에 동아줄로 만든 채찍을 들고 있어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채찍으로 상대를 공격한다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/>
                </a:tc>
              </a:tr>
              <a:tr h="382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풀썩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125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(phase 2)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3979" y="1898281"/>
          <a:ext cx="11317961" cy="3874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숨쉬는 듯한 모션으로 서있는 자세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날숨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55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배회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 walk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동물이 네발로 걷는 동작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방향전환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포졸 병사 소환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Howl s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Howl_summon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포효하는 동작 후 병사들이 적 주위에 소환된다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82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앞발을 들고 몸 들어올리기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lift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 앞발을 들고 몸 들어올리기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풀썩 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460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43979" y="1898281"/>
          <a:ext cx="11317961" cy="2519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52"/>
                <a:gridCol w="1954866"/>
                <a:gridCol w="1390389"/>
                <a:gridCol w="839244"/>
                <a:gridCol w="6212910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파일이름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flame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동작 설명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209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 idle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Bending idle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몸을 숙여 언제든지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뛰어나갈듯한 대기 자세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사진참고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94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 후 접근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approach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Enemy approach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적을 발견하면 뛰는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 찌르기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 stab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창으로 찌르는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825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뒷걸음질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step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공격을 받을 시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살짝 뒷걸음질하는 동작</a:t>
                      </a:r>
                      <a:endParaRPr lang="ko-KR" altLang="en-US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21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 fall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불능일때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옆으로 넘어지는 동작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89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FSM(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58" y="1880600"/>
            <a:ext cx="9360917" cy="4839728"/>
          </a:xfrm>
        </p:spPr>
      </p:pic>
    </p:spTree>
    <p:extLst>
      <p:ext uri="{BB962C8B-B14F-4D97-AF65-F5344CB8AC3E}">
        <p14:creationId xmlns:p14="http://schemas.microsoft.com/office/powerpoint/2010/main" val="181574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전투컨셉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기획의도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443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스킬설계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스킬이란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528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스킬이란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게임에서 캐릭터가 쓸 수 있는 능력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모션애니메이션 작동 후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몬스터가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데미지를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입는다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(-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hp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게임에서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스킬은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캐릭터마다 정해져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캐릭터마다 일반공격은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스킬이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존재한다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필드에서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몬스터를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공격할 시 일반적인 공격보다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데미지를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더 입힐 수 있는 </a:t>
            </a:r>
          </a:p>
          <a:p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캐릭터마다 일반공격은 같지만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스킬의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종류는 다르다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30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사용 목적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게임에서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68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스킬목록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일반공격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공격은 모든 캐릭터가 같다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플레이어가 일반적으로 사용하는 스킬</a:t>
            </a:r>
          </a:p>
          <a:p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마우스로 일반 공격을 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찌르기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이중찌르기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연속베기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55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스킬목록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공격은 모든 캐릭터가 같다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 스킬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점프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회전번개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찌르면서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전류흘릭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장창찌르기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번개공격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76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스킬목록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심청이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공격은 모든 캐릭터가 같다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 스킬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점프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회전번개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찌르면서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전류흘릭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장창찌르기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번개공격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135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스킬목록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흥부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공격은 모든 캐릭터가 같다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 스킬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점프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회전번개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찌르면서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전류흘릭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장창찌르기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번개공격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146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스킬목록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공격은 모든 캐릭터가 같다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 스킬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점프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회전번개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찌르면서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전류흘릭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장창찌르기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번개공격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367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스킬목록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아기장수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공격은 모든 캐릭터가 같다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 스킬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점프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회전번개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찌르면서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전류흘릭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장창찌르기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번개공격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883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스킬목록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도깨비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공격은 모든 캐릭터가 같다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 스킬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점프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회전번개</a:t>
            </a: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찌르면서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전류흘릭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장창찌르기</a:t>
            </a: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번개공격</a:t>
            </a: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51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전투컨셉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기획의도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보스를 잡는 전투방식으로 캐릭터 중심이기 때문에  보스들의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058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863600" y="2658269"/>
          <a:ext cx="104648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100"/>
                <a:gridCol w="965200"/>
                <a:gridCol w="965200"/>
                <a:gridCol w="863600"/>
                <a:gridCol w="1460500"/>
                <a:gridCol w="47752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찌르기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attack_normal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attack_stab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모든 캐릭터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캐릭터별 창류 무기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일직선으로 상대를 찌르는 스킬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이중찌르기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attack_normal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attack_sc stab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모든 캐릭터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캐릭터별 창류 무기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두 번 연속으로 빠르게 상대를 찌르는 스킬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베기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attack_normal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attack_cut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모든 캐릭터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캐릭터별 도끼류 무기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베는 스킬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연속베기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attack_normal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attack_Tc cut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모든 캐릭터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캐릭터별 도끼류 무기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연속 콤보로 베는 스킬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점프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attack_skill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attack_jump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선녀옷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지정한 위치까지 멀리 날아오르면서 착지하는 스킬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제한 거리가 있다</a:t>
                      </a:r>
                      <a:r>
                        <a:rPr lang="en-US" altLang="ko-KR" sz="1000" u="none" strike="noStrike">
                          <a:effectLst/>
                        </a:rPr>
                        <a:t>.)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회전번개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attack_skill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attack_C light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선녀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선녀옷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제한된 범위안에 있는 상대에게 번개를 시전하는 스킬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찌르면서 전류흘리기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attack_skill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attack_St Ec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선녀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찌르고 있는 상태에서 전류흘리기 스킬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장창찌르기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attack_skill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attack_LL stab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선녀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길어진 창으로 상대를 찌르는 스킬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번개공격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attack_skill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attack_L attack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선녀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금도끼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도끼에 전류가 흐르면서 제한된 범위안의 상대를 타격 시 번개공격을 가할 수 있다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돈벼락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attack_skill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attack_M thunder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흥부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비단 한복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회오리바람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attack_skill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흥부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창끝은 제비의 부리모양이다</a:t>
                      </a:r>
                      <a:r>
                        <a:rPr lang="en-US" altLang="ko-KR" sz="1000" u="none" strike="noStrike">
                          <a:effectLst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</a:rPr>
                        <a:t>제한된 범위안에 있는 상대에게 회오리바람을 시전하는 스킬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칼바람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attack_skill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흥부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찌르고 있는 상태에서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칼바람시전</a:t>
                      </a:r>
                      <a:r>
                        <a:rPr lang="ko-KR" altLang="en-US" sz="1000" u="none" strike="noStrike" dirty="0">
                          <a:effectLst/>
                        </a:rPr>
                        <a:t> 스킬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39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3234481"/>
            <a:ext cx="10993546" cy="590321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2.1. </a:t>
            </a:r>
            <a:r>
              <a:rPr lang="ko-KR" altLang="en-US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전투개요</a:t>
            </a:r>
            <a:endParaRPr lang="en-US" altLang="ko-KR" dirty="0" smtClean="0">
              <a:solidFill>
                <a:schemeClr val="bg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 </a:t>
            </a:r>
            <a:r>
              <a:rPr lang="ko-KR" altLang="en-US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전투필드</a:t>
            </a:r>
            <a:endParaRPr lang="en-US" altLang="ko-KR" dirty="0" smtClean="0">
              <a:solidFill>
                <a:schemeClr val="bg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2.3. </a:t>
            </a:r>
            <a:r>
              <a:rPr lang="ko-KR" altLang="en-US" dirty="0" smtClean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전투규칙</a:t>
            </a:r>
            <a:endParaRPr lang="ko-KR" altLang="en-US" dirty="0">
              <a:solidFill>
                <a:schemeClr val="bg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60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개요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전투의 정의</a:t>
            </a:r>
          </a:p>
          <a:p>
            <a:pPr marL="0" indent="0">
              <a:buNone/>
            </a:pP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캐릭터와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몬스터의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무력충돌을 말한다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hp:0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만들어 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승리하는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것을 원칙으로 하고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ko-KR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전투의 목적</a:t>
            </a:r>
          </a:p>
          <a:p>
            <a:pPr mar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  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승리는 최종 목표인 보스를 무너뜨리는 것을 목표로 하고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다만 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보스에게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다가가면 주변 병사들이 공격을 해오기 때문에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몬스터를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먼저 공격하는 게 기본적인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전투자체가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퀘스트인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속 보물상자에서 얻어야 하는 강화아이템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퀘스트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 다양한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퀘스트를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위해 전투를 하기도 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55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개요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구성도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27" y="2180496"/>
            <a:ext cx="7202340" cy="424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 필드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859794"/>
              </p:ext>
            </p:extLst>
          </p:nvPr>
        </p:nvGraphicFramePr>
        <p:xfrm>
          <a:off x="581192" y="3503426"/>
          <a:ext cx="7197472" cy="2016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7581"/>
                <a:gridCol w="4759891"/>
              </a:tblGrid>
              <a:tr h="350727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유저의 레벨</a:t>
                      </a:r>
                      <a:endParaRPr lang="ko-KR" sz="18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들어갈 수 있는 필드의 레벨 명칭</a:t>
                      </a:r>
                      <a:endParaRPr lang="ko-KR" sz="18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859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1-10</a:t>
                      </a:r>
                      <a:endParaRPr lang="ko-KR" sz="18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초급</a:t>
                      </a:r>
                      <a:endParaRPr lang="ko-KR" sz="18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859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11-20</a:t>
                      </a:r>
                      <a:endParaRPr lang="ko-KR" sz="18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중급</a:t>
                      </a:r>
                      <a:endParaRPr lang="ko-KR" sz="18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5859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21-30</a:t>
                      </a:r>
                      <a:endParaRPr lang="ko-KR" sz="18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  <a:endParaRPr lang="ko-KR" sz="18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073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31-50</a:t>
                      </a:r>
                      <a:endParaRPr lang="ko-KR" sz="18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특급</a:t>
                      </a:r>
                      <a:endParaRPr lang="ko-KR" sz="18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581192" y="1789079"/>
            <a:ext cx="11029615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전투가 이루어지는 장소를 말한다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전투의 배경이 되는 필드는 산과 들 두 종류가 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필드의 레벨은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개씩있다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유저의 레벨에 따라 들어갈 수 있는 필드가 분류된다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표를 참고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즉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중급 필드로 들어가고 싶으면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레벨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고급 필드로 가고 싶으면 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레벨이상이 되면 된다</a:t>
            </a:r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.)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81193" y="5519803"/>
            <a:ext cx="11029615" cy="133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필드에는 필드의 레벨에 맞는 수많은 </a:t>
            </a:r>
            <a:r>
              <a:rPr lang="ko-KR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몬스터들이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필드에는 곳곳에 보물상자가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보물상자에는 희귀한 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소모아이템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장비강화에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ko-KR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나온다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아이템의 종류는 랜덤으로 지급된다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선녀가 사용할 수 없는 흥부의 무기를 뽑을 수도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이럴 경우 흥부의 무기는 강화아이템으로 사용되거나 코인으로 교환이 가능하다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희귀할수록 교환 가능한 코인의 가격이 높아진다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987868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분할</Template>
  <TotalTime>1232</TotalTime>
  <Words>2608</Words>
  <Application>Microsoft Office PowerPoint</Application>
  <PresentationFormat>와이드스크린</PresentationFormat>
  <Paragraphs>678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나눔바른고딕</vt:lpstr>
      <vt:lpstr>맑은 고딕</vt:lpstr>
      <vt:lpstr>휴먼매직체</vt:lpstr>
      <vt:lpstr>Arial</vt:lpstr>
      <vt:lpstr>Gill Sans MT</vt:lpstr>
      <vt:lpstr>Times New Roman</vt:lpstr>
      <vt:lpstr>Wingdings</vt:lpstr>
      <vt:lpstr>Wingdings 2</vt:lpstr>
      <vt:lpstr>분할</vt:lpstr>
      <vt:lpstr>전투디자인설계</vt:lpstr>
      <vt:lpstr>업데이트</vt:lpstr>
      <vt:lpstr>목차</vt:lpstr>
      <vt:lpstr>1. 전투컨셉 및 기획의도</vt:lpstr>
      <vt:lpstr>전투컨셉 및 기획의도</vt:lpstr>
      <vt:lpstr>2. 전투</vt:lpstr>
      <vt:lpstr>2.1. 전투 개요</vt:lpstr>
      <vt:lpstr>2.1. 전투 개요</vt:lpstr>
      <vt:lpstr>2.2. 전투 필드</vt:lpstr>
      <vt:lpstr>2.3. 전투 규칙</vt:lpstr>
      <vt:lpstr>2.3. 전투 규칙</vt:lpstr>
      <vt:lpstr>2.3. 전투 규칙</vt:lpstr>
      <vt:lpstr>2.3. 전투 규칙</vt:lpstr>
      <vt:lpstr>2.3. 전투 규칙</vt:lpstr>
      <vt:lpstr>3. 캐릭터 설계</vt:lpstr>
      <vt:lpstr>캐릭터 컨셉</vt:lpstr>
      <vt:lpstr>캐릭터 장비 설명</vt:lpstr>
      <vt:lpstr>캐릭터 장비 설명</vt:lpstr>
      <vt:lpstr>캐릭터 장비에 따른 일반 공격</vt:lpstr>
      <vt:lpstr>캐릭터 장비에 따른 스킬</vt:lpstr>
      <vt:lpstr>캐릭터 모션</vt:lpstr>
      <vt:lpstr>스킬 모션</vt:lpstr>
      <vt:lpstr>FSM</vt:lpstr>
      <vt:lpstr>캐릭터종류: 선녀, 직녀, 흥부, 심청이, 아기장수, 도깨비 </vt:lpstr>
      <vt:lpstr>몬스터 설정(액션rpg)</vt:lpstr>
      <vt:lpstr>근거리 몬스터1 컨셉</vt:lpstr>
      <vt:lpstr>몬스터 모션</vt:lpstr>
      <vt:lpstr>몬스터 FSM</vt:lpstr>
      <vt:lpstr>근거리 몬스터2 컨셉</vt:lpstr>
      <vt:lpstr>몬스터 모션</vt:lpstr>
      <vt:lpstr>몬스터 FSM</vt:lpstr>
      <vt:lpstr>원거리 몬스터 컨셉</vt:lpstr>
      <vt:lpstr>몬스터 모션</vt:lpstr>
      <vt:lpstr>몬스터 FSM</vt:lpstr>
      <vt:lpstr>보스 몬스터 컨셉</vt:lpstr>
      <vt:lpstr>보스 몬스터 모션(phase 1)</vt:lpstr>
      <vt:lpstr>보스 몬스터 모션(phase 2)</vt:lpstr>
      <vt:lpstr>병사 몬스터 모션</vt:lpstr>
      <vt:lpstr>몬스터 FSM(보스, 병사)</vt:lpstr>
      <vt:lpstr>스킬설계</vt:lpstr>
      <vt:lpstr>스킬이란</vt:lpstr>
      <vt:lpstr>스킬 사용 목적</vt:lpstr>
      <vt:lpstr>캐릭터별 스킬목록-일반공격</vt:lpstr>
      <vt:lpstr>캐릭터별 스킬목록-선녀</vt:lpstr>
      <vt:lpstr>캐릭터별 스킬목록-심청이</vt:lpstr>
      <vt:lpstr>캐릭터별 스킬목록-흥부</vt:lpstr>
      <vt:lpstr>캐릭터별 스킬목록-직녀</vt:lpstr>
      <vt:lpstr>캐릭터별 스킬목록-아기장수</vt:lpstr>
      <vt:lpstr>캐릭터별 스킬목록-도깨비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설정</dc:title>
  <dc:creator>장 유민</dc:creator>
  <cp:lastModifiedBy>장 유민</cp:lastModifiedBy>
  <cp:revision>77</cp:revision>
  <dcterms:created xsi:type="dcterms:W3CDTF">2020-01-14T07:37:23Z</dcterms:created>
  <dcterms:modified xsi:type="dcterms:W3CDTF">2020-01-22T08:19:58Z</dcterms:modified>
</cp:coreProperties>
</file>