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57" r:id="rId4"/>
    <p:sldId id="258" r:id="rId5"/>
    <p:sldId id="267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EA985-6077-4E13-916D-46EC99E50A4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491F-8827-4D7C-902E-D6BDC40A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05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noProof="0" dirty="0" smtClean="0"/>
              <a:t>2</a:t>
            </a:r>
            <a:r>
              <a:rPr lang="ko-KR" altLang="en-US" noProof="0" dirty="0" smtClean="0"/>
              <a:t>개 이상의 슬라이드가 필요할 수 있음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2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8C9-1462-4DCE-B4B2-ABE2D68EF8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E98-6A4A-4943-AA35-17EB86B25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0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8C9-1462-4DCE-B4B2-ABE2D68EF8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E98-6A4A-4943-AA35-17EB86B25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8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8C9-1462-4DCE-B4B2-ABE2D68EF8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E98-6A4A-4943-AA35-17EB86B25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3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8C9-1462-4DCE-B4B2-ABE2D68EF8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E98-6A4A-4943-AA35-17EB86B25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0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8C9-1462-4DCE-B4B2-ABE2D68EF8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E98-6A4A-4943-AA35-17EB86B25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4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8C9-1462-4DCE-B4B2-ABE2D68EF8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E98-6A4A-4943-AA35-17EB86B25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3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8C9-1462-4DCE-B4B2-ABE2D68EF8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E98-6A4A-4943-AA35-17EB86B25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8C9-1462-4DCE-B4B2-ABE2D68EF8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E98-6A4A-4943-AA35-17EB86B25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52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8C9-1462-4DCE-B4B2-ABE2D68EF8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E98-6A4A-4943-AA35-17EB86B25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8C9-1462-4DCE-B4B2-ABE2D68EF8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E98-6A4A-4943-AA35-17EB86B25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7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A8C9-1462-4DCE-B4B2-ABE2D68EF8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E98-6A4A-4943-AA35-17EB86B25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4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A8C9-1462-4DCE-B4B2-ABE2D68EF88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1FE98-6A4A-4943-AA35-17EB86B25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0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캐릭터 기획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84987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 smtClean="0"/>
              <a:t>2020-02-04</a:t>
            </a:r>
          </a:p>
          <a:p>
            <a:pPr algn="r"/>
            <a:r>
              <a:rPr lang="ko-KR" altLang="en-US" dirty="0" smtClean="0"/>
              <a:t>석재호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이진우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장유민</a:t>
            </a:r>
            <a:endParaRPr lang="en-US" altLang="ko-KR" dirty="0"/>
          </a:p>
          <a:p>
            <a:pPr algn="r"/>
            <a:r>
              <a:rPr lang="ko-KR" altLang="en-US" dirty="0" smtClean="0"/>
              <a:t>김홍석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6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목차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 소개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 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컨셉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캐릭터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시스템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기획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캐릭터 기획 개요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캐릭터 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컨셉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아이템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컨텐츠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기획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플레이 영상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제작 후기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2826328"/>
            <a:ext cx="4322619" cy="12884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7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085953"/>
              </p:ext>
            </p:extLst>
          </p:nvPr>
        </p:nvGraphicFramePr>
        <p:xfrm>
          <a:off x="1091221" y="1571864"/>
          <a:ext cx="97813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238"/>
                <a:gridCol w="5232804"/>
                <a:gridCol w="1138990"/>
                <a:gridCol w="16323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 내용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일자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이진우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컨셉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err="1" smtClean="0"/>
                        <a:t>스탯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스킬 정리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v0.1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2020-02-04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석재호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컨셉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err="1" smtClean="0"/>
                        <a:t>스탯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스킬 정리 </a:t>
                      </a:r>
                      <a:r>
                        <a:rPr lang="ko-KR" altLang="en-US" dirty="0" err="1" smtClean="0"/>
                        <a:t>재수정</a:t>
                      </a:r>
                      <a:endParaRPr lang="ko-KR" altLang="en-US" dirty="0" smtClean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v0.4</a:t>
                      </a:r>
                      <a:endParaRPr lang="ko-KR" altLang="en-US" dirty="0" smtClean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2020-02-06</a:t>
                      </a:r>
                      <a:endParaRPr lang="ko-KR" altLang="en-US" dirty="0" smtClean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장유민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수정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2020-02-06</a:t>
                      </a:r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7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기획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/>
          <a:lstStyle/>
          <a:p>
            <a:r>
              <a:rPr lang="ko-KR" altLang="en-US" dirty="0" smtClean="0"/>
              <a:t>나오게 된 배경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사건</a:t>
            </a:r>
            <a:r>
              <a:rPr lang="en-US" altLang="ko-KR" dirty="0" smtClean="0"/>
              <a:t>,</a:t>
            </a:r>
            <a:r>
              <a:rPr lang="ko-KR" altLang="en-US" dirty="0" smtClean="0"/>
              <a:t>사고를 파헤치는 당돌하고 예쁜 여주인공을 주인공으로 내세우고자 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캐릭터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사진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591" y="2809009"/>
            <a:ext cx="3349335" cy="334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85012"/>
              </p:ext>
            </p:extLst>
          </p:nvPr>
        </p:nvGraphicFramePr>
        <p:xfrm>
          <a:off x="838198" y="1690688"/>
          <a:ext cx="10422700" cy="3977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11350"/>
                <a:gridCol w="52113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나이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대 초반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Rona</a:t>
                      </a:r>
                      <a:r>
                        <a:rPr lang="en-US" altLang="ko-KR" baseline="0" dirty="0" smtClean="0"/>
                        <a:t> Go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기자정신 투철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사회부조리에 관심 많음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사건에 진중한 태도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외모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예쁨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똑똑해 보이는 안경을 착용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현대적인 의상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말투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친절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초면인 대상</a:t>
                      </a:r>
                      <a:r>
                        <a:rPr lang="en-US" altLang="ko-KR" dirty="0" smtClean="0"/>
                        <a:t>), </a:t>
                      </a:r>
                      <a:r>
                        <a:rPr lang="ko-KR" altLang="en-US" dirty="0" smtClean="0"/>
                        <a:t>거침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친한 친구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7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스킬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지울 것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/>
          <a:lstStyle/>
          <a:p>
            <a:r>
              <a:rPr lang="en-US" altLang="ko-KR" dirty="0" smtClean="0"/>
              <a:t>HP : </a:t>
            </a:r>
            <a:r>
              <a:rPr lang="ko-KR" altLang="en-US" dirty="0" smtClean="0"/>
              <a:t>플레이어 캐릭터 체력</a:t>
            </a:r>
            <a:r>
              <a:rPr lang="en-US" altLang="ko-KR" dirty="0" smtClean="0"/>
              <a:t>. 0</a:t>
            </a:r>
            <a:r>
              <a:rPr lang="ko-KR" altLang="en-US" dirty="0" smtClean="0"/>
              <a:t>이 되면 </a:t>
            </a:r>
            <a:r>
              <a:rPr lang="en-US" altLang="ko-KR" dirty="0"/>
              <a:t>g</a:t>
            </a:r>
            <a:r>
              <a:rPr lang="en-US" altLang="ko-KR" dirty="0" smtClean="0"/>
              <a:t>ame over</a:t>
            </a:r>
          </a:p>
          <a:p>
            <a:r>
              <a:rPr lang="ko-KR" altLang="en-US" dirty="0" smtClean="0"/>
              <a:t>이동 속도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캐릭터 걷기 이동 속도</a:t>
            </a:r>
            <a:endParaRPr lang="en-US" altLang="ko-KR" dirty="0" smtClean="0"/>
          </a:p>
          <a:p>
            <a:r>
              <a:rPr lang="ko-KR" altLang="en-US" dirty="0" err="1" smtClean="0"/>
              <a:t>대시</a:t>
            </a:r>
            <a:r>
              <a:rPr lang="ko-KR" altLang="en-US" dirty="0" smtClean="0"/>
              <a:t> 속도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캐릭터 </a:t>
            </a:r>
            <a:r>
              <a:rPr lang="ko-KR" altLang="en-US" dirty="0" err="1" smtClean="0"/>
              <a:t>대시</a:t>
            </a:r>
            <a:r>
              <a:rPr lang="ko-KR" altLang="en-US" dirty="0" smtClean="0"/>
              <a:t> 이동 속도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61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164</Words>
  <Application>Microsoft Office PowerPoint</Application>
  <PresentationFormat>와이드스크린</PresentationFormat>
  <Paragraphs>61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맑은 고딕</vt:lpstr>
      <vt:lpstr>Arial</vt:lpstr>
      <vt:lpstr>Office 테마</vt:lpstr>
      <vt:lpstr>캐릭터 기획</vt:lpstr>
      <vt:lpstr>목차</vt:lpstr>
      <vt:lpstr>업데이트</vt:lpstr>
      <vt:lpstr>캐릭터 기획 개요</vt:lpstr>
      <vt:lpstr>컨셉</vt:lpstr>
      <vt:lpstr>스킬(지울 것)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캐릭터 기획</dc:title>
  <dc:creator>LEE Jin-woo</dc:creator>
  <cp:lastModifiedBy>장 유민</cp:lastModifiedBy>
  <cp:revision>10</cp:revision>
  <dcterms:created xsi:type="dcterms:W3CDTF">2020-02-04T10:30:28Z</dcterms:created>
  <dcterms:modified xsi:type="dcterms:W3CDTF">2020-02-06T07:55:07Z</dcterms:modified>
</cp:coreProperties>
</file>