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8" r:id="rId12"/>
    <p:sldId id="269" r:id="rId13"/>
    <p:sldId id="270" r:id="rId14"/>
    <p:sldId id="263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2020-02-04</a:t>
            </a:r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VACCINE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게임의 시작은 마을 배경에 마을사람들이 하나 둘 씩 쓰러지는 장면을 묘사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방에서 일어나는 주인공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보니 본인이 살고 있는 마을에 사람들이 원인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모를 병에 쓰러지는 뉴스 확인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2-1. </a:t>
            </a:r>
            <a:r>
              <a:rPr lang="ko-KR" altLang="en-US" dirty="0" smtClean="0"/>
              <a:t>깜짝 놀란 주인공이 밖에 나가 마을에 일어나고 있는 상황을 확인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2-2. </a:t>
            </a:r>
            <a:r>
              <a:rPr lang="ko-KR" altLang="en-US" dirty="0" smtClean="0"/>
              <a:t>첫 번째 만난 길에서 쓰러진 사람을 보고 의학적 지식이 풍부한 주인공은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주변에 돌고 있는 상황이 바이러스에 의한 병임을 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2-3. </a:t>
            </a:r>
            <a:r>
              <a:rPr lang="ko-KR" altLang="en-US" dirty="0" smtClean="0"/>
              <a:t>주인공은 동네 편의점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약국을 통해 병의 전파를 막을 수 있는 아이템을 구매 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역학조사를 시작하게 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병원은 환자들로 가득 차 있으며 병원에서는 환자가 계속 늘어나는 것을 보여주는 설정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교회에서는 기도의 힘으로 병을 낫게 해준다는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최초환자가 이곳에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기도의 힘으로 상태가 호전되고 있다는 낭설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이곳에서 최초 환자가 시장에서 걸린</a:t>
            </a:r>
            <a:r>
              <a:rPr lang="en-US" altLang="ko-KR" dirty="0"/>
              <a:t> </a:t>
            </a:r>
            <a:r>
              <a:rPr lang="ko-KR" altLang="en-US" dirty="0" smtClean="0"/>
              <a:t>것을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시장에서는 상인들의 무기력한 모습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 안에서는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가 있는 상황실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환자의 이동경로를 분석 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환자가 구매 하기 직전의 생선에 누구인지 모르는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  한 사람이 뭔가를 뿌리는 모습을 발견하게 되고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의 화면의 오른쪽 경로로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이동하는 것을 포착</a:t>
            </a:r>
            <a:r>
              <a:rPr lang="en-US" altLang="ko-KR" dirty="0" smtClean="0"/>
              <a:t>.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5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오른쪽에는 편의점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 몇 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등이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속에 쓰레기통에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CCTV</a:t>
            </a:r>
            <a:r>
              <a:rPr lang="ko-KR" altLang="en-US" dirty="0" smtClean="0"/>
              <a:t>속 뿌려졌던 병과 매우 유사한 모습의 병을 발견 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병의 로고가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있음을 확인하고 그 로고를 사진을 찍거나 외운다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주인공의 방에 돌아와 친한 친구의 기자에게 이 상황을 전달하고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그 동안 모아온 병의 특징과 로고를 분석한 결과 그</a:t>
            </a:r>
            <a:r>
              <a:rPr lang="en-US" altLang="ko-KR" dirty="0"/>
              <a:t> </a:t>
            </a:r>
            <a:r>
              <a:rPr lang="ko-KR" altLang="en-US" dirty="0" smtClean="0"/>
              <a:t>로고는 같은 섬마을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동편에 있는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해양 연구소 로고로 확인됨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- XX</a:t>
            </a:r>
            <a:r>
              <a:rPr lang="ko-KR" altLang="en-US" dirty="0"/>
              <a:t>해양 </a:t>
            </a:r>
            <a:r>
              <a:rPr lang="ko-KR" altLang="en-US" dirty="0" smtClean="0"/>
              <a:t>연구소를 자세히 알고자 검색하였으나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관련자료를 쉽게 찾아지지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주인공은 직접 그곳을 찾아 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마을에 나서자 마자 바이러스는 심하게 퍼지기 시작했으며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마을 전체는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본토에서 내려온 질병 관리 본부에서 사람들을 통제 하기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 나가려고 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 앞에서 저지 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들어가게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밤이 되자 근무자 교대 또는 감시가 소홀해진 틈 또는 뒷문을 통해 몰래 빠져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나가 연구소를 찾아 나서기 시작한다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질병관리 사람들 회피 미션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404036" cy="492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섬 동편에 있는 연구소까지 가는 길은 마을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철조망이 쳐져 있는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제한 구역이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가능한 곳 만 제작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주인공은 </a:t>
            </a:r>
            <a:r>
              <a:rPr lang="en-US" altLang="ko-KR" dirty="0" smtClean="0"/>
              <a:t>XX</a:t>
            </a:r>
            <a:r>
              <a:rPr lang="ko-KR" altLang="en-US" dirty="0"/>
              <a:t>해양 </a:t>
            </a:r>
            <a:r>
              <a:rPr lang="ko-KR" altLang="en-US" dirty="0" smtClean="0"/>
              <a:t>연구소를 회피 미션 등을 통해 잠입에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연구소 내부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문서를 통해 </a:t>
            </a:r>
            <a:r>
              <a:rPr lang="en-US" altLang="ko-KR" dirty="0"/>
              <a:t>XX</a:t>
            </a:r>
            <a:r>
              <a:rPr lang="ko-KR" altLang="en-US" dirty="0"/>
              <a:t>해양 연구소를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배양 연구소라는 것을 알게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첫 번째 문서에는 건물의 구조 약도와 프로젝트 내용을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주인공은 탈의실에서 연구원 복장과 마스크를 찾아야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탈의실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이동을 위해 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경비원</a:t>
            </a:r>
            <a:r>
              <a:rPr lang="en-US" altLang="ko-KR" dirty="0" smtClean="0"/>
              <a:t>, CCTV</a:t>
            </a:r>
            <a:r>
              <a:rPr lang="ko-KR" altLang="en-US" dirty="0" smtClean="0"/>
              <a:t>를 회피하며 탈의실에 도착해야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복장을 </a:t>
            </a:r>
            <a:r>
              <a:rPr lang="ko-KR" altLang="en-US" dirty="0" err="1" smtClean="0"/>
              <a:t>환복</a:t>
            </a:r>
            <a:r>
              <a:rPr lang="ko-KR" altLang="en-US" dirty="0" smtClean="0"/>
              <a:t> 후에는 직원 연구소 안에서 두 번째 문서를 확인하게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문서는 프로젝트의 계획내용이 담겨져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전염병을</a:t>
            </a:r>
            <a:r>
              <a:rPr lang="en-US" altLang="ko-KR" dirty="0"/>
              <a:t> </a:t>
            </a:r>
            <a:r>
              <a:rPr lang="ko-KR" altLang="en-US" dirty="0" smtClean="0"/>
              <a:t>퍼트린 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백신을 통해 돈을 벌기 위함을 알게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백신의 위치를 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백신을 가져가 위해서는 더 높은 단계의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카드가 필요함 카드를 얻기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회피미션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퍼즐 미션 요구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 획득 후 백신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자료와 백신을 가지고 탈출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세상을 알기 위해 친구기자와 만나 자료와 백신을 공개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 리소스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NPC + Char</a:t>
            </a:r>
          </a:p>
          <a:p>
            <a:r>
              <a:rPr lang="en-US" altLang="ko-KR" dirty="0" smtClean="0"/>
              <a:t>Inside </a:t>
            </a:r>
            <a:br>
              <a:rPr lang="en-US" altLang="ko-KR" dirty="0" smtClean="0"/>
            </a:br>
            <a:r>
              <a:rPr lang="en-US" altLang="ko-KR" dirty="0" smtClean="0"/>
              <a:t>– CCTV </a:t>
            </a:r>
            <a:r>
              <a:rPr lang="ko-KR" altLang="en-US" dirty="0" smtClean="0"/>
              <a:t>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교회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연구실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병원</a:t>
            </a:r>
            <a:endParaRPr lang="en-US" altLang="ko-KR" dirty="0" smtClean="0"/>
          </a:p>
          <a:p>
            <a:r>
              <a:rPr lang="en-US" altLang="ko-KR" dirty="0" smtClean="0"/>
              <a:t>Outside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마을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연구소 외형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8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26982"/>
              </p:ext>
            </p:extLst>
          </p:nvPr>
        </p:nvGraphicFramePr>
        <p:xfrm>
          <a:off x="677334" y="1383974"/>
          <a:ext cx="10132628" cy="516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649"/>
                <a:gridCol w="1266555"/>
                <a:gridCol w="3264111"/>
                <a:gridCol w="34723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 방식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연결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기사집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마스크 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구입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미정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특수안경 </a:t>
                      </a:r>
                      <a:r>
                        <a:rPr lang="ko-KR" altLang="en-US" dirty="0" err="1" smtClean="0"/>
                        <a:t>획득처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미정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의사 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기사 집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퍼즐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마을 근처</a:t>
                      </a:r>
                      <a:r>
                        <a:rPr lang="en-US" altLang="ko-KR" dirty="0" smtClean="0"/>
                        <a:t>??)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감염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연구소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동굴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이건뭔가요</a:t>
                      </a:r>
                      <a:r>
                        <a:rPr lang="en-US" altLang="ko-KR" dirty="0" smtClean="0"/>
                        <a:t>…?</a:t>
                      </a:r>
                      <a:r>
                        <a:rPr lang="ko-KR" altLang="en-US" dirty="0" err="1" smtClean="0"/>
                        <a:t>ㅋㅋㅋ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 입구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차를 댈 만한 곳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풀숲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ko-KR" altLang="en-US" dirty="0" smtClean="0"/>
                        <a:t>철조망</a:t>
                      </a:r>
                      <a:endParaRPr lang="en-US" altLang="ko-KR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연구소입구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백신 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백신방 문 복도까지 표현</a:t>
                      </a:r>
                      <a:r>
                        <a:rPr lang="en-US" altLang="ko-KR" smtClean="0"/>
                        <a:t>O</a:t>
                      </a:r>
                      <a:endParaRPr lang="ko-KR" altLang="en-US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백신방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연구소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91189" y="5285984"/>
            <a:ext cx="1578279" cy="5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8668011" y="5386191"/>
            <a:ext cx="501041" cy="3256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폭발 2 6"/>
          <p:cNvSpPr/>
          <p:nvPr/>
        </p:nvSpPr>
        <p:spPr>
          <a:xfrm>
            <a:off x="8098077" y="5223352"/>
            <a:ext cx="338203" cy="3382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2020-02-04</a:t>
            </a:r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VACCINE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3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11059554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게임의 시작은 마을 배경에 마을사람들이 하나 둘 씩 쓰러지는 장면을 묘사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방에서 일어나는 주인공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보니 본인이 살고 있는 마을에 사람들이 원인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모를 병에 쓰러지는 뉴스 확인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2-1. </a:t>
            </a:r>
            <a:r>
              <a:rPr lang="ko-KR" altLang="en-US" dirty="0" smtClean="0"/>
              <a:t>깜짝 놀란 주인공이 밖에 나가 마을에 일어나고 있는 상황을 확인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2-2. </a:t>
            </a:r>
            <a:r>
              <a:rPr lang="ko-KR" altLang="en-US" dirty="0" smtClean="0"/>
              <a:t>첫 번째 만난 길에서 쓰러진 사람을 보고 의학적 지식이 풍부한 주인공은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주변에 돌고 있는 상황이 바이러스에 의한 병임을 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여기서 바이러스에 의한 병을 파헤치고 싶은 기자의 의지를 </a:t>
            </a:r>
            <a:r>
              <a:rPr lang="ko-KR" altLang="en-US" dirty="0" err="1" smtClean="0"/>
              <a:t>대사로처리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일단 바이러스에 감염이 되지 않기 위해 필요한 도구가 있다는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유저가 편의점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약국으로 갈 수 있도록 유도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2-3. </a:t>
            </a:r>
            <a:r>
              <a:rPr lang="ko-KR" altLang="en-US" dirty="0" smtClean="0"/>
              <a:t>주인공은 동네 편의점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약국을 통해 병의 전파를 막을 수 있는 아이템을 구매 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역학조사를 시작하게 됨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직접 유저가 가서 구매할 수 있도록 움직이게 할 것인지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아님 자동으로 가서 사게끔 할 것인지</a:t>
            </a:r>
            <a:r>
              <a:rPr lang="en-US" altLang="ko-KR" dirty="0" smtClean="0"/>
              <a:t>?)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다 구매 후 병원으로 유도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아님 화면 처리로 환자가 늘어나는 것을 보여 줄 수 있는 지 설정</a:t>
            </a:r>
            <a:r>
              <a:rPr lang="en-US" altLang="ko-KR" dirty="0" smtClean="0"/>
              <a:t>?)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병원은 환자들로 가득 차 있으며 병원에서는 환자가 계속 늘어나는 것을 보여주는 설정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29763"/>
              </p:ext>
            </p:extLst>
          </p:nvPr>
        </p:nvGraphicFramePr>
        <p:xfrm>
          <a:off x="677334" y="-915582"/>
          <a:ext cx="1087166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08"/>
                <a:gridCol w="6726414"/>
                <a:gridCol w="32442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마을 배경이 마을 사람들이 하나 둘 씩 쓰러지는 장면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마을맵에서</a:t>
                      </a:r>
                      <a:r>
                        <a:rPr lang="ko-KR" altLang="en-US" dirty="0" smtClean="0"/>
                        <a:t> 자동으로 사람들이 쓰러짐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주인공 방에서 일어남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주인공이 </a:t>
                      </a:r>
                      <a:r>
                        <a:rPr lang="en-US" altLang="ko-KR" dirty="0" err="1" smtClean="0"/>
                        <a:t>Tv</a:t>
                      </a:r>
                      <a:r>
                        <a:rPr lang="ko-KR" altLang="en-US" dirty="0" smtClean="0"/>
                        <a:t>를 트니 본인이 살고 있는 마을에 사람들이 </a:t>
                      </a:r>
                      <a:r>
                        <a:rPr lang="ko-KR" altLang="en-US" dirty="0" err="1" smtClean="0"/>
                        <a:t>원인모를</a:t>
                      </a:r>
                      <a:r>
                        <a:rPr lang="ko-KR" altLang="en-US" dirty="0" smtClean="0"/>
                        <a:t> 병에 쓰러지는 뉴스 확인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깜짝놀란</a:t>
                      </a:r>
                      <a:r>
                        <a:rPr lang="ko-KR" altLang="en-US" dirty="0" smtClean="0"/>
                        <a:t> 주인공이 밖에 나가 마을에 일어나고 있는 상황을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만난 길에서 쓰러진 사람을 보고 의학적 지식이 풍부한 주인공은 주변에 돌고 있는 상황이 바이러스에 의한 병임을 </a:t>
                      </a:r>
                      <a:r>
                        <a:rPr lang="ko-KR" altLang="en-US" dirty="0" err="1" smtClean="0"/>
                        <a:t>알게됨</a:t>
                      </a:r>
                      <a:r>
                        <a:rPr lang="en-US" altLang="ko-KR" dirty="0" smtClean="0"/>
                        <a:t>.(</a:t>
                      </a:r>
                      <a:r>
                        <a:rPr lang="ko-KR" altLang="en-US" dirty="0" smtClean="0"/>
                        <a:t>뭐야 기자야 </a:t>
                      </a:r>
                      <a:r>
                        <a:rPr lang="ko-KR" altLang="en-US" dirty="0" err="1" smtClean="0"/>
                        <a:t>연구원이얔ㅋㅋㅋ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대사처리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바이러스에 감염되지 않기 위해 필요한 도구를 </a:t>
                      </a:r>
                      <a:r>
                        <a:rPr lang="ko-KR" altLang="en-US" dirty="0" err="1" smtClean="0"/>
                        <a:t>사러감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도구는 편의점 또는 약국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미정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으로 갈 수 있도록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마을맵에서</a:t>
                      </a:r>
                      <a:r>
                        <a:rPr lang="ko-KR" altLang="en-US" dirty="0" smtClean="0"/>
                        <a:t> 약국 또는 편의점을 찾게</a:t>
                      </a:r>
                      <a:r>
                        <a:rPr lang="ko-KR" altLang="en-US" baseline="0" dirty="0" smtClean="0"/>
                        <a:t>끔 플레이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dirty="0" smtClean="0"/>
                        <a:t>대사처리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유저유도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주인공은 편의점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약국</a:t>
                      </a:r>
                      <a:r>
                        <a:rPr lang="en-US" altLang="ko-KR" dirty="0" smtClean="0"/>
                        <a:t>?)</a:t>
                      </a:r>
                      <a:r>
                        <a:rPr lang="ko-KR" altLang="en-US" dirty="0" smtClean="0"/>
                        <a:t>을 통해 병의 전파를 막을 수 있는 아이템을 구매한다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11059554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교회 방문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화면 처리로 교회에서 이상한 사건이 일어나고 있다고 들을지</a:t>
            </a:r>
            <a:r>
              <a:rPr lang="en-US" altLang="ko-KR" dirty="0" smtClean="0"/>
              <a:t>, 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교회에서는 기도의 힘으로 병을 낫게 해준다는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최초환자가 이곳에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기도의 힘으로 상태가 호전되고 있다는 낭설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이곳에서 최초 환자가 시장에서 걸린</a:t>
            </a:r>
            <a:r>
              <a:rPr lang="en-US" altLang="ko-KR" dirty="0"/>
              <a:t> </a:t>
            </a:r>
            <a:r>
              <a:rPr lang="ko-KR" altLang="en-US" dirty="0" smtClean="0"/>
              <a:t>것을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알게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유저가 교회에 가서 최초환자의 소식을 들음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유저가 가서 사람들을 터치하는 식으로 대화 유도방식이 좋을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사람들에게 최초환자에 대한 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최초환자는 시장에서 쓰러졌다는 소식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듣게됨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시장에서 </a:t>
            </a:r>
            <a:r>
              <a:rPr lang="en-US" altLang="ko-KR" dirty="0" smtClean="0"/>
              <a:t>cc</a:t>
            </a:r>
            <a:r>
              <a:rPr lang="ko-KR" altLang="en-US" dirty="0" err="1" smtClean="0"/>
              <a:t>티비를</a:t>
            </a:r>
            <a:r>
              <a:rPr lang="ko-KR" altLang="en-US" dirty="0" smtClean="0"/>
              <a:t> 확인하고 싶어서 상황실에 가기로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유저를 유도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시장에서는 상인들의 무기력한 모습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 안에서는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가 있는 상황실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환자의 이동경로를 분석 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환자가 구매 하기 직전의 생선에 누구인지 모르는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  한 사람이 뭔가를 뿌리는 모습을 발견하게 되고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의 화면의 오른쪽 경로로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이동하는 것을 포착</a:t>
            </a:r>
            <a:r>
              <a:rPr lang="en-US" altLang="ko-KR" dirty="0" smtClean="0"/>
              <a:t>.    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위 상황은 화면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아님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이동하는 것을 보여주기</a:t>
            </a:r>
            <a:r>
              <a:rPr lang="en-US" altLang="ko-KR" dirty="0" smtClean="0"/>
              <a:t>? </a:t>
            </a:r>
            <a:r>
              <a:rPr lang="ko-KR" altLang="en-US" dirty="0" smtClean="0"/>
              <a:t>둘 중 하나가 화면에 나오고 저 사람이 범인이구나</a:t>
            </a:r>
            <a:r>
              <a:rPr lang="en-US" altLang="ko-KR" dirty="0" smtClean="0"/>
              <a:t>!</a:t>
            </a:r>
            <a:r>
              <a:rPr lang="ko-KR" altLang="en-US" dirty="0" smtClean="0"/>
              <a:t>라고 주인공이 외친 후 범인의 행적을 </a:t>
            </a:r>
            <a:r>
              <a:rPr lang="ko-KR" altLang="en-US" dirty="0" err="1" smtClean="0"/>
              <a:t>쫒게끔</a:t>
            </a:r>
            <a:r>
              <a:rPr lang="ko-KR" altLang="en-US" dirty="0" smtClean="0"/>
              <a:t> 유저를 유도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504244" cy="5021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오른쪽에는 편의점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 몇 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등이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공원 속에 쓰레기통에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CCTV</a:t>
            </a:r>
            <a:r>
              <a:rPr lang="ko-KR" altLang="en-US" dirty="0" smtClean="0"/>
              <a:t>속 뿌려졌던 병과 매우 유사한 모습의 병을 발견 했으며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유저가 조사하게끔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병의 로고가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있음을 확인하고 그 로고를 사진을 찍거나 외운다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주인공의 방에 돌아와 친한 친구의 기자에게 이 상황을 전달하고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화면대화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그 동안 모아온 병의 특징과 로고를 분석한 결과 그</a:t>
            </a:r>
            <a:r>
              <a:rPr lang="en-US" altLang="ko-KR" dirty="0"/>
              <a:t> </a:t>
            </a:r>
            <a:r>
              <a:rPr lang="ko-KR" altLang="en-US" dirty="0" smtClean="0"/>
              <a:t>로고는 같은 섬마을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동편에 있는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해양 연구소 로고로 확인됨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처리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- XX</a:t>
            </a:r>
            <a:r>
              <a:rPr lang="ko-KR" altLang="en-US" dirty="0" smtClean="0"/>
              <a:t>해양 연구소를 자세히 알고자 검색하였으나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관련자료를 쉽게 찾아지지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주인공은 직접 그곳을 찾아 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마을에 나서자 마자 바이러스는 심하게 퍼지기 시작했으며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마을 전체는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본토에서 내려온 질병 관리 본부에서 사람들을 통제 하기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 나가려고 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 앞에서 저지 당하며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들어가게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밤이 되자 근무자 교대 또는 감시가 소홀해진 틈 또는 뒷문을 통해 몰래 빠져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나가 연구소를 찾아 나서기 시작한다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질병관리 사람들 회피 미션</a:t>
            </a:r>
            <a:r>
              <a:rPr lang="en-US" altLang="ko-KR" dirty="0" smtClean="0"/>
              <a:t>)(</a:t>
            </a:r>
            <a:r>
              <a:rPr lang="ko-KR" altLang="en-US" dirty="0" smtClean="0"/>
              <a:t>자동차로 가는 것으로 구현하는가</a:t>
            </a:r>
            <a:r>
              <a:rPr lang="en-US" altLang="ko-KR" dirty="0" smtClean="0"/>
              <a:t>? )(</a:t>
            </a:r>
            <a:r>
              <a:rPr lang="ko-KR" altLang="en-US" dirty="0" smtClean="0"/>
              <a:t>나가는 </a:t>
            </a:r>
            <a:r>
              <a:rPr lang="ko-KR" altLang="en-US" dirty="0" err="1" smtClean="0"/>
              <a:t>게임같은</a:t>
            </a:r>
            <a:r>
              <a:rPr lang="ko-KR" altLang="en-US" dirty="0" smtClean="0"/>
              <a:t> 거</a:t>
            </a:r>
            <a:r>
              <a:rPr lang="en-US" altLang="ko-KR" dirty="0" smtClean="0"/>
              <a:t>)(</a:t>
            </a:r>
            <a:r>
              <a:rPr lang="ko-KR" altLang="en-US" dirty="0" smtClean="0"/>
              <a:t>질병관리본부사람들이 많이 퍼졌는데 </a:t>
            </a:r>
            <a:r>
              <a:rPr lang="en-US" altLang="ko-KR" dirty="0" err="1" smtClean="0"/>
              <a:t>npc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5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3011" y="1479464"/>
            <a:ext cx="9431170" cy="4927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섬 동편에 있는 연구소까지 가는 길은 마을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철조망이 쳐져 있는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제한 구역이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가능한 곳 만 제작</a:t>
            </a:r>
            <a:r>
              <a:rPr lang="en-US" altLang="ko-KR" dirty="0" smtClean="0"/>
              <a:t>)(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아직 안 만들어주심</a:t>
            </a:r>
            <a:r>
              <a:rPr lang="en-US" altLang="ko-KR" dirty="0" smtClean="0"/>
              <a:t>)(</a:t>
            </a:r>
            <a:r>
              <a:rPr lang="ko-KR" altLang="en-US" dirty="0" smtClean="0"/>
              <a:t>추가사항</a:t>
            </a:r>
            <a:r>
              <a:rPr lang="en-US" altLang="ko-KR" dirty="0" smtClean="0"/>
              <a:t>)(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주인공은 </a:t>
            </a:r>
            <a:r>
              <a:rPr lang="en-US" altLang="ko-KR" dirty="0" smtClean="0"/>
              <a:t>XX</a:t>
            </a:r>
            <a:r>
              <a:rPr lang="ko-KR" altLang="en-US" dirty="0"/>
              <a:t>해</a:t>
            </a:r>
            <a:r>
              <a:rPr lang="ko-KR" altLang="en-US" dirty="0" smtClean="0"/>
              <a:t>양 연구소를 회피 미션 등을 통해 잠입에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연구소 내부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문서를 통해 </a:t>
            </a:r>
            <a:r>
              <a:rPr lang="en-US" altLang="ko-KR" dirty="0" smtClean="0"/>
              <a:t>XX</a:t>
            </a:r>
            <a:r>
              <a:rPr lang="ko-KR" altLang="en-US" dirty="0"/>
              <a:t>해</a:t>
            </a:r>
            <a:r>
              <a:rPr lang="ko-KR" altLang="en-US" dirty="0" smtClean="0"/>
              <a:t>양 </a:t>
            </a:r>
            <a:r>
              <a:rPr lang="ko-KR" altLang="en-US" dirty="0"/>
              <a:t>연구소를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배양하고 있는 연구소라는 것을 알게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(</a:t>
            </a:r>
            <a:r>
              <a:rPr lang="ko-KR" altLang="en-US" dirty="0" err="1" smtClean="0"/>
              <a:t>찾겠금</a:t>
            </a:r>
            <a:r>
              <a:rPr lang="ko-KR" altLang="en-US" dirty="0" smtClean="0"/>
              <a:t> 유도된 아이템들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첫 번째 문서에는 건물의 구조 약도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언제든지볼수있는지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프로젝트 내용을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 (</a:t>
            </a:r>
            <a:r>
              <a:rPr lang="ko-KR" altLang="en-US" dirty="0" smtClean="0"/>
              <a:t>탈의실로 가게끔 유도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주인공은 탈의실에서 연구원 복장과 마스크를 찾아야 하며</a:t>
            </a:r>
            <a:r>
              <a:rPr lang="en-US" altLang="ko-KR" dirty="0" smtClean="0"/>
              <a:t>,(</a:t>
            </a:r>
            <a:r>
              <a:rPr lang="ko-KR" altLang="en-US" dirty="0" smtClean="0"/>
              <a:t>착용하게끔</a:t>
            </a:r>
            <a:r>
              <a:rPr lang="en-US" altLang="ko-KR" dirty="0" smtClean="0"/>
              <a:t>)(</a:t>
            </a:r>
            <a:r>
              <a:rPr lang="ko-KR" altLang="en-US" dirty="0" smtClean="0"/>
              <a:t>착용하면 자유</a:t>
            </a:r>
            <a:r>
              <a:rPr lang="en-US" altLang="ko-KR" dirty="0" smtClean="0"/>
              <a:t>O) </a:t>
            </a:r>
            <a:r>
              <a:rPr lang="ko-KR" altLang="en-US" dirty="0" smtClean="0"/>
              <a:t>탈의실 이동을 위해 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경비원</a:t>
            </a:r>
            <a:r>
              <a:rPr lang="en-US" altLang="ko-KR" dirty="0" smtClean="0"/>
              <a:t>, CCTV</a:t>
            </a:r>
            <a:r>
              <a:rPr lang="ko-KR" altLang="en-US" dirty="0" smtClean="0"/>
              <a:t>를 회피하며 탈의실에 도착해야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회피미션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- (</a:t>
            </a:r>
            <a:r>
              <a:rPr lang="ko-KR" altLang="en-US" dirty="0" smtClean="0"/>
              <a:t>특정 직원 연구소로 가게끔</a:t>
            </a:r>
            <a:r>
              <a:rPr lang="en-US" altLang="ko-KR" dirty="0" smtClean="0"/>
              <a:t>)</a:t>
            </a:r>
            <a:r>
              <a:rPr lang="ko-KR" altLang="en-US" dirty="0" smtClean="0"/>
              <a:t>복장을 </a:t>
            </a:r>
            <a:r>
              <a:rPr lang="ko-KR" altLang="en-US" dirty="0" err="1" smtClean="0"/>
              <a:t>환복</a:t>
            </a:r>
            <a:r>
              <a:rPr lang="ko-KR" altLang="en-US" dirty="0" smtClean="0"/>
              <a:t> 후에는 직원 연구소 안에서 두 번째 문서를 확인하게 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퍼즐게임넣을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문서는 프로젝트의 </a:t>
            </a:r>
            <a:r>
              <a:rPr lang="ko-KR" altLang="en-US" dirty="0" err="1" smtClean="0"/>
              <a:t>상세한계획내용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이미지로 뜨게끔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인체실험까지 담기게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마을사람들이 대상이었다</a:t>
            </a:r>
            <a:r>
              <a:rPr lang="en-US" altLang="ko-KR" dirty="0" smtClean="0"/>
              <a:t>!)</a:t>
            </a:r>
            <a:r>
              <a:rPr lang="ko-KR" altLang="en-US" dirty="0" smtClean="0"/>
              <a:t>이 담겨져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전염병을</a:t>
            </a:r>
            <a:r>
              <a:rPr lang="en-US" altLang="ko-KR" dirty="0"/>
              <a:t> </a:t>
            </a:r>
            <a:r>
              <a:rPr lang="ko-KR" altLang="en-US" dirty="0" smtClean="0"/>
              <a:t>퍼트린 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백신을 통해 돈을 벌기 위함을 알게 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내용적인 이미지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백신의 위치를 알게 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문서에 내용이 있다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백신을 가져가 위해서는 더 높은 단계의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카드가 필요함 카드를 얻기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회피미션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퍼즐 미션 요구</a:t>
            </a:r>
            <a:r>
              <a:rPr lang="en-US" altLang="ko-KR" dirty="0" smtClean="0"/>
              <a:t>)(</a:t>
            </a:r>
            <a:r>
              <a:rPr lang="ko-KR" altLang="en-US" dirty="0" err="1" smtClean="0"/>
              <a:t>백신방이</a:t>
            </a:r>
            <a:r>
              <a:rPr lang="ko-KR" altLang="en-US" dirty="0" smtClean="0"/>
              <a:t> 필요함</a:t>
            </a:r>
            <a:r>
              <a:rPr lang="en-US" altLang="ko-KR" dirty="0" smtClean="0"/>
              <a:t>)(</a:t>
            </a:r>
            <a:r>
              <a:rPr lang="ko-KR" altLang="en-US" dirty="0" err="1" smtClean="0"/>
              <a:t>백신방의</a:t>
            </a:r>
            <a:r>
              <a:rPr lang="ko-KR" altLang="en-US" dirty="0" smtClean="0"/>
              <a:t> 복도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시크릿</a:t>
            </a:r>
            <a:r>
              <a:rPr lang="ko-KR" altLang="en-US" dirty="0" smtClean="0"/>
              <a:t> 카드 획득 후 백신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자료와 백신을 가지고 탈출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탈출미션</a:t>
            </a:r>
            <a:r>
              <a:rPr lang="en-US" altLang="ko-KR" dirty="0" smtClean="0"/>
              <a:t>+</a:t>
            </a:r>
            <a:r>
              <a:rPr lang="ko-KR" altLang="en-US" dirty="0" smtClean="0"/>
              <a:t>사이렌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방을 나오면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가 오게끔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), 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(</a:t>
            </a:r>
            <a:r>
              <a:rPr lang="ko-KR" altLang="en-US" dirty="0" smtClean="0"/>
              <a:t>본인은 위험하니까</a:t>
            </a:r>
            <a:r>
              <a:rPr lang="en-US" altLang="ko-KR" dirty="0" smtClean="0"/>
              <a:t>.)</a:t>
            </a:r>
            <a:r>
              <a:rPr lang="ko-KR" altLang="en-US" dirty="0" smtClean="0"/>
              <a:t>세상을 알기 위해 친구기자와 만나 자료와 백신을 공개</a:t>
            </a:r>
            <a:r>
              <a:rPr lang="en-US" altLang="ko-KR" dirty="0" smtClean="0"/>
              <a:t>.(</a:t>
            </a:r>
            <a:r>
              <a:rPr lang="ko-KR" altLang="en-US" dirty="0" smtClean="0"/>
              <a:t>결말 미정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결말은 여러 개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: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특수안경을 썼을 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주인공이 죽게 되면 마을은 평온할 것</a:t>
            </a:r>
            <a:r>
              <a:rPr lang="en-US" altLang="ko-KR" dirty="0" smtClean="0"/>
              <a:t>/2. </a:t>
            </a:r>
            <a:r>
              <a:rPr lang="ko-KR" altLang="en-US" dirty="0" smtClean="0"/>
              <a:t>특수안경을 안 썼을 때 특정 세이브포인트에서 </a:t>
            </a:r>
            <a:r>
              <a:rPr lang="ko-KR" altLang="en-US" dirty="0" err="1" smtClean="0"/>
              <a:t>꺠어남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꿈이었음</a:t>
            </a:r>
            <a:r>
              <a:rPr lang="en-US" altLang="ko-KR" dirty="0" smtClean="0"/>
              <a:t>.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특수안경끼면</a:t>
            </a:r>
            <a:r>
              <a:rPr lang="ko-KR" altLang="en-US" dirty="0"/>
              <a:t> </a:t>
            </a:r>
            <a:r>
              <a:rPr lang="ko-KR" altLang="en-US" dirty="0" err="1"/>
              <a:t>또또가스가</a:t>
            </a:r>
            <a:r>
              <a:rPr lang="ko-KR" altLang="en-US" dirty="0"/>
              <a:t> </a:t>
            </a:r>
            <a:r>
              <a:rPr lang="ko-KR" altLang="en-US" dirty="0" err="1"/>
              <a:t>보이게씀</a:t>
            </a:r>
            <a:r>
              <a:rPr lang="en-US" altLang="ko-KR" dirty="0"/>
              <a:t>. </a:t>
            </a:r>
            <a:r>
              <a:rPr lang="ko-KR" altLang="en-US" dirty="0"/>
              <a:t>닿는 순간 죽게끔</a:t>
            </a:r>
            <a:r>
              <a:rPr lang="en-US" altLang="ko-KR" dirty="0"/>
              <a:t>, </a:t>
            </a:r>
            <a:r>
              <a:rPr lang="ko-KR" altLang="en-US" dirty="0"/>
              <a:t>닿으면 마스크를 </a:t>
            </a:r>
            <a:r>
              <a:rPr lang="ko-KR" altLang="en-US" dirty="0" smtClean="0"/>
              <a:t>목숨하트개념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67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en-US" altLang="ko-KR" dirty="0" smtClean="0"/>
              <a:t>VACCINE(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김동범</a:t>
            </a:r>
            <a:endParaRPr lang="en-US" altLang="ko-KR" dirty="0" smtClean="0"/>
          </a:p>
          <a:p>
            <a:r>
              <a:rPr lang="ko-KR" altLang="en-US" dirty="0" smtClean="0"/>
              <a:t>석재호</a:t>
            </a:r>
            <a:endParaRPr lang="en-US" altLang="ko-KR" dirty="0" smtClean="0"/>
          </a:p>
          <a:p>
            <a:r>
              <a:rPr lang="ko-KR" altLang="en-US" dirty="0" smtClean="0"/>
              <a:t>이진우</a:t>
            </a:r>
            <a:endParaRPr lang="en-US" altLang="ko-KR" dirty="0" smtClean="0"/>
          </a:p>
          <a:p>
            <a:r>
              <a:rPr lang="ko-KR" altLang="en-US" dirty="0" smtClean="0"/>
              <a:t>장유민</a:t>
            </a:r>
            <a:endParaRPr lang="en-US" altLang="ko-KR" dirty="0" smtClean="0"/>
          </a:p>
          <a:p>
            <a:r>
              <a:rPr lang="ko-KR" altLang="en-US" dirty="0" smtClean="0"/>
              <a:t>최홍석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69733"/>
              </p:ext>
            </p:extLst>
          </p:nvPr>
        </p:nvGraphicFramePr>
        <p:xfrm>
          <a:off x="1091221" y="1571864"/>
          <a:ext cx="9781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38"/>
                <a:gridCol w="5423770"/>
                <a:gridCol w="1227551"/>
                <a:gridCol w="13528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내용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 </a:t>
                      </a:r>
                      <a:r>
                        <a:rPr lang="ko-KR" altLang="en-US" dirty="0" err="1" smtClean="0"/>
                        <a:t>컨셉</a:t>
                      </a:r>
                      <a:r>
                        <a:rPr lang="ko-KR" altLang="en-US" dirty="0" smtClean="0"/>
                        <a:t> 정리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r>
                        <a:rPr lang="en-US" altLang="ko-KR" smtClean="0"/>
                        <a:t>0.1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2020-02-03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ko-KR" altLang="en-US" dirty="0" err="1" smtClean="0"/>
                        <a:t>컨셉</a:t>
                      </a:r>
                      <a:r>
                        <a:rPr lang="ko-KR" altLang="en-US" dirty="0" smtClean="0"/>
                        <a:t> 변경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세계관 정리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v0.2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2020-02-04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최홍석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정보 표 업데이트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V0.3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2020-02-06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의도</a:t>
            </a: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게임 장르</a:t>
            </a:r>
            <a:endParaRPr lang="en-US" altLang="ko-KR" dirty="0" smtClean="0"/>
          </a:p>
          <a:p>
            <a:r>
              <a:rPr lang="ko-KR" altLang="en-US" dirty="0" smtClean="0"/>
              <a:t>플레이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룰</a:t>
            </a:r>
            <a:r>
              <a:rPr lang="en-US" altLang="ko-KR" dirty="0" smtClean="0"/>
              <a:t>?)</a:t>
            </a:r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삭제 예정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0732"/>
          </a:xfrm>
        </p:spPr>
        <p:txBody>
          <a:bodyPr/>
          <a:lstStyle/>
          <a:p>
            <a:r>
              <a:rPr lang="ko-KR" altLang="en-US" dirty="0" smtClean="0"/>
              <a:t>소재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감염</a:t>
            </a:r>
            <a:endParaRPr lang="en-US" altLang="ko-KR" dirty="0" smtClean="0"/>
          </a:p>
          <a:p>
            <a:r>
              <a:rPr lang="ko-KR" altLang="en-US" dirty="0" smtClean="0"/>
              <a:t>주인공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탐정</a:t>
            </a:r>
            <a:endParaRPr lang="en-US" altLang="ko-KR" dirty="0" smtClean="0"/>
          </a:p>
          <a:p>
            <a:r>
              <a:rPr lang="ko-KR" altLang="en-US" dirty="0" smtClean="0"/>
              <a:t>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원인 모를 바이러스에 감염되는 도시 주민들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탐정이 전염병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감염된 주민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동물 들을 피해 바이러스의 근원지 탐색</a:t>
            </a:r>
            <a:r>
              <a:rPr lang="en-US" altLang="ko-KR" dirty="0" smtClean="0"/>
              <a:t>. </a:t>
            </a:r>
            <a:r>
              <a:rPr lang="en-US" altLang="ko-KR" dirty="0"/>
              <a:t>D</a:t>
            </a:r>
            <a:r>
              <a:rPr lang="ko-KR" altLang="en-US" dirty="0" smtClean="0"/>
              <a:t>세력에 의해 바이러스가 살포된 것을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연구소 잠입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 획득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세력 목적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살포로 환자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백신의 가치 상승으로 금전적 이득</a:t>
            </a:r>
            <a:endParaRPr lang="en-US" altLang="ko-KR" dirty="0" smtClean="0"/>
          </a:p>
          <a:p>
            <a:r>
              <a:rPr lang="ko-KR" altLang="en-US" dirty="0" smtClean="0"/>
              <a:t>시대적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현대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공간적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섬마을 청정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만의 소도시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6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바이러스 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미정</a:t>
            </a:r>
            <a:endParaRPr lang="en-US" altLang="ko-KR" dirty="0" smtClean="0"/>
          </a:p>
          <a:p>
            <a:r>
              <a:rPr lang="ko-KR" altLang="en-US" dirty="0" smtClean="0"/>
              <a:t>바이러스 증세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치사율 높음</a:t>
            </a:r>
            <a:endParaRPr lang="en-US" altLang="ko-KR" dirty="0"/>
          </a:p>
          <a:p>
            <a:pPr lvl="1"/>
            <a:r>
              <a:rPr lang="ko-KR" altLang="en-US" dirty="0" err="1" smtClean="0"/>
              <a:t>전염률</a:t>
            </a:r>
            <a:r>
              <a:rPr lang="ko-KR" altLang="en-US" dirty="0" smtClean="0"/>
              <a:t> 높음</a:t>
            </a:r>
            <a:endParaRPr lang="en-US" altLang="ko-KR" dirty="0"/>
          </a:p>
          <a:p>
            <a:pPr lvl="1"/>
            <a:r>
              <a:rPr lang="ko-KR" altLang="en-US" dirty="0" smtClean="0"/>
              <a:t>발병 후 죽기까지 시간이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잠복기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감염 경로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잠복기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피부 접촉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공기 중 바이러스 접촉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환자의 피부색이 녹색으로 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이속</a:t>
            </a:r>
            <a:r>
              <a:rPr lang="ko-KR" altLang="en-US" dirty="0" smtClean="0"/>
              <a:t> 변경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장르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퍼즐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잠입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66938"/>
            <a:ext cx="8596668" cy="4927600"/>
          </a:xfrm>
        </p:spPr>
        <p:txBody>
          <a:bodyPr/>
          <a:lstStyle/>
          <a:p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마을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건물 안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마을 밖 필드 등을 이동</a:t>
            </a:r>
            <a:endParaRPr lang="en-US" altLang="ko-KR" dirty="0" smtClean="0"/>
          </a:p>
          <a:p>
            <a:r>
              <a:rPr lang="ko-KR" altLang="en-US" dirty="0" smtClean="0"/>
              <a:t>바이러스에 감염된 사람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동물을 피해 이동</a:t>
            </a:r>
            <a:endParaRPr lang="en-US" altLang="ko-KR" dirty="0" smtClean="0"/>
          </a:p>
          <a:p>
            <a:r>
              <a:rPr lang="ko-KR" altLang="en-US" dirty="0" err="1" smtClean="0"/>
              <a:t>맵에서</a:t>
            </a:r>
            <a:r>
              <a:rPr lang="ko-KR" altLang="en-US" dirty="0" smtClean="0"/>
              <a:t> 바이러스 근원 단서를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목격자 탐문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cctv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바이러스 살포용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r>
              <a:rPr lang="ko-KR" altLang="en-US" dirty="0" smtClean="0"/>
              <a:t>일정 개수 이상의 단서 획득으로 바이러스 근원지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위치 확인</a:t>
            </a:r>
            <a:endParaRPr lang="en-US" altLang="ko-KR" dirty="0" smtClean="0"/>
          </a:p>
          <a:p>
            <a:r>
              <a:rPr lang="ko-KR" altLang="en-US" dirty="0" smtClean="0"/>
              <a:t>연구소 잠입</a:t>
            </a:r>
            <a:endParaRPr lang="en-US" altLang="ko-KR" dirty="0"/>
          </a:p>
          <a:p>
            <a:r>
              <a:rPr lang="ko-KR" altLang="en-US" dirty="0" smtClean="0"/>
              <a:t>연구소 직원을 피해 이동</a:t>
            </a:r>
            <a:endParaRPr lang="en-US" altLang="ko-KR" dirty="0" smtClean="0"/>
          </a:p>
          <a:p>
            <a:r>
              <a:rPr lang="ko-KR" altLang="en-US" dirty="0" smtClean="0"/>
              <a:t>연구실 정황 자료 획득 및 백신 획득</a:t>
            </a:r>
            <a:endParaRPr lang="en-US" altLang="ko-KR" dirty="0" smtClean="0"/>
          </a:p>
          <a:p>
            <a:r>
              <a:rPr lang="ko-KR" altLang="en-US" dirty="0" smtClean="0"/>
              <a:t>연구실 탈출 자료 전달 이벤트 완료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9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1903</Words>
  <Application>Microsoft Office PowerPoint</Application>
  <PresentationFormat>와이드스크린</PresentationFormat>
  <Paragraphs>229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컨셉 기획  Project C</vt:lpstr>
      <vt:lpstr>팀 VACCINE(가칭)</vt:lpstr>
      <vt:lpstr>업데이트</vt:lpstr>
      <vt:lpstr>목차</vt:lpstr>
      <vt:lpstr>게임 의도</vt:lpstr>
      <vt:lpstr>게임 컨셉 1</vt:lpstr>
      <vt:lpstr>게임 컨셉 2</vt:lpstr>
      <vt:lpstr>게임 장르</vt:lpstr>
      <vt:lpstr>이벤트 순서</vt:lpstr>
      <vt:lpstr>상세 이벤트</vt:lpstr>
      <vt:lpstr>상세 이벤트</vt:lpstr>
      <vt:lpstr>상세 이벤트</vt:lpstr>
      <vt:lpstr>필요 리소스</vt:lpstr>
      <vt:lpstr>맵 정보</vt:lpstr>
      <vt:lpstr>컨셉 기획  Project C</vt:lpstr>
      <vt:lpstr>상세 이벤트</vt:lpstr>
      <vt:lpstr>상세 이벤트</vt:lpstr>
      <vt:lpstr>상세 이벤트</vt:lpstr>
      <vt:lpstr>상세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콘텐츠 기획  프로젝트 C</dc:title>
  <dc:creator>LEE Jin-woo</dc:creator>
  <cp:lastModifiedBy>장 유민</cp:lastModifiedBy>
  <cp:revision>50</cp:revision>
  <dcterms:created xsi:type="dcterms:W3CDTF">2020-02-03T09:01:17Z</dcterms:created>
  <dcterms:modified xsi:type="dcterms:W3CDTF">2020-02-06T11:09:20Z</dcterms:modified>
</cp:coreProperties>
</file>