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설정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모션리스트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29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092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이름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김옥순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직종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전래동화 배경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전래동화 중 선녀와 나무꾼 이야기 등장인물인 선녀가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하늘로 올라가지 않고 사람들과 함께 사는 삶을 선택했다면 어땠을까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시작하여 캐릭터를 설정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아이가 딸린 일반 주부 성격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까칠하고 이성적이다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아이들 한정 다정다감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주부의 힘으로 외형과 다르게 힘이 세다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속성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스킬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후에 사용 가능한 기술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 길이를 줄일 경우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 길이를 늘릴 경우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양손 도끼 이용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40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092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게임플레이 도중에 무기를 자유자재로 바꿀 수 있음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 길이를 줄였다 늘였다 할 수 있음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평소에는 단창인 상태에서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스킬을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창이 길어짐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 길이를 줄였을 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 길이를 늘렸을 시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남편의 도끼를 훔쳐온 것으로 금도끼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은도끼가 있음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금도끼는 번개속성이 입혀진 무기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은도끼는 물리적 공격만 가능한 일반 도끼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20779"/>
              </p:ext>
            </p:extLst>
          </p:nvPr>
        </p:nvGraphicFramePr>
        <p:xfrm>
          <a:off x="977602" y="577756"/>
          <a:ext cx="1050876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4814"/>
                <a:gridCol w="3344450"/>
                <a:gridCol w="336950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점프스킬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 착용시 한번의 점프로 멀리 이동 가능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한번 사용 후 다음사용가능까지 시간이 걸림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적절한 시기에 이용해야 함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선녀옷을 입을 시에만 점프스킬 가능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스킬처럼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사용하지만 무기로 장착해야 함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marR="0" indent="-34290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회전 번개 스킬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 바퀴를 돌면서 근처 적 공격을 입히기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적이 있는 장소의 부분을 선택 해 번개공격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시전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찌른 후 </a:t>
                      </a: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전류흘리기</a:t>
                      </a:r>
                      <a:endParaRPr lang="en-US" altLang="ko-KR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장창찌르기</a:t>
                      </a:r>
                      <a:r>
                        <a:rPr lang="en-US" altLang="ko-KR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적이 일렬로 있을 때는 창의 길이에 따라 동시에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여러명을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찌를 수 있음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최대 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명까지 찌르기 가능</a:t>
                      </a:r>
                      <a:r>
                        <a:rPr lang="en-US" altLang="ko-KR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)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금도끼 번개공격스킬</a:t>
                      </a:r>
                      <a:endParaRPr lang="en-US" altLang="ko-KR" baseline="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8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캐릭터 모션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rpg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092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서있기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앞으로 가기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찌르기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찌른 후 상대방 몸에 전류 흘리기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 배기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번개속성으로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레벨업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도끼는 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적에게 번개공격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방어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65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2092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피격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선녀옷을 입었을 시 방어력이 증가해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HP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많이 깎이지 않음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인형술사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58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83124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215</TotalTime>
  <Words>347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나눔바른고딕</vt:lpstr>
      <vt:lpstr>휴먼매직체</vt:lpstr>
      <vt:lpstr>Gill Sans MT</vt:lpstr>
      <vt:lpstr>Wingdings 2</vt:lpstr>
      <vt:lpstr>분할</vt:lpstr>
      <vt:lpstr>캐릭터 설정</vt:lpstr>
      <vt:lpstr>캐릭터 컨셉</vt:lpstr>
      <vt:lpstr>캐릭터 무기&amp;스킬</vt:lpstr>
      <vt:lpstr>캐릭터 모션(장르: 액션 rpg)</vt:lpstr>
      <vt:lpstr>데이터?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설정</dc:title>
  <dc:creator>장 유민</dc:creator>
  <cp:lastModifiedBy>장 유민</cp:lastModifiedBy>
  <cp:revision>10</cp:revision>
  <dcterms:created xsi:type="dcterms:W3CDTF">2020-01-14T07:37:23Z</dcterms:created>
  <dcterms:modified xsi:type="dcterms:W3CDTF">2020-01-14T11:12:40Z</dcterms:modified>
</cp:coreProperties>
</file>