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92" r:id="rId3"/>
    <p:sldId id="259" r:id="rId4"/>
    <p:sldId id="307" r:id="rId5"/>
    <p:sldId id="296" r:id="rId6"/>
    <p:sldId id="302" r:id="rId7"/>
    <p:sldId id="271" r:id="rId8"/>
    <p:sldId id="264" r:id="rId9"/>
    <p:sldId id="301" r:id="rId10"/>
    <p:sldId id="300" r:id="rId11"/>
    <p:sldId id="295" r:id="rId12"/>
    <p:sldId id="288" r:id="rId13"/>
    <p:sldId id="285" r:id="rId14"/>
    <p:sldId id="286" r:id="rId15"/>
    <p:sldId id="287" r:id="rId16"/>
    <p:sldId id="305" r:id="rId17"/>
    <p:sldId id="304" r:id="rId18"/>
    <p:sldId id="306" r:id="rId19"/>
    <p:sldId id="290" r:id="rId20"/>
    <p:sldId id="308" r:id="rId21"/>
    <p:sldId id="309" r:id="rId22"/>
    <p:sldId id="278" r:id="rId23"/>
    <p:sldId id="312" r:id="rId24"/>
    <p:sldId id="279" r:id="rId25"/>
    <p:sldId id="280" r:id="rId26"/>
    <p:sldId id="310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CF8"/>
    <a:srgbClr val="FEE2F4"/>
    <a:srgbClr val="C09AA8"/>
    <a:srgbClr val="FFFFFF"/>
    <a:srgbClr val="E4CED8"/>
    <a:srgbClr val="FFCCCC"/>
    <a:srgbClr val="FF7C80"/>
    <a:srgbClr val="F2CE86"/>
    <a:srgbClr val="AFC0A6"/>
    <a:srgbClr val="FF6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700654-1B31-4AD7-B542-96D27B4FE28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1E99D5A-6C78-4632-84F2-8CF14FD8846C}">
      <dgm:prSet/>
      <dgm:spPr/>
      <dgm:t>
        <a:bodyPr/>
        <a:lstStyle/>
        <a:p>
          <a:r>
            <a:rPr lang="en-US" altLang="ko-KR" b="1" dirty="0"/>
            <a:t>1. </a:t>
          </a:r>
          <a:r>
            <a:rPr lang="ko-KR" b="1" dirty="0"/>
            <a:t>연구 배경 및 목적</a:t>
          </a:r>
          <a:endParaRPr lang="en-US" b="1" dirty="0"/>
        </a:p>
      </dgm:t>
    </dgm:pt>
    <dgm:pt modelId="{461BEA57-14D4-4D5D-ABF0-D2D8B9886DF5}" type="parTrans" cxnId="{B75A6CBB-507B-4FA2-9221-ED1C0DD47E86}">
      <dgm:prSet/>
      <dgm:spPr/>
      <dgm:t>
        <a:bodyPr/>
        <a:lstStyle/>
        <a:p>
          <a:endParaRPr lang="en-US"/>
        </a:p>
      </dgm:t>
    </dgm:pt>
    <dgm:pt modelId="{362BEECE-0325-4AA1-811C-5148D4CFEDB1}" type="sibTrans" cxnId="{B75A6CBB-507B-4FA2-9221-ED1C0DD47E86}">
      <dgm:prSet/>
      <dgm:spPr/>
      <dgm:t>
        <a:bodyPr/>
        <a:lstStyle/>
        <a:p>
          <a:endParaRPr lang="en-US"/>
        </a:p>
      </dgm:t>
    </dgm:pt>
    <dgm:pt modelId="{954446F2-9EA4-4B34-AB0F-A925B38F3630}">
      <dgm:prSet/>
      <dgm:spPr/>
      <dgm:t>
        <a:bodyPr/>
        <a:lstStyle/>
        <a:p>
          <a:r>
            <a:rPr lang="en-US" b="1" dirty="0"/>
            <a:t>2. Team 2 </a:t>
          </a:r>
          <a:r>
            <a:rPr lang="ko-KR" b="1" dirty="0"/>
            <a:t>비지도 학습</a:t>
          </a:r>
          <a:endParaRPr lang="en-US" b="1" dirty="0"/>
        </a:p>
      </dgm:t>
    </dgm:pt>
    <dgm:pt modelId="{EBC89351-1AA8-41D0-B3C9-1FD2A7AE78B2}" type="parTrans" cxnId="{296427C9-71F3-42F8-94DC-651E1F82FD62}">
      <dgm:prSet/>
      <dgm:spPr/>
      <dgm:t>
        <a:bodyPr/>
        <a:lstStyle/>
        <a:p>
          <a:endParaRPr lang="en-US"/>
        </a:p>
      </dgm:t>
    </dgm:pt>
    <dgm:pt modelId="{B3663DA9-EE45-47FD-8597-B5B826D27B8A}" type="sibTrans" cxnId="{296427C9-71F3-42F8-94DC-651E1F82FD62}">
      <dgm:prSet/>
      <dgm:spPr/>
      <dgm:t>
        <a:bodyPr/>
        <a:lstStyle/>
        <a:p>
          <a:endParaRPr lang="en-US"/>
        </a:p>
      </dgm:t>
    </dgm:pt>
    <dgm:pt modelId="{D39E52CA-54BE-48C7-9800-098B543C15CC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가설 설정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BEC3AAC-3927-41E6-977E-0CCE366AE44D}" type="parTrans" cxnId="{2D0CD16E-A80B-492F-9CBA-5FB0D1FA37C9}">
      <dgm:prSet/>
      <dgm:spPr/>
      <dgm:t>
        <a:bodyPr/>
        <a:lstStyle/>
        <a:p>
          <a:endParaRPr lang="en-US"/>
        </a:p>
      </dgm:t>
    </dgm:pt>
    <dgm:pt modelId="{7F09D323-08F3-4539-BAE8-E6A004AC66FB}" type="sibTrans" cxnId="{2D0CD16E-A80B-492F-9CBA-5FB0D1FA37C9}">
      <dgm:prSet/>
      <dgm:spPr/>
      <dgm:t>
        <a:bodyPr/>
        <a:lstStyle/>
        <a:p>
          <a:endParaRPr lang="en-US"/>
        </a:p>
      </dgm:t>
    </dgm:pt>
    <dgm:pt modelId="{C14DF972-23F6-4433-98F7-96BE653DDFE6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분석 </a:t>
          </a:r>
          <a:r>
            <a: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과정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3958FF7-9E36-477C-B376-F1E1F92F39FC}" type="parTrans" cxnId="{7CCDF5A9-DEC9-45AD-B751-70248E97B2AF}">
      <dgm:prSet/>
      <dgm:spPr/>
      <dgm:t>
        <a:bodyPr/>
        <a:lstStyle/>
        <a:p>
          <a:endParaRPr lang="en-US"/>
        </a:p>
      </dgm:t>
    </dgm:pt>
    <dgm:pt modelId="{34F5EA02-6B45-4FEB-B041-91C7B0A73D84}" type="sibTrans" cxnId="{7CCDF5A9-DEC9-45AD-B751-70248E97B2AF}">
      <dgm:prSet/>
      <dgm:spPr/>
      <dgm:t>
        <a:bodyPr/>
        <a:lstStyle/>
        <a:p>
          <a:endParaRPr lang="en-US"/>
        </a:p>
      </dgm:t>
    </dgm:pt>
    <dgm:pt modelId="{687A9C0E-CA2C-41F5-9C1F-F38101FF28EB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구성도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5892387-26F6-46FA-8ED0-A22F810EF0A6}" type="parTrans" cxnId="{6F798756-83BE-44A8-A8B3-96ECB166693B}">
      <dgm:prSet/>
      <dgm:spPr/>
      <dgm:t>
        <a:bodyPr/>
        <a:lstStyle/>
        <a:p>
          <a:endParaRPr lang="en-US"/>
        </a:p>
      </dgm:t>
    </dgm:pt>
    <dgm:pt modelId="{B7E0852A-8DC1-409E-8F65-7BA914758420}" type="sibTrans" cxnId="{6F798756-83BE-44A8-A8B3-96ECB166693B}">
      <dgm:prSet/>
      <dgm:spPr/>
      <dgm:t>
        <a:bodyPr/>
        <a:lstStyle/>
        <a:p>
          <a:endParaRPr lang="en-US"/>
        </a:p>
      </dgm:t>
    </dgm:pt>
    <dgm:pt modelId="{ED60F496-49CB-4A10-8731-04A87D3314AC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EDA</a:t>
          </a:r>
        </a:p>
      </dgm:t>
    </dgm:pt>
    <dgm:pt modelId="{52A7C689-8ACD-4493-A277-632D2F2AEAE5}" type="parTrans" cxnId="{9CB85332-72A9-463D-A5F1-E69885B30FBD}">
      <dgm:prSet/>
      <dgm:spPr/>
      <dgm:t>
        <a:bodyPr/>
        <a:lstStyle/>
        <a:p>
          <a:endParaRPr lang="en-US"/>
        </a:p>
      </dgm:t>
    </dgm:pt>
    <dgm:pt modelId="{FAE2DD56-3FE9-4657-90EA-2CF900A7C0B4}" type="sibTrans" cxnId="{9CB85332-72A9-463D-A5F1-E69885B30FBD}">
      <dgm:prSet/>
      <dgm:spPr/>
      <dgm:t>
        <a:bodyPr/>
        <a:lstStyle/>
        <a:p>
          <a:endParaRPr lang="en-US"/>
        </a:p>
      </dgm:t>
    </dgm:pt>
    <dgm:pt modelId="{6EA23929-0E37-4DFE-AA79-E59074B06780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군집분석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53E7914-321A-49D3-B05A-C7746C666B36}" type="parTrans" cxnId="{8CAF157F-3E04-4DF4-A15C-2EEB269194E4}">
      <dgm:prSet/>
      <dgm:spPr/>
      <dgm:t>
        <a:bodyPr/>
        <a:lstStyle/>
        <a:p>
          <a:endParaRPr lang="en-US"/>
        </a:p>
      </dgm:t>
    </dgm:pt>
    <dgm:pt modelId="{C9600D74-A650-451F-9615-3335317CC26E}" type="sibTrans" cxnId="{8CAF157F-3E04-4DF4-A15C-2EEB269194E4}">
      <dgm:prSet/>
      <dgm:spPr/>
      <dgm:t>
        <a:bodyPr/>
        <a:lstStyle/>
        <a:p>
          <a:endParaRPr lang="en-US"/>
        </a:p>
      </dgm:t>
    </dgm:pt>
    <dgm:pt modelId="{0E89E5F2-1F1E-4BFE-8413-C5FF82F86154}">
      <dgm:prSet/>
      <dgm:spPr/>
      <dgm:t>
        <a:bodyPr/>
        <a:lstStyle/>
        <a:p>
          <a:r>
            <a:rPr lang="en-US" b="1" dirty="0"/>
            <a:t>3. Team 1 </a:t>
          </a:r>
          <a:r>
            <a:rPr lang="ko-KR" b="1" dirty="0"/>
            <a:t>지도 학습</a:t>
          </a:r>
          <a:endParaRPr lang="en-US" b="1" dirty="0"/>
        </a:p>
      </dgm:t>
    </dgm:pt>
    <dgm:pt modelId="{65C34D86-0C83-4D5A-B31E-DFC616CB70CC}" type="parTrans" cxnId="{BA671FFB-DA75-42FE-A902-AAA4AE819026}">
      <dgm:prSet/>
      <dgm:spPr/>
      <dgm:t>
        <a:bodyPr/>
        <a:lstStyle/>
        <a:p>
          <a:endParaRPr lang="en-US"/>
        </a:p>
      </dgm:t>
    </dgm:pt>
    <dgm:pt modelId="{2DE6608F-407A-479B-B4FC-8B1309D38384}" type="sibTrans" cxnId="{BA671FFB-DA75-42FE-A902-AAA4AE819026}">
      <dgm:prSet/>
      <dgm:spPr/>
      <dgm:t>
        <a:bodyPr/>
        <a:lstStyle/>
        <a:p>
          <a:endParaRPr lang="en-US"/>
        </a:p>
      </dgm:t>
    </dgm:pt>
    <dgm:pt modelId="{9422F56B-F6F4-4E09-A13B-53B3D716638F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분석 과정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0179632-31E0-4C7B-8A33-436B0E448C99}" type="parTrans" cxnId="{D936AADC-D50D-4AFA-88D6-0D031F5A7F8E}">
      <dgm:prSet/>
      <dgm:spPr/>
      <dgm:t>
        <a:bodyPr/>
        <a:lstStyle/>
        <a:p>
          <a:endParaRPr lang="en-US"/>
        </a:p>
      </dgm:t>
    </dgm:pt>
    <dgm:pt modelId="{5FADC206-5792-4BC9-B56A-3E4441ADE52D}" type="sibTrans" cxnId="{D936AADC-D50D-4AFA-88D6-0D031F5A7F8E}">
      <dgm:prSet/>
      <dgm:spPr/>
      <dgm:t>
        <a:bodyPr/>
        <a:lstStyle/>
        <a:p>
          <a:endParaRPr lang="en-US"/>
        </a:p>
      </dgm:t>
    </dgm:pt>
    <dgm:pt modelId="{C6C7ECC1-72CD-403C-9549-DADC448CEB9E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구성도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C4BC2A2-D855-45D5-9A79-88D294ABAA8B}" type="parTrans" cxnId="{3B58B8D8-FABF-4837-85BF-A3F58439E7BF}">
      <dgm:prSet/>
      <dgm:spPr/>
      <dgm:t>
        <a:bodyPr/>
        <a:lstStyle/>
        <a:p>
          <a:endParaRPr lang="en-US"/>
        </a:p>
      </dgm:t>
    </dgm:pt>
    <dgm:pt modelId="{28161D1B-DBE2-48F3-8446-7739BB1767F0}" type="sibTrans" cxnId="{3B58B8D8-FABF-4837-85BF-A3F58439E7BF}">
      <dgm:prSet/>
      <dgm:spPr/>
      <dgm:t>
        <a:bodyPr/>
        <a:lstStyle/>
        <a:p>
          <a:endParaRPr lang="en-US"/>
        </a:p>
      </dgm:t>
    </dgm:pt>
    <dgm:pt modelId="{AA422E08-3476-4186-9490-8B844D8B7046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EDA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CA2F038-833A-4324-AB6B-07390683F42B}" type="parTrans" cxnId="{011C90E5-C812-4DE8-93F6-F441FD919D5C}">
      <dgm:prSet/>
      <dgm:spPr/>
      <dgm:t>
        <a:bodyPr/>
        <a:lstStyle/>
        <a:p>
          <a:endParaRPr lang="en-US"/>
        </a:p>
      </dgm:t>
    </dgm:pt>
    <dgm:pt modelId="{1051F1A0-2F0A-4D94-AB8A-F38116D6E010}" type="sibTrans" cxnId="{011C90E5-C812-4DE8-93F6-F441FD919D5C}">
      <dgm:prSet/>
      <dgm:spPr/>
      <dgm:t>
        <a:bodyPr/>
        <a:lstStyle/>
        <a:p>
          <a:endParaRPr lang="en-US"/>
        </a:p>
      </dgm:t>
    </dgm:pt>
    <dgm:pt modelId="{D548BB8D-1B4D-454E-953E-68871F8F2A46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Random Forest</a:t>
          </a:r>
          <a:r>
            <a:rPr 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파라미터 설정 및 모델 생성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21D805F-E471-4074-9758-BCC2E7E4615B}" type="parTrans" cxnId="{CD60731D-D1B0-475E-AE62-ACC93E00D7AB}">
      <dgm:prSet/>
      <dgm:spPr/>
      <dgm:t>
        <a:bodyPr/>
        <a:lstStyle/>
        <a:p>
          <a:endParaRPr lang="en-US"/>
        </a:p>
      </dgm:t>
    </dgm:pt>
    <dgm:pt modelId="{A3799790-8FE2-4D4E-8CE1-D631A9C3D078}" type="sibTrans" cxnId="{CD60731D-D1B0-475E-AE62-ACC93E00D7AB}">
      <dgm:prSet/>
      <dgm:spPr/>
      <dgm:t>
        <a:bodyPr/>
        <a:lstStyle/>
        <a:p>
          <a:endParaRPr lang="en-US"/>
        </a:p>
      </dgm:t>
    </dgm:pt>
    <dgm:pt modelId="{7BD562D4-04E5-47DE-948F-7F654E97799E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정확도 측정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5EC1D3-4E56-4C8B-ADAD-FD2A444102FD}" type="parTrans" cxnId="{89BECE74-8933-47EC-ABA6-9D6079F3BB16}">
      <dgm:prSet/>
      <dgm:spPr/>
      <dgm:t>
        <a:bodyPr/>
        <a:lstStyle/>
        <a:p>
          <a:endParaRPr lang="en-US"/>
        </a:p>
      </dgm:t>
    </dgm:pt>
    <dgm:pt modelId="{9DCD25C8-6776-4972-B10A-C25E2C279665}" type="sibTrans" cxnId="{89BECE74-8933-47EC-ABA6-9D6079F3BB16}">
      <dgm:prSet/>
      <dgm:spPr/>
      <dgm:t>
        <a:bodyPr/>
        <a:lstStyle/>
        <a:p>
          <a:endParaRPr lang="en-US"/>
        </a:p>
      </dgm:t>
    </dgm:pt>
    <dgm:pt modelId="{66EF1B99-145F-4F9C-B2BC-C6B367A51A52}">
      <dgm:prSet phldrT="[텍스트]"/>
      <dgm:spPr/>
      <dgm:t>
        <a:bodyPr/>
        <a:lstStyle/>
        <a:p>
          <a:pPr>
            <a:buFont typeface="+mj-lt"/>
            <a:buAutoNum type="alphaLcPeriod"/>
          </a:pPr>
          <a:r>
            <a: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Labeling &amp; </a:t>
          </a:r>
          <a:r>
            <a: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시각화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1FA0D92-44A9-429E-8656-DA162944BECC}" type="parTrans" cxnId="{E8E441FA-6078-42B5-BEAF-DFC641F6C15F}">
      <dgm:prSet/>
      <dgm:spPr/>
      <dgm:t>
        <a:bodyPr/>
        <a:lstStyle/>
        <a:p>
          <a:pPr latinLnBrk="1"/>
          <a:endParaRPr lang="ko-KR" altLang="en-US"/>
        </a:p>
      </dgm:t>
    </dgm:pt>
    <dgm:pt modelId="{2D9BE774-20DE-435E-91C5-A5F821D801DB}" type="sibTrans" cxnId="{E8E441FA-6078-42B5-BEAF-DFC641F6C15F}">
      <dgm:prSet/>
      <dgm:spPr/>
      <dgm:t>
        <a:bodyPr/>
        <a:lstStyle/>
        <a:p>
          <a:pPr latinLnBrk="1"/>
          <a:endParaRPr lang="ko-KR" altLang="en-US"/>
        </a:p>
      </dgm:t>
    </dgm:pt>
    <dgm:pt modelId="{DA5B7B0A-75F0-48F7-86FA-FBF5A52C850A}" type="pres">
      <dgm:prSet presAssocID="{E1700654-1B31-4AD7-B542-96D27B4FE28E}" presName="linear" presStyleCnt="0">
        <dgm:presLayoutVars>
          <dgm:dir/>
          <dgm:animLvl val="lvl"/>
          <dgm:resizeHandles val="exact"/>
        </dgm:presLayoutVars>
      </dgm:prSet>
      <dgm:spPr/>
    </dgm:pt>
    <dgm:pt modelId="{3286A2F9-5096-4854-8C54-6F82354A5A0C}" type="pres">
      <dgm:prSet presAssocID="{81E99D5A-6C78-4632-84F2-8CF14FD8846C}" presName="parentLin" presStyleCnt="0"/>
      <dgm:spPr/>
    </dgm:pt>
    <dgm:pt modelId="{BAB10AAA-5944-467A-B9A7-5647DA011165}" type="pres">
      <dgm:prSet presAssocID="{81E99D5A-6C78-4632-84F2-8CF14FD8846C}" presName="parentLeftMargin" presStyleLbl="node1" presStyleIdx="0" presStyleCnt="3"/>
      <dgm:spPr/>
    </dgm:pt>
    <dgm:pt modelId="{B5E41C71-D2BD-4867-BC22-436561782725}" type="pres">
      <dgm:prSet presAssocID="{81E99D5A-6C78-4632-84F2-8CF14FD884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DC02AF8-3663-444D-9D87-ED35AC3B5A96}" type="pres">
      <dgm:prSet presAssocID="{81E99D5A-6C78-4632-84F2-8CF14FD8846C}" presName="negativeSpace" presStyleCnt="0"/>
      <dgm:spPr/>
    </dgm:pt>
    <dgm:pt modelId="{77C2212C-0BC5-4367-A3CF-D81F17AA1646}" type="pres">
      <dgm:prSet presAssocID="{81E99D5A-6C78-4632-84F2-8CF14FD8846C}" presName="childText" presStyleLbl="conFgAcc1" presStyleIdx="0" presStyleCnt="3">
        <dgm:presLayoutVars>
          <dgm:bulletEnabled val="1"/>
        </dgm:presLayoutVars>
      </dgm:prSet>
      <dgm:spPr/>
    </dgm:pt>
    <dgm:pt modelId="{D0F5DADE-5576-4614-8B5C-3D24031A377E}" type="pres">
      <dgm:prSet presAssocID="{362BEECE-0325-4AA1-811C-5148D4CFEDB1}" presName="spaceBetweenRectangles" presStyleCnt="0"/>
      <dgm:spPr/>
    </dgm:pt>
    <dgm:pt modelId="{EC46DCF8-5EEC-43B4-91BE-958DA9F4A099}" type="pres">
      <dgm:prSet presAssocID="{954446F2-9EA4-4B34-AB0F-A925B38F3630}" presName="parentLin" presStyleCnt="0"/>
      <dgm:spPr/>
    </dgm:pt>
    <dgm:pt modelId="{4085560B-14DF-4C63-A2FD-E92B1513FBE7}" type="pres">
      <dgm:prSet presAssocID="{954446F2-9EA4-4B34-AB0F-A925B38F3630}" presName="parentLeftMargin" presStyleLbl="node1" presStyleIdx="0" presStyleCnt="3"/>
      <dgm:spPr/>
    </dgm:pt>
    <dgm:pt modelId="{022009DF-0899-45B6-853A-F8FA36A927BE}" type="pres">
      <dgm:prSet presAssocID="{954446F2-9EA4-4B34-AB0F-A925B38F363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C2CBDCC-D857-46C9-AA2C-4C278D50BAD8}" type="pres">
      <dgm:prSet presAssocID="{954446F2-9EA4-4B34-AB0F-A925B38F3630}" presName="negativeSpace" presStyleCnt="0"/>
      <dgm:spPr/>
    </dgm:pt>
    <dgm:pt modelId="{F2F54888-036B-4CAA-A078-2C60B8D1579C}" type="pres">
      <dgm:prSet presAssocID="{954446F2-9EA4-4B34-AB0F-A925B38F3630}" presName="childText" presStyleLbl="conFgAcc1" presStyleIdx="1" presStyleCnt="3">
        <dgm:presLayoutVars>
          <dgm:bulletEnabled val="1"/>
        </dgm:presLayoutVars>
      </dgm:prSet>
      <dgm:spPr/>
    </dgm:pt>
    <dgm:pt modelId="{ECAD67C0-8905-4559-9BDE-FD4545C05CFC}" type="pres">
      <dgm:prSet presAssocID="{B3663DA9-EE45-47FD-8597-B5B826D27B8A}" presName="spaceBetweenRectangles" presStyleCnt="0"/>
      <dgm:spPr/>
    </dgm:pt>
    <dgm:pt modelId="{2A5F401B-7BEF-41F9-B546-9548222C4306}" type="pres">
      <dgm:prSet presAssocID="{0E89E5F2-1F1E-4BFE-8413-C5FF82F86154}" presName="parentLin" presStyleCnt="0"/>
      <dgm:spPr/>
    </dgm:pt>
    <dgm:pt modelId="{BF5DBFD0-6CB3-4254-B4A4-9E0EF928D41D}" type="pres">
      <dgm:prSet presAssocID="{0E89E5F2-1F1E-4BFE-8413-C5FF82F86154}" presName="parentLeftMargin" presStyleLbl="node1" presStyleIdx="1" presStyleCnt="3"/>
      <dgm:spPr/>
    </dgm:pt>
    <dgm:pt modelId="{0328CA01-43BB-4EA9-8467-B2ACFBC38A2F}" type="pres">
      <dgm:prSet presAssocID="{0E89E5F2-1F1E-4BFE-8413-C5FF82F8615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22F5866-A34F-4EAB-A553-35EE34F3F68D}" type="pres">
      <dgm:prSet presAssocID="{0E89E5F2-1F1E-4BFE-8413-C5FF82F86154}" presName="negativeSpace" presStyleCnt="0"/>
      <dgm:spPr/>
    </dgm:pt>
    <dgm:pt modelId="{E99D499E-FFE3-4BFC-AF85-B0E24ABED657}" type="pres">
      <dgm:prSet presAssocID="{0E89E5F2-1F1E-4BFE-8413-C5FF82F8615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E62CD0F-A0CD-4704-B62B-4A79D321AF18}" type="presOf" srcId="{0E89E5F2-1F1E-4BFE-8413-C5FF82F86154}" destId="{BF5DBFD0-6CB3-4254-B4A4-9E0EF928D41D}" srcOrd="0" destOrd="0" presId="urn:microsoft.com/office/officeart/2005/8/layout/list1"/>
    <dgm:cxn modelId="{CD60731D-D1B0-475E-AE62-ACC93E00D7AB}" srcId="{0E89E5F2-1F1E-4BFE-8413-C5FF82F86154}" destId="{D548BB8D-1B4D-454E-953E-68871F8F2A46}" srcOrd="3" destOrd="0" parTransId="{D21D805F-E471-4074-9758-BCC2E7E4615B}" sibTransId="{A3799790-8FE2-4D4E-8CE1-D631A9C3D078}"/>
    <dgm:cxn modelId="{729D6326-2575-48D2-B109-F959390F3ADF}" type="presOf" srcId="{D39E52CA-54BE-48C7-9800-098B543C15CC}" destId="{F2F54888-036B-4CAA-A078-2C60B8D1579C}" srcOrd="0" destOrd="0" presId="urn:microsoft.com/office/officeart/2005/8/layout/list1"/>
    <dgm:cxn modelId="{3AA11528-8057-425C-877C-ADFBDC224165}" type="presOf" srcId="{687A9C0E-CA2C-41F5-9C1F-F38101FF28EB}" destId="{F2F54888-036B-4CAA-A078-2C60B8D1579C}" srcOrd="0" destOrd="2" presId="urn:microsoft.com/office/officeart/2005/8/layout/list1"/>
    <dgm:cxn modelId="{9CB85332-72A9-463D-A5F1-E69885B30FBD}" srcId="{954446F2-9EA4-4B34-AB0F-A925B38F3630}" destId="{ED60F496-49CB-4A10-8731-04A87D3314AC}" srcOrd="3" destOrd="0" parTransId="{52A7C689-8ACD-4493-A277-632D2F2AEAE5}" sibTransId="{FAE2DD56-3FE9-4657-90EA-2CF900A7C0B4}"/>
    <dgm:cxn modelId="{528F6733-583D-4FBA-B68B-D250F83D0760}" type="presOf" srcId="{6EA23929-0E37-4DFE-AA79-E59074B06780}" destId="{F2F54888-036B-4CAA-A078-2C60B8D1579C}" srcOrd="0" destOrd="4" presId="urn:microsoft.com/office/officeart/2005/8/layout/list1"/>
    <dgm:cxn modelId="{B489093D-0520-43DE-ABD6-847FADCBCF43}" type="presOf" srcId="{81E99D5A-6C78-4632-84F2-8CF14FD8846C}" destId="{B5E41C71-D2BD-4867-BC22-436561782725}" srcOrd="1" destOrd="0" presId="urn:microsoft.com/office/officeart/2005/8/layout/list1"/>
    <dgm:cxn modelId="{00D3E75C-62B1-4925-9CAC-E260D215BD40}" type="presOf" srcId="{0E89E5F2-1F1E-4BFE-8413-C5FF82F86154}" destId="{0328CA01-43BB-4EA9-8467-B2ACFBC38A2F}" srcOrd="1" destOrd="0" presId="urn:microsoft.com/office/officeart/2005/8/layout/list1"/>
    <dgm:cxn modelId="{D78CB942-E5B9-4970-B3ED-A2BBCDA881CD}" type="presOf" srcId="{66EF1B99-145F-4F9C-B2BC-C6B367A51A52}" destId="{F2F54888-036B-4CAA-A078-2C60B8D1579C}" srcOrd="0" destOrd="5" presId="urn:microsoft.com/office/officeart/2005/8/layout/list1"/>
    <dgm:cxn modelId="{4D053845-206B-4D8E-8026-753FC41F90E8}" type="presOf" srcId="{D548BB8D-1B4D-454E-953E-68871F8F2A46}" destId="{E99D499E-FFE3-4BFC-AF85-B0E24ABED657}" srcOrd="0" destOrd="3" presId="urn:microsoft.com/office/officeart/2005/8/layout/list1"/>
    <dgm:cxn modelId="{FFBF6A48-74A7-4BDC-B2F1-1AD66EDEF24E}" type="presOf" srcId="{E1700654-1B31-4AD7-B542-96D27B4FE28E}" destId="{DA5B7B0A-75F0-48F7-86FA-FBF5A52C850A}" srcOrd="0" destOrd="0" presId="urn:microsoft.com/office/officeart/2005/8/layout/list1"/>
    <dgm:cxn modelId="{8157266A-33EA-4815-A9C1-26DED24523A6}" type="presOf" srcId="{AA422E08-3476-4186-9490-8B844D8B7046}" destId="{E99D499E-FFE3-4BFC-AF85-B0E24ABED657}" srcOrd="0" destOrd="2" presId="urn:microsoft.com/office/officeart/2005/8/layout/list1"/>
    <dgm:cxn modelId="{7B54C14B-2187-438B-AC98-46EC12FBBE16}" type="presOf" srcId="{C6C7ECC1-72CD-403C-9549-DADC448CEB9E}" destId="{E99D499E-FFE3-4BFC-AF85-B0E24ABED657}" srcOrd="0" destOrd="1" presId="urn:microsoft.com/office/officeart/2005/8/layout/list1"/>
    <dgm:cxn modelId="{49A3156E-77B6-46EC-97C0-5B831AFF931E}" type="presOf" srcId="{C14DF972-23F6-4433-98F7-96BE653DDFE6}" destId="{F2F54888-036B-4CAA-A078-2C60B8D1579C}" srcOrd="0" destOrd="1" presId="urn:microsoft.com/office/officeart/2005/8/layout/list1"/>
    <dgm:cxn modelId="{2D0CD16E-A80B-492F-9CBA-5FB0D1FA37C9}" srcId="{954446F2-9EA4-4B34-AB0F-A925B38F3630}" destId="{D39E52CA-54BE-48C7-9800-098B543C15CC}" srcOrd="0" destOrd="0" parTransId="{6BEC3AAC-3927-41E6-977E-0CCE366AE44D}" sibTransId="{7F09D323-08F3-4539-BAE8-E6A004AC66FB}"/>
    <dgm:cxn modelId="{89BECE74-8933-47EC-ABA6-9D6079F3BB16}" srcId="{0E89E5F2-1F1E-4BFE-8413-C5FF82F86154}" destId="{7BD562D4-04E5-47DE-948F-7F654E97799E}" srcOrd="4" destOrd="0" parTransId="{8A5EC1D3-4E56-4C8B-ADAD-FD2A444102FD}" sibTransId="{9DCD25C8-6776-4972-B10A-C25E2C279665}"/>
    <dgm:cxn modelId="{FB8CC675-4C97-40ED-A109-3491694AE956}" type="presOf" srcId="{9422F56B-F6F4-4E09-A13B-53B3D716638F}" destId="{E99D499E-FFE3-4BFC-AF85-B0E24ABED657}" srcOrd="0" destOrd="0" presId="urn:microsoft.com/office/officeart/2005/8/layout/list1"/>
    <dgm:cxn modelId="{6F798756-83BE-44A8-A8B3-96ECB166693B}" srcId="{954446F2-9EA4-4B34-AB0F-A925B38F3630}" destId="{687A9C0E-CA2C-41F5-9C1F-F38101FF28EB}" srcOrd="2" destOrd="0" parTransId="{45892387-26F6-46FA-8ED0-A22F810EF0A6}" sibTransId="{B7E0852A-8DC1-409E-8F65-7BA914758420}"/>
    <dgm:cxn modelId="{8CAF157F-3E04-4DF4-A15C-2EEB269194E4}" srcId="{954446F2-9EA4-4B34-AB0F-A925B38F3630}" destId="{6EA23929-0E37-4DFE-AA79-E59074B06780}" srcOrd="4" destOrd="0" parTransId="{A53E7914-321A-49D3-B05A-C7746C666B36}" sibTransId="{C9600D74-A650-451F-9615-3335317CC26E}"/>
    <dgm:cxn modelId="{0F490383-E677-489E-9205-D947A698DC1B}" type="presOf" srcId="{ED60F496-49CB-4A10-8731-04A87D3314AC}" destId="{F2F54888-036B-4CAA-A078-2C60B8D1579C}" srcOrd="0" destOrd="3" presId="urn:microsoft.com/office/officeart/2005/8/layout/list1"/>
    <dgm:cxn modelId="{482C619E-D721-4FDA-97AE-B281C42887E9}" type="presOf" srcId="{954446F2-9EA4-4B34-AB0F-A925B38F3630}" destId="{022009DF-0899-45B6-853A-F8FA36A927BE}" srcOrd="1" destOrd="0" presId="urn:microsoft.com/office/officeart/2005/8/layout/list1"/>
    <dgm:cxn modelId="{7CCDF5A9-DEC9-45AD-B751-70248E97B2AF}" srcId="{954446F2-9EA4-4B34-AB0F-A925B38F3630}" destId="{C14DF972-23F6-4433-98F7-96BE653DDFE6}" srcOrd="1" destOrd="0" parTransId="{43958FF7-9E36-477C-B376-F1E1F92F39FC}" sibTransId="{34F5EA02-6B45-4FEB-B041-91C7B0A73D84}"/>
    <dgm:cxn modelId="{B75A6CBB-507B-4FA2-9221-ED1C0DD47E86}" srcId="{E1700654-1B31-4AD7-B542-96D27B4FE28E}" destId="{81E99D5A-6C78-4632-84F2-8CF14FD8846C}" srcOrd="0" destOrd="0" parTransId="{461BEA57-14D4-4D5D-ABF0-D2D8B9886DF5}" sibTransId="{362BEECE-0325-4AA1-811C-5148D4CFEDB1}"/>
    <dgm:cxn modelId="{621656C3-0D4C-4265-80E0-60A841416E3F}" type="presOf" srcId="{954446F2-9EA4-4B34-AB0F-A925B38F3630}" destId="{4085560B-14DF-4C63-A2FD-E92B1513FBE7}" srcOrd="0" destOrd="0" presId="urn:microsoft.com/office/officeart/2005/8/layout/list1"/>
    <dgm:cxn modelId="{296427C9-71F3-42F8-94DC-651E1F82FD62}" srcId="{E1700654-1B31-4AD7-B542-96D27B4FE28E}" destId="{954446F2-9EA4-4B34-AB0F-A925B38F3630}" srcOrd="1" destOrd="0" parTransId="{EBC89351-1AA8-41D0-B3C9-1FD2A7AE78B2}" sibTransId="{B3663DA9-EE45-47FD-8597-B5B826D27B8A}"/>
    <dgm:cxn modelId="{7843B5CA-6E77-4A42-9B34-4A0CF63A7BD5}" type="presOf" srcId="{81E99D5A-6C78-4632-84F2-8CF14FD8846C}" destId="{BAB10AAA-5944-467A-B9A7-5647DA011165}" srcOrd="0" destOrd="0" presId="urn:microsoft.com/office/officeart/2005/8/layout/list1"/>
    <dgm:cxn modelId="{3B58B8D8-FABF-4837-85BF-A3F58439E7BF}" srcId="{0E89E5F2-1F1E-4BFE-8413-C5FF82F86154}" destId="{C6C7ECC1-72CD-403C-9549-DADC448CEB9E}" srcOrd="1" destOrd="0" parTransId="{EC4BC2A2-D855-45D5-9A79-88D294ABAA8B}" sibTransId="{28161D1B-DBE2-48F3-8446-7739BB1767F0}"/>
    <dgm:cxn modelId="{D936AADC-D50D-4AFA-88D6-0D031F5A7F8E}" srcId="{0E89E5F2-1F1E-4BFE-8413-C5FF82F86154}" destId="{9422F56B-F6F4-4E09-A13B-53B3D716638F}" srcOrd="0" destOrd="0" parTransId="{80179632-31E0-4C7B-8A33-436B0E448C99}" sibTransId="{5FADC206-5792-4BC9-B56A-3E4441ADE52D}"/>
    <dgm:cxn modelId="{011C90E5-C812-4DE8-93F6-F441FD919D5C}" srcId="{0E89E5F2-1F1E-4BFE-8413-C5FF82F86154}" destId="{AA422E08-3476-4186-9490-8B844D8B7046}" srcOrd="2" destOrd="0" parTransId="{CCA2F038-833A-4324-AB6B-07390683F42B}" sibTransId="{1051F1A0-2F0A-4D94-AB8A-F38116D6E010}"/>
    <dgm:cxn modelId="{286201E8-0363-42BA-A933-8159C8268718}" type="presOf" srcId="{7BD562D4-04E5-47DE-948F-7F654E97799E}" destId="{E99D499E-FFE3-4BFC-AF85-B0E24ABED657}" srcOrd="0" destOrd="4" presId="urn:microsoft.com/office/officeart/2005/8/layout/list1"/>
    <dgm:cxn modelId="{E8E441FA-6078-42B5-BEAF-DFC641F6C15F}" srcId="{954446F2-9EA4-4B34-AB0F-A925B38F3630}" destId="{66EF1B99-145F-4F9C-B2BC-C6B367A51A52}" srcOrd="5" destOrd="0" parTransId="{81FA0D92-44A9-429E-8656-DA162944BECC}" sibTransId="{2D9BE774-20DE-435E-91C5-A5F821D801DB}"/>
    <dgm:cxn modelId="{BA671FFB-DA75-42FE-A902-AAA4AE819026}" srcId="{E1700654-1B31-4AD7-B542-96D27B4FE28E}" destId="{0E89E5F2-1F1E-4BFE-8413-C5FF82F86154}" srcOrd="2" destOrd="0" parTransId="{65C34D86-0C83-4D5A-B31E-DFC616CB70CC}" sibTransId="{2DE6608F-407A-479B-B4FC-8B1309D38384}"/>
    <dgm:cxn modelId="{53E1D44A-C8DC-4214-95CF-2852DA7A3B4F}" type="presParOf" srcId="{DA5B7B0A-75F0-48F7-86FA-FBF5A52C850A}" destId="{3286A2F9-5096-4854-8C54-6F82354A5A0C}" srcOrd="0" destOrd="0" presId="urn:microsoft.com/office/officeart/2005/8/layout/list1"/>
    <dgm:cxn modelId="{35826E0D-679E-469F-9A7D-8DB0B9958CDE}" type="presParOf" srcId="{3286A2F9-5096-4854-8C54-6F82354A5A0C}" destId="{BAB10AAA-5944-467A-B9A7-5647DA011165}" srcOrd="0" destOrd="0" presId="urn:microsoft.com/office/officeart/2005/8/layout/list1"/>
    <dgm:cxn modelId="{AE60A302-3A7E-496B-ACFD-015C84F7440C}" type="presParOf" srcId="{3286A2F9-5096-4854-8C54-6F82354A5A0C}" destId="{B5E41C71-D2BD-4867-BC22-436561782725}" srcOrd="1" destOrd="0" presId="urn:microsoft.com/office/officeart/2005/8/layout/list1"/>
    <dgm:cxn modelId="{9E1D086A-51FA-4E7E-BAFA-2CDAC843ADF8}" type="presParOf" srcId="{DA5B7B0A-75F0-48F7-86FA-FBF5A52C850A}" destId="{ADC02AF8-3663-444D-9D87-ED35AC3B5A96}" srcOrd="1" destOrd="0" presId="urn:microsoft.com/office/officeart/2005/8/layout/list1"/>
    <dgm:cxn modelId="{A25F8CDF-510E-4848-AFBE-E17EEB0D15F3}" type="presParOf" srcId="{DA5B7B0A-75F0-48F7-86FA-FBF5A52C850A}" destId="{77C2212C-0BC5-4367-A3CF-D81F17AA1646}" srcOrd="2" destOrd="0" presId="urn:microsoft.com/office/officeart/2005/8/layout/list1"/>
    <dgm:cxn modelId="{F1FA287E-9FE8-4F50-A4BF-C082E2180911}" type="presParOf" srcId="{DA5B7B0A-75F0-48F7-86FA-FBF5A52C850A}" destId="{D0F5DADE-5576-4614-8B5C-3D24031A377E}" srcOrd="3" destOrd="0" presId="urn:microsoft.com/office/officeart/2005/8/layout/list1"/>
    <dgm:cxn modelId="{14BEF13C-FC3B-49CD-9345-A3DB1042661A}" type="presParOf" srcId="{DA5B7B0A-75F0-48F7-86FA-FBF5A52C850A}" destId="{EC46DCF8-5EEC-43B4-91BE-958DA9F4A099}" srcOrd="4" destOrd="0" presId="urn:microsoft.com/office/officeart/2005/8/layout/list1"/>
    <dgm:cxn modelId="{B76A687B-7E7B-4D3B-82C2-6E13C7069DD2}" type="presParOf" srcId="{EC46DCF8-5EEC-43B4-91BE-958DA9F4A099}" destId="{4085560B-14DF-4C63-A2FD-E92B1513FBE7}" srcOrd="0" destOrd="0" presId="urn:microsoft.com/office/officeart/2005/8/layout/list1"/>
    <dgm:cxn modelId="{8F0D8936-A6EF-433C-837B-9B1406CCD713}" type="presParOf" srcId="{EC46DCF8-5EEC-43B4-91BE-958DA9F4A099}" destId="{022009DF-0899-45B6-853A-F8FA36A927BE}" srcOrd="1" destOrd="0" presId="urn:microsoft.com/office/officeart/2005/8/layout/list1"/>
    <dgm:cxn modelId="{08FD11B7-8916-4FCC-98DE-E178723B63A8}" type="presParOf" srcId="{DA5B7B0A-75F0-48F7-86FA-FBF5A52C850A}" destId="{BC2CBDCC-D857-46C9-AA2C-4C278D50BAD8}" srcOrd="5" destOrd="0" presId="urn:microsoft.com/office/officeart/2005/8/layout/list1"/>
    <dgm:cxn modelId="{C1DE2854-B4ED-4A44-8312-B37B6945E829}" type="presParOf" srcId="{DA5B7B0A-75F0-48F7-86FA-FBF5A52C850A}" destId="{F2F54888-036B-4CAA-A078-2C60B8D1579C}" srcOrd="6" destOrd="0" presId="urn:microsoft.com/office/officeart/2005/8/layout/list1"/>
    <dgm:cxn modelId="{F0B8BC19-CCE5-4F7E-B820-D6941DE5251E}" type="presParOf" srcId="{DA5B7B0A-75F0-48F7-86FA-FBF5A52C850A}" destId="{ECAD67C0-8905-4559-9BDE-FD4545C05CFC}" srcOrd="7" destOrd="0" presId="urn:microsoft.com/office/officeart/2005/8/layout/list1"/>
    <dgm:cxn modelId="{DBA8BED3-1797-4EC2-9D69-07AFABACBA23}" type="presParOf" srcId="{DA5B7B0A-75F0-48F7-86FA-FBF5A52C850A}" destId="{2A5F401B-7BEF-41F9-B546-9548222C4306}" srcOrd="8" destOrd="0" presId="urn:microsoft.com/office/officeart/2005/8/layout/list1"/>
    <dgm:cxn modelId="{6AB6F591-958B-4012-A04C-DF9648B2D90F}" type="presParOf" srcId="{2A5F401B-7BEF-41F9-B546-9548222C4306}" destId="{BF5DBFD0-6CB3-4254-B4A4-9E0EF928D41D}" srcOrd="0" destOrd="0" presId="urn:microsoft.com/office/officeart/2005/8/layout/list1"/>
    <dgm:cxn modelId="{9918F7FA-7C4A-4F78-BF46-B0BC6F1FD85C}" type="presParOf" srcId="{2A5F401B-7BEF-41F9-B546-9548222C4306}" destId="{0328CA01-43BB-4EA9-8467-B2ACFBC38A2F}" srcOrd="1" destOrd="0" presId="urn:microsoft.com/office/officeart/2005/8/layout/list1"/>
    <dgm:cxn modelId="{8232BE60-8075-4061-BC53-FE843346B838}" type="presParOf" srcId="{DA5B7B0A-75F0-48F7-86FA-FBF5A52C850A}" destId="{922F5866-A34F-4EAB-A553-35EE34F3F68D}" srcOrd="9" destOrd="0" presId="urn:microsoft.com/office/officeart/2005/8/layout/list1"/>
    <dgm:cxn modelId="{1CA22C01-576A-4BE9-8112-4DF8ED0B2A41}" type="presParOf" srcId="{DA5B7B0A-75F0-48F7-86FA-FBF5A52C850A}" destId="{E99D499E-FFE3-4BFC-AF85-B0E24ABED65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363297-1899-4CB3-8EFC-2AC191B42CB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A39D174-4627-4912-9F71-89D88574188E}">
      <dgm:prSet custT="1"/>
      <dgm:spPr/>
      <dgm:t>
        <a:bodyPr/>
        <a:lstStyle/>
        <a:p>
          <a:pPr>
            <a:defRPr cap="all"/>
          </a:pPr>
          <a:r>
            <a:rPr lang="ko-KR" sz="1400" baseline="0" dirty="0"/>
            <a:t>가설 설정</a:t>
          </a:r>
          <a:endParaRPr lang="en-US" sz="1400" dirty="0"/>
        </a:p>
      </dgm:t>
    </dgm:pt>
    <dgm:pt modelId="{7B360468-441D-4DD6-8A2C-5F3074BB28C5}" type="parTrans" cxnId="{4CB41635-7E8C-4AE2-BD2A-88B72D9ED963}">
      <dgm:prSet/>
      <dgm:spPr/>
      <dgm:t>
        <a:bodyPr/>
        <a:lstStyle/>
        <a:p>
          <a:endParaRPr lang="en-US"/>
        </a:p>
      </dgm:t>
    </dgm:pt>
    <dgm:pt modelId="{80DDA248-EF72-4849-93EC-8AFD28AFF304}" type="sibTrans" cxnId="{4CB41635-7E8C-4AE2-BD2A-88B72D9ED963}">
      <dgm:prSet/>
      <dgm:spPr/>
      <dgm:t>
        <a:bodyPr/>
        <a:lstStyle/>
        <a:p>
          <a:endParaRPr lang="en-US"/>
        </a:p>
      </dgm:t>
    </dgm:pt>
    <dgm:pt modelId="{0CCF7977-B319-496F-8DAC-11A30BA7AEB7}">
      <dgm:prSet custT="1"/>
      <dgm:spPr/>
      <dgm:t>
        <a:bodyPr/>
        <a:lstStyle/>
        <a:p>
          <a:pPr>
            <a:defRPr cap="all"/>
          </a:pPr>
          <a:r>
            <a:rPr lang="ko-KR" sz="1400" baseline="0" dirty="0"/>
            <a:t>기준이 될 변수 선정  </a:t>
          </a:r>
          <a:r>
            <a:rPr lang="en-US" sz="1400" baseline="0" dirty="0"/>
            <a:t>scaling </a:t>
          </a:r>
          <a:endParaRPr lang="en-US" sz="1400" dirty="0"/>
        </a:p>
      </dgm:t>
    </dgm:pt>
    <dgm:pt modelId="{85CEFF06-4424-4FD2-93F5-BEB969205E19}" type="parTrans" cxnId="{8CDD733B-CDDE-4BA2-965D-422ADCCE1FD1}">
      <dgm:prSet/>
      <dgm:spPr/>
      <dgm:t>
        <a:bodyPr/>
        <a:lstStyle/>
        <a:p>
          <a:endParaRPr lang="en-US"/>
        </a:p>
      </dgm:t>
    </dgm:pt>
    <dgm:pt modelId="{6FD5D018-E777-4BC7-849C-4F405E56A704}" type="sibTrans" cxnId="{8CDD733B-CDDE-4BA2-965D-422ADCCE1FD1}">
      <dgm:prSet/>
      <dgm:spPr/>
      <dgm:t>
        <a:bodyPr/>
        <a:lstStyle/>
        <a:p>
          <a:endParaRPr lang="en-US"/>
        </a:p>
      </dgm:t>
    </dgm:pt>
    <dgm:pt modelId="{490FCEA4-058F-4B45-9531-4AECF605EDDF}">
      <dgm:prSet custT="1"/>
      <dgm:spPr/>
      <dgm:t>
        <a:bodyPr/>
        <a:lstStyle/>
        <a:p>
          <a:pPr>
            <a:defRPr cap="all"/>
          </a:pPr>
          <a:r>
            <a:rPr lang="en-US" sz="1400" baseline="0" dirty="0"/>
            <a:t>Clustering</a:t>
          </a:r>
          <a:endParaRPr lang="en-US" sz="1400" dirty="0"/>
        </a:p>
      </dgm:t>
    </dgm:pt>
    <dgm:pt modelId="{7296BD28-0EF0-425A-A54D-ECF9FDB8D763}" type="parTrans" cxnId="{9C506941-6413-4A15-9C06-D13DE738508C}">
      <dgm:prSet/>
      <dgm:spPr/>
      <dgm:t>
        <a:bodyPr/>
        <a:lstStyle/>
        <a:p>
          <a:endParaRPr lang="en-US"/>
        </a:p>
      </dgm:t>
    </dgm:pt>
    <dgm:pt modelId="{F1B9A6F2-DF31-407E-87DB-AC582583A8E0}" type="sibTrans" cxnId="{9C506941-6413-4A15-9C06-D13DE738508C}">
      <dgm:prSet/>
      <dgm:spPr/>
      <dgm:t>
        <a:bodyPr/>
        <a:lstStyle/>
        <a:p>
          <a:endParaRPr lang="en-US"/>
        </a:p>
      </dgm:t>
    </dgm:pt>
    <dgm:pt modelId="{D57E6263-3826-463E-B414-8FB0959D5E08}">
      <dgm:prSet custT="1"/>
      <dgm:spPr/>
      <dgm:t>
        <a:bodyPr/>
        <a:lstStyle/>
        <a:p>
          <a:pPr>
            <a:defRPr cap="all"/>
          </a:pPr>
          <a:r>
            <a:rPr lang="en-US" sz="1400" baseline="0"/>
            <a:t>Group</a:t>
          </a:r>
          <a:r>
            <a:rPr lang="ko-KR" sz="1400" baseline="0"/>
            <a:t> 별 특징 분석</a:t>
          </a:r>
          <a:endParaRPr lang="en-US" sz="1400"/>
        </a:p>
      </dgm:t>
    </dgm:pt>
    <dgm:pt modelId="{963C1A20-105C-4AEA-9E03-31CFFD85BDCC}" type="parTrans" cxnId="{76479AA3-821C-46BA-9AF2-8B132708E2AD}">
      <dgm:prSet/>
      <dgm:spPr/>
      <dgm:t>
        <a:bodyPr/>
        <a:lstStyle/>
        <a:p>
          <a:endParaRPr lang="en-US"/>
        </a:p>
      </dgm:t>
    </dgm:pt>
    <dgm:pt modelId="{ABE054C4-A759-43DF-A87B-E0B3D2E0B73B}" type="sibTrans" cxnId="{76479AA3-821C-46BA-9AF2-8B132708E2AD}">
      <dgm:prSet/>
      <dgm:spPr/>
      <dgm:t>
        <a:bodyPr/>
        <a:lstStyle/>
        <a:p>
          <a:endParaRPr lang="en-US"/>
        </a:p>
      </dgm:t>
    </dgm:pt>
    <dgm:pt modelId="{E9F5CE57-32A1-43F4-AF5E-87D195BA8298}">
      <dgm:prSet custT="1"/>
      <dgm:spPr/>
      <dgm:t>
        <a:bodyPr/>
        <a:lstStyle/>
        <a:p>
          <a:pPr>
            <a:defRPr cap="all"/>
          </a:pPr>
          <a:r>
            <a:rPr lang="ko-KR" altLang="en-US" sz="1400" baseline="0" dirty="0"/>
            <a:t>유의미하지 않다면  </a:t>
          </a:r>
          <a:r>
            <a:rPr lang="ko-KR" sz="1400" baseline="0" dirty="0"/>
            <a:t>새로운 가설 설정</a:t>
          </a:r>
          <a:endParaRPr lang="en-US" sz="1400" dirty="0"/>
        </a:p>
      </dgm:t>
    </dgm:pt>
    <dgm:pt modelId="{27ADEBD7-175A-475F-BDCC-9C616048ABDC}" type="parTrans" cxnId="{9F0E3E3F-02DD-4FE8-A635-80DB8EF82EC0}">
      <dgm:prSet/>
      <dgm:spPr/>
      <dgm:t>
        <a:bodyPr/>
        <a:lstStyle/>
        <a:p>
          <a:endParaRPr lang="en-US"/>
        </a:p>
      </dgm:t>
    </dgm:pt>
    <dgm:pt modelId="{09D3BC83-9D07-4AC8-8095-DE836F8A452E}" type="sibTrans" cxnId="{9F0E3E3F-02DD-4FE8-A635-80DB8EF82EC0}">
      <dgm:prSet/>
      <dgm:spPr/>
      <dgm:t>
        <a:bodyPr/>
        <a:lstStyle/>
        <a:p>
          <a:endParaRPr lang="en-US"/>
        </a:p>
      </dgm:t>
    </dgm:pt>
    <dgm:pt modelId="{E506F2C5-0B2D-4A29-9CFD-3412AAEAF3E9}">
      <dgm:prSet custT="1"/>
      <dgm:spPr/>
      <dgm:t>
        <a:bodyPr/>
        <a:lstStyle/>
        <a:p>
          <a:pPr>
            <a:defRPr cap="all"/>
          </a:pPr>
          <a:r>
            <a:rPr lang="ko-KR" sz="1400" baseline="0" dirty="0"/>
            <a:t>각 </a:t>
          </a:r>
          <a:r>
            <a:rPr lang="en-US" sz="1400" baseline="0" dirty="0"/>
            <a:t>Group</a:t>
          </a:r>
          <a:r>
            <a:rPr lang="ko-KR" sz="1400" baseline="0" dirty="0"/>
            <a:t>에 대해 </a:t>
          </a:r>
          <a:r>
            <a:rPr lang="en-US" sz="1400" baseline="0" dirty="0"/>
            <a:t>Profiling </a:t>
          </a:r>
          <a:r>
            <a:rPr lang="en-US" altLang="ko-KR" sz="1400" baseline="0" dirty="0"/>
            <a:t>&amp;</a:t>
          </a:r>
          <a:r>
            <a:rPr lang="ko-KR" sz="1400" baseline="0" dirty="0"/>
            <a:t> </a:t>
          </a:r>
          <a:r>
            <a:rPr lang="en-US" sz="1400" baseline="0" dirty="0"/>
            <a:t>Labeling</a:t>
          </a:r>
          <a:endParaRPr lang="en-US" sz="1400" dirty="0"/>
        </a:p>
      </dgm:t>
    </dgm:pt>
    <dgm:pt modelId="{B6940037-1EF0-4E5C-87C9-658AE36F5A38}" type="parTrans" cxnId="{E6A1899D-1927-4972-AF9A-41E636291EE1}">
      <dgm:prSet/>
      <dgm:spPr/>
      <dgm:t>
        <a:bodyPr/>
        <a:lstStyle/>
        <a:p>
          <a:endParaRPr lang="en-US"/>
        </a:p>
      </dgm:t>
    </dgm:pt>
    <dgm:pt modelId="{FA423B39-B99F-46A0-9FA8-1FE040225D77}" type="sibTrans" cxnId="{E6A1899D-1927-4972-AF9A-41E636291EE1}">
      <dgm:prSet/>
      <dgm:spPr/>
      <dgm:t>
        <a:bodyPr/>
        <a:lstStyle/>
        <a:p>
          <a:endParaRPr lang="en-US"/>
        </a:p>
      </dgm:t>
    </dgm:pt>
    <dgm:pt modelId="{46D9B9C1-7548-4E32-B843-15954FA79661}">
      <dgm:prSet custT="1"/>
      <dgm:spPr/>
      <dgm:t>
        <a:bodyPr/>
        <a:lstStyle/>
        <a:p>
          <a:pPr>
            <a:defRPr cap="all"/>
          </a:pPr>
          <a:r>
            <a:rPr lang="ko-KR" sz="1400" baseline="0" dirty="0"/>
            <a:t>근거 제시 및 시각화</a:t>
          </a:r>
          <a:endParaRPr lang="en-US" sz="1400" dirty="0"/>
        </a:p>
      </dgm:t>
    </dgm:pt>
    <dgm:pt modelId="{8F5088EE-1D0E-4476-AC0E-52253741EAA4}" type="parTrans" cxnId="{9C914C20-E873-49C4-9CA6-28DA81B14E04}">
      <dgm:prSet/>
      <dgm:spPr/>
      <dgm:t>
        <a:bodyPr/>
        <a:lstStyle/>
        <a:p>
          <a:endParaRPr lang="en-US"/>
        </a:p>
      </dgm:t>
    </dgm:pt>
    <dgm:pt modelId="{E5C428EB-E527-499B-8DC2-D42A00F3A666}" type="sibTrans" cxnId="{9C914C20-E873-49C4-9CA6-28DA81B14E04}">
      <dgm:prSet/>
      <dgm:spPr/>
      <dgm:t>
        <a:bodyPr/>
        <a:lstStyle/>
        <a:p>
          <a:endParaRPr lang="en-US"/>
        </a:p>
      </dgm:t>
    </dgm:pt>
    <dgm:pt modelId="{1409F513-0685-4ABD-8E1C-89107B5102E5}" type="pres">
      <dgm:prSet presAssocID="{DE363297-1899-4CB3-8EFC-2AC191B42CBD}" presName="root" presStyleCnt="0">
        <dgm:presLayoutVars>
          <dgm:dir/>
          <dgm:resizeHandles val="exact"/>
        </dgm:presLayoutVars>
      </dgm:prSet>
      <dgm:spPr/>
    </dgm:pt>
    <dgm:pt modelId="{51A9ECF5-2804-4339-923F-423E102C1997}" type="pres">
      <dgm:prSet presAssocID="{2A39D174-4627-4912-9F71-89D88574188E}" presName="compNode" presStyleCnt="0"/>
      <dgm:spPr/>
    </dgm:pt>
    <dgm:pt modelId="{3463A295-C522-41D4-9572-615FAC846141}" type="pres">
      <dgm:prSet presAssocID="{2A39D174-4627-4912-9F71-89D88574188E}" presName="iconBgRect" presStyleLbl="bgShp" presStyleIdx="0" presStyleCnt="7"/>
      <dgm:spPr/>
    </dgm:pt>
    <dgm:pt modelId="{A8290B72-ABDB-467D-82A4-0257D1D1027A}" type="pres">
      <dgm:prSet presAssocID="{2A39D174-4627-4912-9F71-89D88574188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B9449347-EE08-4A99-A7A1-B62108B105BD}" type="pres">
      <dgm:prSet presAssocID="{2A39D174-4627-4912-9F71-89D88574188E}" presName="spaceRect" presStyleCnt="0"/>
      <dgm:spPr/>
    </dgm:pt>
    <dgm:pt modelId="{B6B4A244-9D8B-4C35-A029-F5595417C475}" type="pres">
      <dgm:prSet presAssocID="{2A39D174-4627-4912-9F71-89D88574188E}" presName="textRect" presStyleLbl="revTx" presStyleIdx="0" presStyleCnt="7">
        <dgm:presLayoutVars>
          <dgm:chMax val="1"/>
          <dgm:chPref val="1"/>
        </dgm:presLayoutVars>
      </dgm:prSet>
      <dgm:spPr/>
    </dgm:pt>
    <dgm:pt modelId="{DFDB04B5-9941-43AD-B8DE-11B0D780F68F}" type="pres">
      <dgm:prSet presAssocID="{80DDA248-EF72-4849-93EC-8AFD28AFF304}" presName="sibTrans" presStyleCnt="0"/>
      <dgm:spPr/>
    </dgm:pt>
    <dgm:pt modelId="{E4196748-7AA3-471A-9360-5408A0103F34}" type="pres">
      <dgm:prSet presAssocID="{0CCF7977-B319-496F-8DAC-11A30BA7AEB7}" presName="compNode" presStyleCnt="0"/>
      <dgm:spPr/>
    </dgm:pt>
    <dgm:pt modelId="{BFFAA4F2-6FBA-4070-8CD5-DD4FC80DCC2E}" type="pres">
      <dgm:prSet presAssocID="{0CCF7977-B319-496F-8DAC-11A30BA7AEB7}" presName="iconBgRect" presStyleLbl="bgShp" presStyleIdx="1" presStyleCnt="7"/>
      <dgm:spPr/>
    </dgm:pt>
    <dgm:pt modelId="{DB9F9D47-0CF3-4664-B22A-35CA44CBF6B5}" type="pres">
      <dgm:prSet presAssocID="{0CCF7977-B319-496F-8DAC-11A30BA7AEB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3A59ECF8-463A-4989-8089-63E15AE48C05}" type="pres">
      <dgm:prSet presAssocID="{0CCF7977-B319-496F-8DAC-11A30BA7AEB7}" presName="spaceRect" presStyleCnt="0"/>
      <dgm:spPr/>
    </dgm:pt>
    <dgm:pt modelId="{F31C93B9-453E-4DB3-BD4F-0C0F976AD5BE}" type="pres">
      <dgm:prSet presAssocID="{0CCF7977-B319-496F-8DAC-11A30BA7AEB7}" presName="textRect" presStyleLbl="revTx" presStyleIdx="1" presStyleCnt="7">
        <dgm:presLayoutVars>
          <dgm:chMax val="1"/>
          <dgm:chPref val="1"/>
        </dgm:presLayoutVars>
      </dgm:prSet>
      <dgm:spPr/>
    </dgm:pt>
    <dgm:pt modelId="{81A5DBF6-D62C-40E7-AC15-E40D7D9308F4}" type="pres">
      <dgm:prSet presAssocID="{6FD5D018-E777-4BC7-849C-4F405E56A704}" presName="sibTrans" presStyleCnt="0"/>
      <dgm:spPr/>
    </dgm:pt>
    <dgm:pt modelId="{BEAD0FBA-BFC0-4F45-9F8B-E3E273E05F1A}" type="pres">
      <dgm:prSet presAssocID="{490FCEA4-058F-4B45-9531-4AECF605EDDF}" presName="compNode" presStyleCnt="0"/>
      <dgm:spPr/>
    </dgm:pt>
    <dgm:pt modelId="{0A731C41-2B21-4354-896D-4F41911B8818}" type="pres">
      <dgm:prSet presAssocID="{490FCEA4-058F-4B45-9531-4AECF605EDDF}" presName="iconBgRect" presStyleLbl="bgShp" presStyleIdx="2" presStyleCnt="7"/>
      <dgm:spPr/>
    </dgm:pt>
    <dgm:pt modelId="{FBB354A9-D52D-45EC-AA87-4A33C302B471}" type="pres">
      <dgm:prSet presAssocID="{490FCEA4-058F-4B45-9531-4AECF605EDD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0EB3005-D20F-4C5F-B719-721941384C2D}" type="pres">
      <dgm:prSet presAssocID="{490FCEA4-058F-4B45-9531-4AECF605EDDF}" presName="spaceRect" presStyleCnt="0"/>
      <dgm:spPr/>
    </dgm:pt>
    <dgm:pt modelId="{4DD73476-C6CC-42A0-855A-EA1FF1BAA514}" type="pres">
      <dgm:prSet presAssocID="{490FCEA4-058F-4B45-9531-4AECF605EDDF}" presName="textRect" presStyleLbl="revTx" presStyleIdx="2" presStyleCnt="7">
        <dgm:presLayoutVars>
          <dgm:chMax val="1"/>
          <dgm:chPref val="1"/>
        </dgm:presLayoutVars>
      </dgm:prSet>
      <dgm:spPr/>
    </dgm:pt>
    <dgm:pt modelId="{2037919A-FA94-4B16-8467-04860243CA0D}" type="pres">
      <dgm:prSet presAssocID="{F1B9A6F2-DF31-407E-87DB-AC582583A8E0}" presName="sibTrans" presStyleCnt="0"/>
      <dgm:spPr/>
    </dgm:pt>
    <dgm:pt modelId="{26737A82-D1E1-4729-9BFE-099E100A5EAF}" type="pres">
      <dgm:prSet presAssocID="{D57E6263-3826-463E-B414-8FB0959D5E08}" presName="compNode" presStyleCnt="0"/>
      <dgm:spPr/>
    </dgm:pt>
    <dgm:pt modelId="{EC15AD93-BFAF-4B25-82EB-22CFA8335E62}" type="pres">
      <dgm:prSet presAssocID="{D57E6263-3826-463E-B414-8FB0959D5E08}" presName="iconBgRect" presStyleLbl="bgShp" presStyleIdx="3" presStyleCnt="7"/>
      <dgm:spPr/>
    </dgm:pt>
    <dgm:pt modelId="{9FDF4624-6146-4389-910E-622CC0DB6AFC}" type="pres">
      <dgm:prSet presAssocID="{D57E6263-3826-463E-B414-8FB0959D5E0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13363EF-5A36-47BC-AEFD-8A19EC213602}" type="pres">
      <dgm:prSet presAssocID="{D57E6263-3826-463E-B414-8FB0959D5E08}" presName="spaceRect" presStyleCnt="0"/>
      <dgm:spPr/>
    </dgm:pt>
    <dgm:pt modelId="{A5FB1EDB-B3FF-4832-AABA-7C35D676FAB6}" type="pres">
      <dgm:prSet presAssocID="{D57E6263-3826-463E-B414-8FB0959D5E08}" presName="textRect" presStyleLbl="revTx" presStyleIdx="3" presStyleCnt="7">
        <dgm:presLayoutVars>
          <dgm:chMax val="1"/>
          <dgm:chPref val="1"/>
        </dgm:presLayoutVars>
      </dgm:prSet>
      <dgm:spPr/>
    </dgm:pt>
    <dgm:pt modelId="{5435E52D-C190-468C-B1A0-FBDAEC6135B4}" type="pres">
      <dgm:prSet presAssocID="{ABE054C4-A759-43DF-A87B-E0B3D2E0B73B}" presName="sibTrans" presStyleCnt="0"/>
      <dgm:spPr/>
    </dgm:pt>
    <dgm:pt modelId="{16449EBE-67E4-4082-9E43-BFA546FEB1A0}" type="pres">
      <dgm:prSet presAssocID="{E9F5CE57-32A1-43F4-AF5E-87D195BA8298}" presName="compNode" presStyleCnt="0"/>
      <dgm:spPr/>
    </dgm:pt>
    <dgm:pt modelId="{4635042B-9D23-4C77-942D-A89F69E68694}" type="pres">
      <dgm:prSet presAssocID="{E9F5CE57-32A1-43F4-AF5E-87D195BA8298}" presName="iconBgRect" presStyleLbl="bgShp" presStyleIdx="4" presStyleCnt="7"/>
      <dgm:spPr/>
    </dgm:pt>
    <dgm:pt modelId="{D9C6EB42-56DF-4D0C-AAE3-F7035ADF9475}" type="pres">
      <dgm:prSet presAssocID="{E9F5CE57-32A1-43F4-AF5E-87D195BA8298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89F58D6-4DF3-4DC4-AD0A-E3E0183BE366}" type="pres">
      <dgm:prSet presAssocID="{E9F5CE57-32A1-43F4-AF5E-87D195BA8298}" presName="spaceRect" presStyleCnt="0"/>
      <dgm:spPr/>
    </dgm:pt>
    <dgm:pt modelId="{94BB0CAC-9F31-454F-B01B-BE1A758A9D78}" type="pres">
      <dgm:prSet presAssocID="{E9F5CE57-32A1-43F4-AF5E-87D195BA8298}" presName="textRect" presStyleLbl="revTx" presStyleIdx="4" presStyleCnt="7">
        <dgm:presLayoutVars>
          <dgm:chMax val="1"/>
          <dgm:chPref val="1"/>
        </dgm:presLayoutVars>
      </dgm:prSet>
      <dgm:spPr/>
    </dgm:pt>
    <dgm:pt modelId="{C42EE0F4-2D8D-45C8-8566-F4EFB96CC9C1}" type="pres">
      <dgm:prSet presAssocID="{09D3BC83-9D07-4AC8-8095-DE836F8A452E}" presName="sibTrans" presStyleCnt="0"/>
      <dgm:spPr/>
    </dgm:pt>
    <dgm:pt modelId="{AD08664C-76BF-4D49-A22E-03042EDE74DB}" type="pres">
      <dgm:prSet presAssocID="{E506F2C5-0B2D-4A29-9CFD-3412AAEAF3E9}" presName="compNode" presStyleCnt="0"/>
      <dgm:spPr/>
    </dgm:pt>
    <dgm:pt modelId="{10F51C6D-0CD2-4436-840D-EE42767F9C3F}" type="pres">
      <dgm:prSet presAssocID="{E506F2C5-0B2D-4A29-9CFD-3412AAEAF3E9}" presName="iconBgRect" presStyleLbl="bgShp" presStyleIdx="5" presStyleCnt="7"/>
      <dgm:spPr/>
    </dgm:pt>
    <dgm:pt modelId="{213FE044-2B24-4517-84C5-7E061D90AE78}" type="pres">
      <dgm:prSet presAssocID="{E506F2C5-0B2D-4A29-9CFD-3412AAEAF3E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C0D9D662-16A7-49F4-B5F9-B36211AA5436}" type="pres">
      <dgm:prSet presAssocID="{E506F2C5-0B2D-4A29-9CFD-3412AAEAF3E9}" presName="spaceRect" presStyleCnt="0"/>
      <dgm:spPr/>
    </dgm:pt>
    <dgm:pt modelId="{23BE360A-FE05-4DC6-9CA1-3237AC474CE4}" type="pres">
      <dgm:prSet presAssocID="{E506F2C5-0B2D-4A29-9CFD-3412AAEAF3E9}" presName="textRect" presStyleLbl="revTx" presStyleIdx="5" presStyleCnt="7">
        <dgm:presLayoutVars>
          <dgm:chMax val="1"/>
          <dgm:chPref val="1"/>
        </dgm:presLayoutVars>
      </dgm:prSet>
      <dgm:spPr/>
    </dgm:pt>
    <dgm:pt modelId="{9AC37E89-34FF-4B0F-B2E2-22EC4904ABE2}" type="pres">
      <dgm:prSet presAssocID="{FA423B39-B99F-46A0-9FA8-1FE040225D77}" presName="sibTrans" presStyleCnt="0"/>
      <dgm:spPr/>
    </dgm:pt>
    <dgm:pt modelId="{09B14F8B-502F-4C8A-976B-83A3A68CF006}" type="pres">
      <dgm:prSet presAssocID="{46D9B9C1-7548-4E32-B843-15954FA79661}" presName="compNode" presStyleCnt="0"/>
      <dgm:spPr/>
    </dgm:pt>
    <dgm:pt modelId="{D0398060-DE18-44E1-A81B-771D8CE178BF}" type="pres">
      <dgm:prSet presAssocID="{46D9B9C1-7548-4E32-B843-15954FA79661}" presName="iconBgRect" presStyleLbl="bgShp" presStyleIdx="6" presStyleCnt="7"/>
      <dgm:spPr/>
    </dgm:pt>
    <dgm:pt modelId="{14FA18D1-BEBA-4C76-B488-3D1B91A8A5F2}" type="pres">
      <dgm:prSet presAssocID="{46D9B9C1-7548-4E32-B843-15954FA7966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A570F363-742E-4851-AB98-4FFB6B1BC237}" type="pres">
      <dgm:prSet presAssocID="{46D9B9C1-7548-4E32-B843-15954FA79661}" presName="spaceRect" presStyleCnt="0"/>
      <dgm:spPr/>
    </dgm:pt>
    <dgm:pt modelId="{A431ADA8-7BE1-46CE-A5BD-1A9A99885155}" type="pres">
      <dgm:prSet presAssocID="{46D9B9C1-7548-4E32-B843-15954FA79661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C914C20-E873-49C4-9CA6-28DA81B14E04}" srcId="{DE363297-1899-4CB3-8EFC-2AC191B42CBD}" destId="{46D9B9C1-7548-4E32-B843-15954FA79661}" srcOrd="6" destOrd="0" parTransId="{8F5088EE-1D0E-4476-AC0E-52253741EAA4}" sibTransId="{E5C428EB-E527-499B-8DC2-D42A00F3A666}"/>
    <dgm:cxn modelId="{4CB41635-7E8C-4AE2-BD2A-88B72D9ED963}" srcId="{DE363297-1899-4CB3-8EFC-2AC191B42CBD}" destId="{2A39D174-4627-4912-9F71-89D88574188E}" srcOrd="0" destOrd="0" parTransId="{7B360468-441D-4DD6-8A2C-5F3074BB28C5}" sibTransId="{80DDA248-EF72-4849-93EC-8AFD28AFF304}"/>
    <dgm:cxn modelId="{8CDD733B-CDDE-4BA2-965D-422ADCCE1FD1}" srcId="{DE363297-1899-4CB3-8EFC-2AC191B42CBD}" destId="{0CCF7977-B319-496F-8DAC-11A30BA7AEB7}" srcOrd="1" destOrd="0" parTransId="{85CEFF06-4424-4FD2-93F5-BEB969205E19}" sibTransId="{6FD5D018-E777-4BC7-849C-4F405E56A704}"/>
    <dgm:cxn modelId="{9F0E3E3F-02DD-4FE8-A635-80DB8EF82EC0}" srcId="{DE363297-1899-4CB3-8EFC-2AC191B42CBD}" destId="{E9F5CE57-32A1-43F4-AF5E-87D195BA8298}" srcOrd="4" destOrd="0" parTransId="{27ADEBD7-175A-475F-BDCC-9C616048ABDC}" sibTransId="{09D3BC83-9D07-4AC8-8095-DE836F8A452E}"/>
    <dgm:cxn modelId="{9C506941-6413-4A15-9C06-D13DE738508C}" srcId="{DE363297-1899-4CB3-8EFC-2AC191B42CBD}" destId="{490FCEA4-058F-4B45-9531-4AECF605EDDF}" srcOrd="2" destOrd="0" parTransId="{7296BD28-0EF0-425A-A54D-ECF9FDB8D763}" sibTransId="{F1B9A6F2-DF31-407E-87DB-AC582583A8E0}"/>
    <dgm:cxn modelId="{1244CB43-3AFF-43C8-BA1F-1F9106202DA5}" type="presOf" srcId="{E9F5CE57-32A1-43F4-AF5E-87D195BA8298}" destId="{94BB0CAC-9F31-454F-B01B-BE1A758A9D78}" srcOrd="0" destOrd="0" presId="urn:microsoft.com/office/officeart/2018/5/layout/IconCircleLabelList"/>
    <dgm:cxn modelId="{998EDB43-7401-486E-8D06-7587C0688FA6}" type="presOf" srcId="{DE363297-1899-4CB3-8EFC-2AC191B42CBD}" destId="{1409F513-0685-4ABD-8E1C-89107B5102E5}" srcOrd="0" destOrd="0" presId="urn:microsoft.com/office/officeart/2018/5/layout/IconCircleLabelList"/>
    <dgm:cxn modelId="{4C229D4F-9950-499D-8A1D-C949597F6ACD}" type="presOf" srcId="{E506F2C5-0B2D-4A29-9CFD-3412AAEAF3E9}" destId="{23BE360A-FE05-4DC6-9CA1-3237AC474CE4}" srcOrd="0" destOrd="0" presId="urn:microsoft.com/office/officeart/2018/5/layout/IconCircleLabelList"/>
    <dgm:cxn modelId="{171CAD79-7471-4020-B266-3E112C680CED}" type="presOf" srcId="{2A39D174-4627-4912-9F71-89D88574188E}" destId="{B6B4A244-9D8B-4C35-A029-F5595417C475}" srcOrd="0" destOrd="0" presId="urn:microsoft.com/office/officeart/2018/5/layout/IconCircleLabelList"/>
    <dgm:cxn modelId="{E6A1899D-1927-4972-AF9A-41E636291EE1}" srcId="{DE363297-1899-4CB3-8EFC-2AC191B42CBD}" destId="{E506F2C5-0B2D-4A29-9CFD-3412AAEAF3E9}" srcOrd="5" destOrd="0" parTransId="{B6940037-1EF0-4E5C-87C9-658AE36F5A38}" sibTransId="{FA423B39-B99F-46A0-9FA8-1FE040225D77}"/>
    <dgm:cxn modelId="{76479AA3-821C-46BA-9AF2-8B132708E2AD}" srcId="{DE363297-1899-4CB3-8EFC-2AC191B42CBD}" destId="{D57E6263-3826-463E-B414-8FB0959D5E08}" srcOrd="3" destOrd="0" parTransId="{963C1A20-105C-4AEA-9E03-31CFFD85BDCC}" sibTransId="{ABE054C4-A759-43DF-A87B-E0B3D2E0B73B}"/>
    <dgm:cxn modelId="{9A1F93A8-B4D3-4592-B33A-EBDD4D0D4164}" type="presOf" srcId="{490FCEA4-058F-4B45-9531-4AECF605EDDF}" destId="{4DD73476-C6CC-42A0-855A-EA1FF1BAA514}" srcOrd="0" destOrd="0" presId="urn:microsoft.com/office/officeart/2018/5/layout/IconCircleLabelList"/>
    <dgm:cxn modelId="{BC18A5BF-FE52-4CBD-A893-7B9163B2D5EB}" type="presOf" srcId="{0CCF7977-B319-496F-8DAC-11A30BA7AEB7}" destId="{F31C93B9-453E-4DB3-BD4F-0C0F976AD5BE}" srcOrd="0" destOrd="0" presId="urn:microsoft.com/office/officeart/2018/5/layout/IconCircleLabelList"/>
    <dgm:cxn modelId="{B3EC8FE2-B520-4542-A457-00BED082FC9F}" type="presOf" srcId="{D57E6263-3826-463E-B414-8FB0959D5E08}" destId="{A5FB1EDB-B3FF-4832-AABA-7C35D676FAB6}" srcOrd="0" destOrd="0" presId="urn:microsoft.com/office/officeart/2018/5/layout/IconCircleLabelList"/>
    <dgm:cxn modelId="{6BFAA7E6-DE35-4952-A902-AA7A313E9679}" type="presOf" srcId="{46D9B9C1-7548-4E32-B843-15954FA79661}" destId="{A431ADA8-7BE1-46CE-A5BD-1A9A99885155}" srcOrd="0" destOrd="0" presId="urn:microsoft.com/office/officeart/2018/5/layout/IconCircleLabelList"/>
    <dgm:cxn modelId="{9B31A0ED-5B9E-4B2C-84B8-7BB3F1D885B1}" type="presParOf" srcId="{1409F513-0685-4ABD-8E1C-89107B5102E5}" destId="{51A9ECF5-2804-4339-923F-423E102C1997}" srcOrd="0" destOrd="0" presId="urn:microsoft.com/office/officeart/2018/5/layout/IconCircleLabelList"/>
    <dgm:cxn modelId="{8C26DFC9-FBEB-4F4D-87AE-C3174942AFD5}" type="presParOf" srcId="{51A9ECF5-2804-4339-923F-423E102C1997}" destId="{3463A295-C522-41D4-9572-615FAC846141}" srcOrd="0" destOrd="0" presId="urn:microsoft.com/office/officeart/2018/5/layout/IconCircleLabelList"/>
    <dgm:cxn modelId="{1934B33A-82F7-48F4-84D4-721EE144F444}" type="presParOf" srcId="{51A9ECF5-2804-4339-923F-423E102C1997}" destId="{A8290B72-ABDB-467D-82A4-0257D1D1027A}" srcOrd="1" destOrd="0" presId="urn:microsoft.com/office/officeart/2018/5/layout/IconCircleLabelList"/>
    <dgm:cxn modelId="{CDA6A03B-8466-4900-A66D-8426DC55FE7E}" type="presParOf" srcId="{51A9ECF5-2804-4339-923F-423E102C1997}" destId="{B9449347-EE08-4A99-A7A1-B62108B105BD}" srcOrd="2" destOrd="0" presId="urn:microsoft.com/office/officeart/2018/5/layout/IconCircleLabelList"/>
    <dgm:cxn modelId="{949D737C-2820-4AC0-ADDA-ACA0B325433B}" type="presParOf" srcId="{51A9ECF5-2804-4339-923F-423E102C1997}" destId="{B6B4A244-9D8B-4C35-A029-F5595417C475}" srcOrd="3" destOrd="0" presId="urn:microsoft.com/office/officeart/2018/5/layout/IconCircleLabelList"/>
    <dgm:cxn modelId="{7A68B46C-21A7-486B-8D25-69A3640753E8}" type="presParOf" srcId="{1409F513-0685-4ABD-8E1C-89107B5102E5}" destId="{DFDB04B5-9941-43AD-B8DE-11B0D780F68F}" srcOrd="1" destOrd="0" presId="urn:microsoft.com/office/officeart/2018/5/layout/IconCircleLabelList"/>
    <dgm:cxn modelId="{391F00DA-AC84-40BF-954A-538BFD4950FD}" type="presParOf" srcId="{1409F513-0685-4ABD-8E1C-89107B5102E5}" destId="{E4196748-7AA3-471A-9360-5408A0103F34}" srcOrd="2" destOrd="0" presId="urn:microsoft.com/office/officeart/2018/5/layout/IconCircleLabelList"/>
    <dgm:cxn modelId="{ADDE394C-4CBA-46C1-B243-ECEA8F4E3754}" type="presParOf" srcId="{E4196748-7AA3-471A-9360-5408A0103F34}" destId="{BFFAA4F2-6FBA-4070-8CD5-DD4FC80DCC2E}" srcOrd="0" destOrd="0" presId="urn:microsoft.com/office/officeart/2018/5/layout/IconCircleLabelList"/>
    <dgm:cxn modelId="{11665535-052E-44C1-821C-24F28EDE0252}" type="presParOf" srcId="{E4196748-7AA3-471A-9360-5408A0103F34}" destId="{DB9F9D47-0CF3-4664-B22A-35CA44CBF6B5}" srcOrd="1" destOrd="0" presId="urn:microsoft.com/office/officeart/2018/5/layout/IconCircleLabelList"/>
    <dgm:cxn modelId="{4C5B6F3E-1360-426D-A963-3CA1DF3B6E5F}" type="presParOf" srcId="{E4196748-7AA3-471A-9360-5408A0103F34}" destId="{3A59ECF8-463A-4989-8089-63E15AE48C05}" srcOrd="2" destOrd="0" presId="urn:microsoft.com/office/officeart/2018/5/layout/IconCircleLabelList"/>
    <dgm:cxn modelId="{DB8705FB-8FE3-4A26-A0D9-C9F801DEE0AC}" type="presParOf" srcId="{E4196748-7AA3-471A-9360-5408A0103F34}" destId="{F31C93B9-453E-4DB3-BD4F-0C0F976AD5BE}" srcOrd="3" destOrd="0" presId="urn:microsoft.com/office/officeart/2018/5/layout/IconCircleLabelList"/>
    <dgm:cxn modelId="{14E4EB89-CE85-48DB-8DE4-808FF38D5ED9}" type="presParOf" srcId="{1409F513-0685-4ABD-8E1C-89107B5102E5}" destId="{81A5DBF6-D62C-40E7-AC15-E40D7D9308F4}" srcOrd="3" destOrd="0" presId="urn:microsoft.com/office/officeart/2018/5/layout/IconCircleLabelList"/>
    <dgm:cxn modelId="{28E2430D-D4B5-49FC-A109-199B566D0637}" type="presParOf" srcId="{1409F513-0685-4ABD-8E1C-89107B5102E5}" destId="{BEAD0FBA-BFC0-4F45-9F8B-E3E273E05F1A}" srcOrd="4" destOrd="0" presId="urn:microsoft.com/office/officeart/2018/5/layout/IconCircleLabelList"/>
    <dgm:cxn modelId="{65E03D00-56D1-4A89-9119-034A1FD674E3}" type="presParOf" srcId="{BEAD0FBA-BFC0-4F45-9F8B-E3E273E05F1A}" destId="{0A731C41-2B21-4354-896D-4F41911B8818}" srcOrd="0" destOrd="0" presId="urn:microsoft.com/office/officeart/2018/5/layout/IconCircleLabelList"/>
    <dgm:cxn modelId="{5716759A-EAD9-4A12-A2CA-ECB54DF0E6CE}" type="presParOf" srcId="{BEAD0FBA-BFC0-4F45-9F8B-E3E273E05F1A}" destId="{FBB354A9-D52D-45EC-AA87-4A33C302B471}" srcOrd="1" destOrd="0" presId="urn:microsoft.com/office/officeart/2018/5/layout/IconCircleLabelList"/>
    <dgm:cxn modelId="{5EDBE27D-6FA0-469D-B43A-657EBB8225F2}" type="presParOf" srcId="{BEAD0FBA-BFC0-4F45-9F8B-E3E273E05F1A}" destId="{60EB3005-D20F-4C5F-B719-721941384C2D}" srcOrd="2" destOrd="0" presId="urn:microsoft.com/office/officeart/2018/5/layout/IconCircleLabelList"/>
    <dgm:cxn modelId="{83700BE5-CB3F-4EC5-A378-1A4FE142E4D0}" type="presParOf" srcId="{BEAD0FBA-BFC0-4F45-9F8B-E3E273E05F1A}" destId="{4DD73476-C6CC-42A0-855A-EA1FF1BAA514}" srcOrd="3" destOrd="0" presId="urn:microsoft.com/office/officeart/2018/5/layout/IconCircleLabelList"/>
    <dgm:cxn modelId="{BBDC7167-AF00-4D74-A13B-C05FA85B51AA}" type="presParOf" srcId="{1409F513-0685-4ABD-8E1C-89107B5102E5}" destId="{2037919A-FA94-4B16-8467-04860243CA0D}" srcOrd="5" destOrd="0" presId="urn:microsoft.com/office/officeart/2018/5/layout/IconCircleLabelList"/>
    <dgm:cxn modelId="{45E8337C-8546-4E9B-98C6-1881DC46D0A6}" type="presParOf" srcId="{1409F513-0685-4ABD-8E1C-89107B5102E5}" destId="{26737A82-D1E1-4729-9BFE-099E100A5EAF}" srcOrd="6" destOrd="0" presId="urn:microsoft.com/office/officeart/2018/5/layout/IconCircleLabelList"/>
    <dgm:cxn modelId="{2A16DE95-D855-48CF-83BE-66F6D901B07F}" type="presParOf" srcId="{26737A82-D1E1-4729-9BFE-099E100A5EAF}" destId="{EC15AD93-BFAF-4B25-82EB-22CFA8335E62}" srcOrd="0" destOrd="0" presId="urn:microsoft.com/office/officeart/2018/5/layout/IconCircleLabelList"/>
    <dgm:cxn modelId="{38F3C795-521B-4803-BBD8-B7DC2E0015AB}" type="presParOf" srcId="{26737A82-D1E1-4729-9BFE-099E100A5EAF}" destId="{9FDF4624-6146-4389-910E-622CC0DB6AFC}" srcOrd="1" destOrd="0" presId="urn:microsoft.com/office/officeart/2018/5/layout/IconCircleLabelList"/>
    <dgm:cxn modelId="{C04D1860-7D1F-4B06-AADA-D9D96BC6E5FE}" type="presParOf" srcId="{26737A82-D1E1-4729-9BFE-099E100A5EAF}" destId="{613363EF-5A36-47BC-AEFD-8A19EC213602}" srcOrd="2" destOrd="0" presId="urn:microsoft.com/office/officeart/2018/5/layout/IconCircleLabelList"/>
    <dgm:cxn modelId="{FA359F5E-737D-45D6-B43D-A2D8CF1EA7E0}" type="presParOf" srcId="{26737A82-D1E1-4729-9BFE-099E100A5EAF}" destId="{A5FB1EDB-B3FF-4832-AABA-7C35D676FAB6}" srcOrd="3" destOrd="0" presId="urn:microsoft.com/office/officeart/2018/5/layout/IconCircleLabelList"/>
    <dgm:cxn modelId="{C86C1C0C-2054-40C6-A2DF-F4D80CE45E52}" type="presParOf" srcId="{1409F513-0685-4ABD-8E1C-89107B5102E5}" destId="{5435E52D-C190-468C-B1A0-FBDAEC6135B4}" srcOrd="7" destOrd="0" presId="urn:microsoft.com/office/officeart/2018/5/layout/IconCircleLabelList"/>
    <dgm:cxn modelId="{41BDD785-72D0-4598-8B15-F85EF0BB63C1}" type="presParOf" srcId="{1409F513-0685-4ABD-8E1C-89107B5102E5}" destId="{16449EBE-67E4-4082-9E43-BFA546FEB1A0}" srcOrd="8" destOrd="0" presId="urn:microsoft.com/office/officeart/2018/5/layout/IconCircleLabelList"/>
    <dgm:cxn modelId="{8AF74339-6A4D-461C-B32B-0CEF83A3867D}" type="presParOf" srcId="{16449EBE-67E4-4082-9E43-BFA546FEB1A0}" destId="{4635042B-9D23-4C77-942D-A89F69E68694}" srcOrd="0" destOrd="0" presId="urn:microsoft.com/office/officeart/2018/5/layout/IconCircleLabelList"/>
    <dgm:cxn modelId="{5B485D78-126B-4476-AEC1-241501C68535}" type="presParOf" srcId="{16449EBE-67E4-4082-9E43-BFA546FEB1A0}" destId="{D9C6EB42-56DF-4D0C-AAE3-F7035ADF9475}" srcOrd="1" destOrd="0" presId="urn:microsoft.com/office/officeart/2018/5/layout/IconCircleLabelList"/>
    <dgm:cxn modelId="{A18D5175-F1DB-4A15-B1CF-FFFC153DF7D1}" type="presParOf" srcId="{16449EBE-67E4-4082-9E43-BFA546FEB1A0}" destId="{689F58D6-4DF3-4DC4-AD0A-E3E0183BE366}" srcOrd="2" destOrd="0" presId="urn:microsoft.com/office/officeart/2018/5/layout/IconCircleLabelList"/>
    <dgm:cxn modelId="{82BED1BB-6E81-409C-9307-8E9A9C0CEBA8}" type="presParOf" srcId="{16449EBE-67E4-4082-9E43-BFA546FEB1A0}" destId="{94BB0CAC-9F31-454F-B01B-BE1A758A9D78}" srcOrd="3" destOrd="0" presId="urn:microsoft.com/office/officeart/2018/5/layout/IconCircleLabelList"/>
    <dgm:cxn modelId="{734D91C9-DE0D-4964-B17B-04453D32FE89}" type="presParOf" srcId="{1409F513-0685-4ABD-8E1C-89107B5102E5}" destId="{C42EE0F4-2D8D-45C8-8566-F4EFB96CC9C1}" srcOrd="9" destOrd="0" presId="urn:microsoft.com/office/officeart/2018/5/layout/IconCircleLabelList"/>
    <dgm:cxn modelId="{CFA7799F-D44C-4CE7-A379-CA265DFCB615}" type="presParOf" srcId="{1409F513-0685-4ABD-8E1C-89107B5102E5}" destId="{AD08664C-76BF-4D49-A22E-03042EDE74DB}" srcOrd="10" destOrd="0" presId="urn:microsoft.com/office/officeart/2018/5/layout/IconCircleLabelList"/>
    <dgm:cxn modelId="{868AD18C-B600-4E96-9EB6-2867A05930E5}" type="presParOf" srcId="{AD08664C-76BF-4D49-A22E-03042EDE74DB}" destId="{10F51C6D-0CD2-4436-840D-EE42767F9C3F}" srcOrd="0" destOrd="0" presId="urn:microsoft.com/office/officeart/2018/5/layout/IconCircleLabelList"/>
    <dgm:cxn modelId="{2A066AA1-A47F-4A51-A3E1-6605D32690A6}" type="presParOf" srcId="{AD08664C-76BF-4D49-A22E-03042EDE74DB}" destId="{213FE044-2B24-4517-84C5-7E061D90AE78}" srcOrd="1" destOrd="0" presId="urn:microsoft.com/office/officeart/2018/5/layout/IconCircleLabelList"/>
    <dgm:cxn modelId="{FE56E8A4-BE29-4635-A67E-55872BE07FE8}" type="presParOf" srcId="{AD08664C-76BF-4D49-A22E-03042EDE74DB}" destId="{C0D9D662-16A7-49F4-B5F9-B36211AA5436}" srcOrd="2" destOrd="0" presId="urn:microsoft.com/office/officeart/2018/5/layout/IconCircleLabelList"/>
    <dgm:cxn modelId="{C5EBF3DC-D3B0-442E-A8C3-A7BEF672711B}" type="presParOf" srcId="{AD08664C-76BF-4D49-A22E-03042EDE74DB}" destId="{23BE360A-FE05-4DC6-9CA1-3237AC474CE4}" srcOrd="3" destOrd="0" presId="urn:microsoft.com/office/officeart/2018/5/layout/IconCircleLabelList"/>
    <dgm:cxn modelId="{982AE2DA-99BD-4F1F-80DA-79257FA50C1F}" type="presParOf" srcId="{1409F513-0685-4ABD-8E1C-89107B5102E5}" destId="{9AC37E89-34FF-4B0F-B2E2-22EC4904ABE2}" srcOrd="11" destOrd="0" presId="urn:microsoft.com/office/officeart/2018/5/layout/IconCircleLabelList"/>
    <dgm:cxn modelId="{67D82658-0A5E-4FD3-A9FB-E1AB30F4EF73}" type="presParOf" srcId="{1409F513-0685-4ABD-8E1C-89107B5102E5}" destId="{09B14F8B-502F-4C8A-976B-83A3A68CF006}" srcOrd="12" destOrd="0" presId="urn:microsoft.com/office/officeart/2018/5/layout/IconCircleLabelList"/>
    <dgm:cxn modelId="{33A663CE-E787-467B-9ED6-E466B9A514EE}" type="presParOf" srcId="{09B14F8B-502F-4C8A-976B-83A3A68CF006}" destId="{D0398060-DE18-44E1-A81B-771D8CE178BF}" srcOrd="0" destOrd="0" presId="urn:microsoft.com/office/officeart/2018/5/layout/IconCircleLabelList"/>
    <dgm:cxn modelId="{7CB8DF1F-4899-4597-9983-25C35F0E5546}" type="presParOf" srcId="{09B14F8B-502F-4C8A-976B-83A3A68CF006}" destId="{14FA18D1-BEBA-4C76-B488-3D1B91A8A5F2}" srcOrd="1" destOrd="0" presId="urn:microsoft.com/office/officeart/2018/5/layout/IconCircleLabelList"/>
    <dgm:cxn modelId="{5FF10DD0-B44C-4A3F-B864-49B25D45E519}" type="presParOf" srcId="{09B14F8B-502F-4C8A-976B-83A3A68CF006}" destId="{A570F363-742E-4851-AB98-4FFB6B1BC237}" srcOrd="2" destOrd="0" presId="urn:microsoft.com/office/officeart/2018/5/layout/IconCircleLabelList"/>
    <dgm:cxn modelId="{A361BC4F-BB6A-4E66-9215-8D8085D657D4}" type="presParOf" srcId="{09B14F8B-502F-4C8A-976B-83A3A68CF006}" destId="{A431ADA8-7BE1-46CE-A5BD-1A9A9988515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C4FE46-DDC1-482F-B787-15802623FD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FB2D7DCD-6AF6-4BE4-928D-52A28D56819D}">
      <dgm:prSet/>
      <dgm:spPr/>
      <dgm:t>
        <a:bodyPr/>
        <a:lstStyle/>
        <a:p>
          <a:pPr latinLnBrk="1"/>
          <a:r>
            <a:rPr lang="en-US" baseline="0"/>
            <a:t>Labeling</a:t>
          </a:r>
          <a:endParaRPr lang="ko-KR"/>
        </a:p>
      </dgm:t>
    </dgm:pt>
    <dgm:pt modelId="{F755672B-79A4-4337-8831-E0A5BB5F58F1}" type="parTrans" cxnId="{892C8AFA-E87F-4EBF-9334-436B81928497}">
      <dgm:prSet/>
      <dgm:spPr/>
      <dgm:t>
        <a:bodyPr/>
        <a:lstStyle/>
        <a:p>
          <a:pPr latinLnBrk="1"/>
          <a:endParaRPr lang="ko-KR" altLang="en-US"/>
        </a:p>
      </dgm:t>
    </dgm:pt>
    <dgm:pt modelId="{A8EF885E-F4E5-4BE7-838A-451A971F4DE7}" type="sibTrans" cxnId="{892C8AFA-E87F-4EBF-9334-436B81928497}">
      <dgm:prSet/>
      <dgm:spPr/>
      <dgm:t>
        <a:bodyPr/>
        <a:lstStyle/>
        <a:p>
          <a:pPr latinLnBrk="1"/>
          <a:endParaRPr lang="ko-KR" altLang="en-US"/>
        </a:p>
      </dgm:t>
    </dgm:pt>
    <dgm:pt modelId="{B24F5B63-7BA0-40E5-B1D3-58E1B67BC341}" type="pres">
      <dgm:prSet presAssocID="{E2C4FE46-DDC1-482F-B787-15802623FD75}" presName="linear" presStyleCnt="0">
        <dgm:presLayoutVars>
          <dgm:animLvl val="lvl"/>
          <dgm:resizeHandles val="exact"/>
        </dgm:presLayoutVars>
      </dgm:prSet>
      <dgm:spPr/>
    </dgm:pt>
    <dgm:pt modelId="{9F736806-19AA-4F78-95F1-EDEE16DB1B66}" type="pres">
      <dgm:prSet presAssocID="{FB2D7DCD-6AF6-4BE4-928D-52A28D56819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0C4B957-2FA0-4AED-9AE7-19477136E542}" type="presOf" srcId="{FB2D7DCD-6AF6-4BE4-928D-52A28D56819D}" destId="{9F736806-19AA-4F78-95F1-EDEE16DB1B66}" srcOrd="0" destOrd="0" presId="urn:microsoft.com/office/officeart/2005/8/layout/vList2"/>
    <dgm:cxn modelId="{8BDE5EDE-A376-4D13-A982-DCAC5E01E6B0}" type="presOf" srcId="{E2C4FE46-DDC1-482F-B787-15802623FD75}" destId="{B24F5B63-7BA0-40E5-B1D3-58E1B67BC341}" srcOrd="0" destOrd="0" presId="urn:microsoft.com/office/officeart/2005/8/layout/vList2"/>
    <dgm:cxn modelId="{892C8AFA-E87F-4EBF-9334-436B81928497}" srcId="{E2C4FE46-DDC1-482F-B787-15802623FD75}" destId="{FB2D7DCD-6AF6-4BE4-928D-52A28D56819D}" srcOrd="0" destOrd="0" parTransId="{F755672B-79A4-4337-8831-E0A5BB5F58F1}" sibTransId="{A8EF885E-F4E5-4BE7-838A-451A971F4DE7}"/>
    <dgm:cxn modelId="{966E3DA6-E55D-46FA-B24D-6E8AC76894A6}" type="presParOf" srcId="{B24F5B63-7BA0-40E5-B1D3-58E1B67BC341}" destId="{9F736806-19AA-4F78-95F1-EDEE16DB1B6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363297-1899-4CB3-8EFC-2AC191B42CB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A39D174-4627-4912-9F71-89D88574188E}">
      <dgm:prSet custT="1"/>
      <dgm:spPr/>
      <dgm:t>
        <a:bodyPr/>
        <a:lstStyle/>
        <a:p>
          <a:pPr>
            <a:defRPr cap="all"/>
          </a:pPr>
          <a:r>
            <a:rPr lang="en-US" altLang="ko-KR" sz="1400" dirty="0"/>
            <a:t>Team 2</a:t>
          </a:r>
          <a:r>
            <a:rPr lang="ko-KR" altLang="en-US" sz="1400" dirty="0"/>
            <a:t>의 </a:t>
          </a:r>
          <a:r>
            <a:rPr lang="en-US" altLang="ko-KR" sz="1400" dirty="0"/>
            <a:t>Cluster</a:t>
          </a:r>
          <a:r>
            <a:rPr lang="ko-KR" altLang="en-US" sz="1400" dirty="0"/>
            <a:t>된 상권 </a:t>
          </a:r>
          <a:r>
            <a:rPr lang="en-US" altLang="ko-KR" sz="1400" dirty="0"/>
            <a:t>Data </a:t>
          </a:r>
          <a:r>
            <a:rPr lang="ko-KR" altLang="en-US" sz="1400" dirty="0"/>
            <a:t>활용</a:t>
          </a:r>
          <a:endParaRPr lang="en-US" sz="1400" dirty="0"/>
        </a:p>
      </dgm:t>
    </dgm:pt>
    <dgm:pt modelId="{7B360468-441D-4DD6-8A2C-5F3074BB28C5}" type="parTrans" cxnId="{4CB41635-7E8C-4AE2-BD2A-88B72D9ED963}">
      <dgm:prSet/>
      <dgm:spPr/>
      <dgm:t>
        <a:bodyPr/>
        <a:lstStyle/>
        <a:p>
          <a:endParaRPr lang="en-US"/>
        </a:p>
      </dgm:t>
    </dgm:pt>
    <dgm:pt modelId="{80DDA248-EF72-4849-93EC-8AFD28AFF304}" type="sibTrans" cxnId="{4CB41635-7E8C-4AE2-BD2A-88B72D9ED963}">
      <dgm:prSet/>
      <dgm:spPr/>
      <dgm:t>
        <a:bodyPr/>
        <a:lstStyle/>
        <a:p>
          <a:endParaRPr lang="en-US"/>
        </a:p>
      </dgm:t>
    </dgm:pt>
    <dgm:pt modelId="{0CCF7977-B319-496F-8DAC-11A30BA7AEB7}">
      <dgm:prSet custT="1"/>
      <dgm:spPr/>
      <dgm:t>
        <a:bodyPr/>
        <a:lstStyle/>
        <a:p>
          <a:pPr>
            <a:defRPr cap="all"/>
          </a:pPr>
          <a:r>
            <a:rPr lang="en-US" sz="1400" dirty="0"/>
            <a:t>Grid search </a:t>
          </a:r>
          <a:r>
            <a:rPr lang="ko-KR" altLang="en-US" sz="1400" dirty="0"/>
            <a:t>를 사용하여 </a:t>
          </a:r>
          <a:r>
            <a:rPr lang="en-US" altLang="ko-KR" sz="1400" dirty="0"/>
            <a:t>parameter </a:t>
          </a:r>
          <a:r>
            <a:rPr lang="ko-KR" altLang="en-US" sz="1400" dirty="0"/>
            <a:t>도출</a:t>
          </a:r>
          <a:endParaRPr lang="en-US" sz="1400" dirty="0"/>
        </a:p>
      </dgm:t>
    </dgm:pt>
    <dgm:pt modelId="{6FD5D018-E777-4BC7-849C-4F405E56A704}" type="sibTrans" cxnId="{8CDD733B-CDDE-4BA2-965D-422ADCCE1FD1}">
      <dgm:prSet/>
      <dgm:spPr/>
      <dgm:t>
        <a:bodyPr/>
        <a:lstStyle/>
        <a:p>
          <a:endParaRPr lang="en-US"/>
        </a:p>
      </dgm:t>
    </dgm:pt>
    <dgm:pt modelId="{85CEFF06-4424-4FD2-93F5-BEB969205E19}" type="parTrans" cxnId="{8CDD733B-CDDE-4BA2-965D-422ADCCE1FD1}">
      <dgm:prSet/>
      <dgm:spPr/>
      <dgm:t>
        <a:bodyPr/>
        <a:lstStyle/>
        <a:p>
          <a:endParaRPr lang="en-US"/>
        </a:p>
      </dgm:t>
    </dgm:pt>
    <dgm:pt modelId="{490FCEA4-058F-4B45-9531-4AECF605EDDF}">
      <dgm:prSet custT="1"/>
      <dgm:spPr/>
      <dgm:t>
        <a:bodyPr/>
        <a:lstStyle/>
        <a:p>
          <a:pPr>
            <a:defRPr cap="all"/>
          </a:pPr>
          <a:r>
            <a:rPr lang="en-US" sz="1400" dirty="0"/>
            <a:t>Random forest </a:t>
          </a:r>
          <a:r>
            <a:rPr lang="en-US" sz="1400" dirty="0" err="1"/>
            <a:t>classIfier</a:t>
          </a:r>
          <a:endParaRPr lang="en-US" sz="1400" dirty="0"/>
        </a:p>
      </dgm:t>
    </dgm:pt>
    <dgm:pt modelId="{F1B9A6F2-DF31-407E-87DB-AC582583A8E0}" type="sibTrans" cxnId="{9C506941-6413-4A15-9C06-D13DE738508C}">
      <dgm:prSet/>
      <dgm:spPr/>
      <dgm:t>
        <a:bodyPr/>
        <a:lstStyle/>
        <a:p>
          <a:endParaRPr lang="en-US"/>
        </a:p>
      </dgm:t>
    </dgm:pt>
    <dgm:pt modelId="{7296BD28-0EF0-425A-A54D-ECF9FDB8D763}" type="parTrans" cxnId="{9C506941-6413-4A15-9C06-D13DE738508C}">
      <dgm:prSet/>
      <dgm:spPr/>
      <dgm:t>
        <a:bodyPr/>
        <a:lstStyle/>
        <a:p>
          <a:endParaRPr lang="en-US"/>
        </a:p>
      </dgm:t>
    </dgm:pt>
    <dgm:pt modelId="{D57E6263-3826-463E-B414-8FB0959D5E08}">
      <dgm:prSet custT="1"/>
      <dgm:spPr/>
      <dgm:t>
        <a:bodyPr/>
        <a:lstStyle/>
        <a:p>
          <a:pPr>
            <a:defRPr cap="all"/>
          </a:pPr>
          <a:r>
            <a:rPr lang="en-US" altLang="ko-KR" sz="1400" dirty="0"/>
            <a:t>Confusion matrix</a:t>
          </a:r>
          <a:r>
            <a:rPr lang="ko-KR" altLang="en-US" sz="1400" dirty="0"/>
            <a:t>와 </a:t>
          </a:r>
          <a:r>
            <a:rPr lang="en-US" altLang="ko-KR" sz="1400" dirty="0"/>
            <a:t>precision recall </a:t>
          </a:r>
          <a:r>
            <a:rPr lang="ko-KR" altLang="en-US" sz="1400" dirty="0"/>
            <a:t>도출</a:t>
          </a:r>
          <a:endParaRPr lang="en-US" sz="1400" dirty="0"/>
        </a:p>
      </dgm:t>
    </dgm:pt>
    <dgm:pt modelId="{ABE054C4-A759-43DF-A87B-E0B3D2E0B73B}" type="sibTrans" cxnId="{76479AA3-821C-46BA-9AF2-8B132708E2AD}">
      <dgm:prSet/>
      <dgm:spPr/>
      <dgm:t>
        <a:bodyPr/>
        <a:lstStyle/>
        <a:p>
          <a:endParaRPr lang="en-US"/>
        </a:p>
      </dgm:t>
    </dgm:pt>
    <dgm:pt modelId="{963C1A20-105C-4AEA-9E03-31CFFD85BDCC}" type="parTrans" cxnId="{76479AA3-821C-46BA-9AF2-8B132708E2AD}">
      <dgm:prSet/>
      <dgm:spPr/>
      <dgm:t>
        <a:bodyPr/>
        <a:lstStyle/>
        <a:p>
          <a:endParaRPr lang="en-US"/>
        </a:p>
      </dgm:t>
    </dgm:pt>
    <dgm:pt modelId="{E9F5CE57-32A1-43F4-AF5E-87D195BA8298}">
      <dgm:prSet custT="1"/>
      <dgm:spPr/>
      <dgm:t>
        <a:bodyPr/>
        <a:lstStyle/>
        <a:p>
          <a:pPr algn="ctr">
            <a:defRPr cap="all"/>
          </a:pPr>
          <a:r>
            <a:rPr lang="ko-KR" altLang="en-US" sz="1400" dirty="0"/>
            <a:t>도출한 결과를 토대로 정확도 측정</a:t>
          </a:r>
          <a:endParaRPr lang="en-US" sz="1400" dirty="0"/>
        </a:p>
      </dgm:t>
    </dgm:pt>
    <dgm:pt modelId="{09D3BC83-9D07-4AC8-8095-DE836F8A452E}" type="sibTrans" cxnId="{9F0E3E3F-02DD-4FE8-A635-80DB8EF82EC0}">
      <dgm:prSet/>
      <dgm:spPr/>
      <dgm:t>
        <a:bodyPr/>
        <a:lstStyle/>
        <a:p>
          <a:endParaRPr lang="en-US"/>
        </a:p>
      </dgm:t>
    </dgm:pt>
    <dgm:pt modelId="{27ADEBD7-175A-475F-BDCC-9C616048ABDC}" type="parTrans" cxnId="{9F0E3E3F-02DD-4FE8-A635-80DB8EF82EC0}">
      <dgm:prSet/>
      <dgm:spPr/>
      <dgm:t>
        <a:bodyPr/>
        <a:lstStyle/>
        <a:p>
          <a:endParaRPr lang="en-US"/>
        </a:p>
      </dgm:t>
    </dgm:pt>
    <dgm:pt modelId="{E506F2C5-0B2D-4A29-9CFD-3412AAEAF3E9}">
      <dgm:prSet custT="1"/>
      <dgm:spPr/>
      <dgm:t>
        <a:bodyPr/>
        <a:lstStyle/>
        <a:p>
          <a:pPr>
            <a:defRPr cap="all"/>
          </a:pPr>
          <a:r>
            <a:rPr lang="ko-KR" altLang="en-US" sz="1400" baseline="0" dirty="0"/>
            <a:t>정확도가 낮다면 새로운 변수와 </a:t>
          </a:r>
          <a:r>
            <a:rPr lang="en-US" altLang="ko-KR" sz="1400" baseline="0" dirty="0"/>
            <a:t>parameter </a:t>
          </a:r>
          <a:r>
            <a:rPr lang="ko-KR" altLang="en-US" sz="1400" baseline="0" dirty="0"/>
            <a:t>로 반복</a:t>
          </a:r>
          <a:endParaRPr lang="en-US" altLang="ko-KR" sz="1400" baseline="0" dirty="0"/>
        </a:p>
      </dgm:t>
    </dgm:pt>
    <dgm:pt modelId="{FA423B39-B99F-46A0-9FA8-1FE040225D77}" type="sibTrans" cxnId="{E6A1899D-1927-4972-AF9A-41E636291EE1}">
      <dgm:prSet/>
      <dgm:spPr/>
      <dgm:t>
        <a:bodyPr/>
        <a:lstStyle/>
        <a:p>
          <a:endParaRPr lang="en-US"/>
        </a:p>
      </dgm:t>
    </dgm:pt>
    <dgm:pt modelId="{B6940037-1EF0-4E5C-87C9-658AE36F5A38}" type="parTrans" cxnId="{E6A1899D-1927-4972-AF9A-41E636291EE1}">
      <dgm:prSet/>
      <dgm:spPr/>
      <dgm:t>
        <a:bodyPr/>
        <a:lstStyle/>
        <a:p>
          <a:endParaRPr lang="en-US"/>
        </a:p>
      </dgm:t>
    </dgm:pt>
    <dgm:pt modelId="{46D9B9C1-7548-4E32-B843-15954FA79661}">
      <dgm:prSet custT="1"/>
      <dgm:spPr/>
      <dgm:t>
        <a:bodyPr/>
        <a:lstStyle/>
        <a:p>
          <a:pPr>
            <a:defRPr cap="all"/>
          </a:pPr>
          <a:r>
            <a:rPr lang="ko-KR" sz="1400" baseline="0" dirty="0"/>
            <a:t>근거 제시 및 시각화</a:t>
          </a:r>
          <a:endParaRPr lang="en-US" sz="1400" dirty="0"/>
        </a:p>
      </dgm:t>
    </dgm:pt>
    <dgm:pt modelId="{E5C428EB-E527-499B-8DC2-D42A00F3A666}" type="sibTrans" cxnId="{9C914C20-E873-49C4-9CA6-28DA81B14E04}">
      <dgm:prSet/>
      <dgm:spPr/>
      <dgm:t>
        <a:bodyPr/>
        <a:lstStyle/>
        <a:p>
          <a:endParaRPr lang="en-US"/>
        </a:p>
      </dgm:t>
    </dgm:pt>
    <dgm:pt modelId="{8F5088EE-1D0E-4476-AC0E-52253741EAA4}" type="parTrans" cxnId="{9C914C20-E873-49C4-9CA6-28DA81B14E04}">
      <dgm:prSet/>
      <dgm:spPr/>
      <dgm:t>
        <a:bodyPr/>
        <a:lstStyle/>
        <a:p>
          <a:endParaRPr lang="en-US"/>
        </a:p>
      </dgm:t>
    </dgm:pt>
    <dgm:pt modelId="{1409F513-0685-4ABD-8E1C-89107B5102E5}" type="pres">
      <dgm:prSet presAssocID="{DE363297-1899-4CB3-8EFC-2AC191B42CBD}" presName="root" presStyleCnt="0">
        <dgm:presLayoutVars>
          <dgm:dir/>
          <dgm:resizeHandles val="exact"/>
        </dgm:presLayoutVars>
      </dgm:prSet>
      <dgm:spPr/>
    </dgm:pt>
    <dgm:pt modelId="{51A9ECF5-2804-4339-923F-423E102C1997}" type="pres">
      <dgm:prSet presAssocID="{2A39D174-4627-4912-9F71-89D88574188E}" presName="compNode" presStyleCnt="0"/>
      <dgm:spPr/>
    </dgm:pt>
    <dgm:pt modelId="{3463A295-C522-41D4-9572-615FAC846141}" type="pres">
      <dgm:prSet presAssocID="{2A39D174-4627-4912-9F71-89D88574188E}" presName="iconBgRect" presStyleLbl="bgShp" presStyleIdx="0" presStyleCnt="7"/>
      <dgm:spPr/>
    </dgm:pt>
    <dgm:pt modelId="{A8290B72-ABDB-467D-82A4-0257D1D1027A}" type="pres">
      <dgm:prSet presAssocID="{2A39D174-4627-4912-9F71-89D88574188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B9449347-EE08-4A99-A7A1-B62108B105BD}" type="pres">
      <dgm:prSet presAssocID="{2A39D174-4627-4912-9F71-89D88574188E}" presName="spaceRect" presStyleCnt="0"/>
      <dgm:spPr/>
    </dgm:pt>
    <dgm:pt modelId="{B6B4A244-9D8B-4C35-A029-F5595417C475}" type="pres">
      <dgm:prSet presAssocID="{2A39D174-4627-4912-9F71-89D88574188E}" presName="textRect" presStyleLbl="revTx" presStyleIdx="0" presStyleCnt="7">
        <dgm:presLayoutVars>
          <dgm:chMax val="1"/>
          <dgm:chPref val="1"/>
        </dgm:presLayoutVars>
      </dgm:prSet>
      <dgm:spPr/>
    </dgm:pt>
    <dgm:pt modelId="{DFDB04B5-9941-43AD-B8DE-11B0D780F68F}" type="pres">
      <dgm:prSet presAssocID="{80DDA248-EF72-4849-93EC-8AFD28AFF304}" presName="sibTrans" presStyleCnt="0"/>
      <dgm:spPr/>
    </dgm:pt>
    <dgm:pt modelId="{E4196748-7AA3-471A-9360-5408A0103F34}" type="pres">
      <dgm:prSet presAssocID="{0CCF7977-B319-496F-8DAC-11A30BA7AEB7}" presName="compNode" presStyleCnt="0"/>
      <dgm:spPr/>
    </dgm:pt>
    <dgm:pt modelId="{BFFAA4F2-6FBA-4070-8CD5-DD4FC80DCC2E}" type="pres">
      <dgm:prSet presAssocID="{0CCF7977-B319-496F-8DAC-11A30BA7AEB7}" presName="iconBgRect" presStyleLbl="bgShp" presStyleIdx="1" presStyleCnt="7"/>
      <dgm:spPr/>
    </dgm:pt>
    <dgm:pt modelId="{DB9F9D47-0CF3-4664-B22A-35CA44CBF6B5}" type="pres">
      <dgm:prSet presAssocID="{0CCF7977-B319-496F-8DAC-11A30BA7AEB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3A59ECF8-463A-4989-8089-63E15AE48C05}" type="pres">
      <dgm:prSet presAssocID="{0CCF7977-B319-496F-8DAC-11A30BA7AEB7}" presName="spaceRect" presStyleCnt="0"/>
      <dgm:spPr/>
    </dgm:pt>
    <dgm:pt modelId="{F31C93B9-453E-4DB3-BD4F-0C0F976AD5BE}" type="pres">
      <dgm:prSet presAssocID="{0CCF7977-B319-496F-8DAC-11A30BA7AEB7}" presName="textRect" presStyleLbl="revTx" presStyleIdx="1" presStyleCnt="7" custScaleY="124642" custLinFactNeighborY="12727">
        <dgm:presLayoutVars>
          <dgm:chMax val="1"/>
          <dgm:chPref val="1"/>
        </dgm:presLayoutVars>
      </dgm:prSet>
      <dgm:spPr/>
    </dgm:pt>
    <dgm:pt modelId="{81A5DBF6-D62C-40E7-AC15-E40D7D9308F4}" type="pres">
      <dgm:prSet presAssocID="{6FD5D018-E777-4BC7-849C-4F405E56A704}" presName="sibTrans" presStyleCnt="0"/>
      <dgm:spPr/>
    </dgm:pt>
    <dgm:pt modelId="{BEAD0FBA-BFC0-4F45-9F8B-E3E273E05F1A}" type="pres">
      <dgm:prSet presAssocID="{490FCEA4-058F-4B45-9531-4AECF605EDDF}" presName="compNode" presStyleCnt="0"/>
      <dgm:spPr/>
    </dgm:pt>
    <dgm:pt modelId="{0A731C41-2B21-4354-896D-4F41911B8818}" type="pres">
      <dgm:prSet presAssocID="{490FCEA4-058F-4B45-9531-4AECF605EDDF}" presName="iconBgRect" presStyleLbl="bgShp" presStyleIdx="2" presStyleCnt="7"/>
      <dgm:spPr/>
    </dgm:pt>
    <dgm:pt modelId="{FBB354A9-D52D-45EC-AA87-4A33C302B471}" type="pres">
      <dgm:prSet presAssocID="{490FCEA4-058F-4B45-9531-4AECF605EDD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0EB3005-D20F-4C5F-B719-721941384C2D}" type="pres">
      <dgm:prSet presAssocID="{490FCEA4-058F-4B45-9531-4AECF605EDDF}" presName="spaceRect" presStyleCnt="0"/>
      <dgm:spPr/>
    </dgm:pt>
    <dgm:pt modelId="{4DD73476-C6CC-42A0-855A-EA1FF1BAA514}" type="pres">
      <dgm:prSet presAssocID="{490FCEA4-058F-4B45-9531-4AECF605EDDF}" presName="textRect" presStyleLbl="revTx" presStyleIdx="2" presStyleCnt="7">
        <dgm:presLayoutVars>
          <dgm:chMax val="1"/>
          <dgm:chPref val="1"/>
        </dgm:presLayoutVars>
      </dgm:prSet>
      <dgm:spPr/>
    </dgm:pt>
    <dgm:pt modelId="{2037919A-FA94-4B16-8467-04860243CA0D}" type="pres">
      <dgm:prSet presAssocID="{F1B9A6F2-DF31-407E-87DB-AC582583A8E0}" presName="sibTrans" presStyleCnt="0"/>
      <dgm:spPr/>
    </dgm:pt>
    <dgm:pt modelId="{26737A82-D1E1-4729-9BFE-099E100A5EAF}" type="pres">
      <dgm:prSet presAssocID="{D57E6263-3826-463E-B414-8FB0959D5E08}" presName="compNode" presStyleCnt="0"/>
      <dgm:spPr/>
    </dgm:pt>
    <dgm:pt modelId="{EC15AD93-BFAF-4B25-82EB-22CFA8335E62}" type="pres">
      <dgm:prSet presAssocID="{D57E6263-3826-463E-B414-8FB0959D5E08}" presName="iconBgRect" presStyleLbl="bgShp" presStyleIdx="3" presStyleCnt="7"/>
      <dgm:spPr/>
    </dgm:pt>
    <dgm:pt modelId="{9FDF4624-6146-4389-910E-622CC0DB6AFC}" type="pres">
      <dgm:prSet presAssocID="{D57E6263-3826-463E-B414-8FB0959D5E0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13363EF-5A36-47BC-AEFD-8A19EC213602}" type="pres">
      <dgm:prSet presAssocID="{D57E6263-3826-463E-B414-8FB0959D5E08}" presName="spaceRect" presStyleCnt="0"/>
      <dgm:spPr/>
    </dgm:pt>
    <dgm:pt modelId="{A5FB1EDB-B3FF-4832-AABA-7C35D676FAB6}" type="pres">
      <dgm:prSet presAssocID="{D57E6263-3826-463E-B414-8FB0959D5E08}" presName="textRect" presStyleLbl="revTx" presStyleIdx="3" presStyleCnt="7">
        <dgm:presLayoutVars>
          <dgm:chMax val="1"/>
          <dgm:chPref val="1"/>
        </dgm:presLayoutVars>
      </dgm:prSet>
      <dgm:spPr/>
    </dgm:pt>
    <dgm:pt modelId="{5435E52D-C190-468C-B1A0-FBDAEC6135B4}" type="pres">
      <dgm:prSet presAssocID="{ABE054C4-A759-43DF-A87B-E0B3D2E0B73B}" presName="sibTrans" presStyleCnt="0"/>
      <dgm:spPr/>
    </dgm:pt>
    <dgm:pt modelId="{16449EBE-67E4-4082-9E43-BFA546FEB1A0}" type="pres">
      <dgm:prSet presAssocID="{E9F5CE57-32A1-43F4-AF5E-87D195BA8298}" presName="compNode" presStyleCnt="0"/>
      <dgm:spPr/>
    </dgm:pt>
    <dgm:pt modelId="{4635042B-9D23-4C77-942D-A89F69E68694}" type="pres">
      <dgm:prSet presAssocID="{E9F5CE57-32A1-43F4-AF5E-87D195BA8298}" presName="iconBgRect" presStyleLbl="bgShp" presStyleIdx="4" presStyleCnt="7"/>
      <dgm:spPr/>
    </dgm:pt>
    <dgm:pt modelId="{D9C6EB42-56DF-4D0C-AAE3-F7035ADF9475}" type="pres">
      <dgm:prSet presAssocID="{E9F5CE57-32A1-43F4-AF5E-87D195BA8298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89F58D6-4DF3-4DC4-AD0A-E3E0183BE366}" type="pres">
      <dgm:prSet presAssocID="{E9F5CE57-32A1-43F4-AF5E-87D195BA8298}" presName="spaceRect" presStyleCnt="0"/>
      <dgm:spPr/>
    </dgm:pt>
    <dgm:pt modelId="{94BB0CAC-9F31-454F-B01B-BE1A758A9D78}" type="pres">
      <dgm:prSet presAssocID="{E9F5CE57-32A1-43F4-AF5E-87D195BA8298}" presName="textRect" presStyleLbl="revTx" presStyleIdx="4" presStyleCnt="7">
        <dgm:presLayoutVars>
          <dgm:chMax val="1"/>
          <dgm:chPref val="1"/>
        </dgm:presLayoutVars>
      </dgm:prSet>
      <dgm:spPr/>
    </dgm:pt>
    <dgm:pt modelId="{C42EE0F4-2D8D-45C8-8566-F4EFB96CC9C1}" type="pres">
      <dgm:prSet presAssocID="{09D3BC83-9D07-4AC8-8095-DE836F8A452E}" presName="sibTrans" presStyleCnt="0"/>
      <dgm:spPr/>
    </dgm:pt>
    <dgm:pt modelId="{AD08664C-76BF-4D49-A22E-03042EDE74DB}" type="pres">
      <dgm:prSet presAssocID="{E506F2C5-0B2D-4A29-9CFD-3412AAEAF3E9}" presName="compNode" presStyleCnt="0"/>
      <dgm:spPr/>
    </dgm:pt>
    <dgm:pt modelId="{10F51C6D-0CD2-4436-840D-EE42767F9C3F}" type="pres">
      <dgm:prSet presAssocID="{E506F2C5-0B2D-4A29-9CFD-3412AAEAF3E9}" presName="iconBgRect" presStyleLbl="bgShp" presStyleIdx="5" presStyleCnt="7"/>
      <dgm:spPr/>
    </dgm:pt>
    <dgm:pt modelId="{213FE044-2B24-4517-84C5-7E061D90AE78}" type="pres">
      <dgm:prSet presAssocID="{E506F2C5-0B2D-4A29-9CFD-3412AAEAF3E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C0D9D662-16A7-49F4-B5F9-B36211AA5436}" type="pres">
      <dgm:prSet presAssocID="{E506F2C5-0B2D-4A29-9CFD-3412AAEAF3E9}" presName="spaceRect" presStyleCnt="0"/>
      <dgm:spPr/>
    </dgm:pt>
    <dgm:pt modelId="{23BE360A-FE05-4DC6-9CA1-3237AC474CE4}" type="pres">
      <dgm:prSet presAssocID="{E506F2C5-0B2D-4A29-9CFD-3412AAEAF3E9}" presName="textRect" presStyleLbl="revTx" presStyleIdx="5" presStyleCnt="7" custScaleX="115434" custScaleY="111170">
        <dgm:presLayoutVars>
          <dgm:chMax val="1"/>
          <dgm:chPref val="1"/>
        </dgm:presLayoutVars>
      </dgm:prSet>
      <dgm:spPr/>
    </dgm:pt>
    <dgm:pt modelId="{9AC37E89-34FF-4B0F-B2E2-22EC4904ABE2}" type="pres">
      <dgm:prSet presAssocID="{FA423B39-B99F-46A0-9FA8-1FE040225D77}" presName="sibTrans" presStyleCnt="0"/>
      <dgm:spPr/>
    </dgm:pt>
    <dgm:pt modelId="{09B14F8B-502F-4C8A-976B-83A3A68CF006}" type="pres">
      <dgm:prSet presAssocID="{46D9B9C1-7548-4E32-B843-15954FA79661}" presName="compNode" presStyleCnt="0"/>
      <dgm:spPr/>
    </dgm:pt>
    <dgm:pt modelId="{D0398060-DE18-44E1-A81B-771D8CE178BF}" type="pres">
      <dgm:prSet presAssocID="{46D9B9C1-7548-4E32-B843-15954FA79661}" presName="iconBgRect" presStyleLbl="bgShp" presStyleIdx="6" presStyleCnt="7"/>
      <dgm:spPr/>
    </dgm:pt>
    <dgm:pt modelId="{14FA18D1-BEBA-4C76-B488-3D1B91A8A5F2}" type="pres">
      <dgm:prSet presAssocID="{46D9B9C1-7548-4E32-B843-15954FA7966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A570F363-742E-4851-AB98-4FFB6B1BC237}" type="pres">
      <dgm:prSet presAssocID="{46D9B9C1-7548-4E32-B843-15954FA79661}" presName="spaceRect" presStyleCnt="0"/>
      <dgm:spPr/>
    </dgm:pt>
    <dgm:pt modelId="{A431ADA8-7BE1-46CE-A5BD-1A9A99885155}" type="pres">
      <dgm:prSet presAssocID="{46D9B9C1-7548-4E32-B843-15954FA79661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C914C20-E873-49C4-9CA6-28DA81B14E04}" srcId="{DE363297-1899-4CB3-8EFC-2AC191B42CBD}" destId="{46D9B9C1-7548-4E32-B843-15954FA79661}" srcOrd="6" destOrd="0" parTransId="{8F5088EE-1D0E-4476-AC0E-52253741EAA4}" sibTransId="{E5C428EB-E527-499B-8DC2-D42A00F3A666}"/>
    <dgm:cxn modelId="{4CB41635-7E8C-4AE2-BD2A-88B72D9ED963}" srcId="{DE363297-1899-4CB3-8EFC-2AC191B42CBD}" destId="{2A39D174-4627-4912-9F71-89D88574188E}" srcOrd="0" destOrd="0" parTransId="{7B360468-441D-4DD6-8A2C-5F3074BB28C5}" sibTransId="{80DDA248-EF72-4849-93EC-8AFD28AFF304}"/>
    <dgm:cxn modelId="{8CDD733B-CDDE-4BA2-965D-422ADCCE1FD1}" srcId="{DE363297-1899-4CB3-8EFC-2AC191B42CBD}" destId="{0CCF7977-B319-496F-8DAC-11A30BA7AEB7}" srcOrd="1" destOrd="0" parTransId="{85CEFF06-4424-4FD2-93F5-BEB969205E19}" sibTransId="{6FD5D018-E777-4BC7-849C-4F405E56A704}"/>
    <dgm:cxn modelId="{9F0E3E3F-02DD-4FE8-A635-80DB8EF82EC0}" srcId="{DE363297-1899-4CB3-8EFC-2AC191B42CBD}" destId="{E9F5CE57-32A1-43F4-AF5E-87D195BA8298}" srcOrd="4" destOrd="0" parTransId="{27ADEBD7-175A-475F-BDCC-9C616048ABDC}" sibTransId="{09D3BC83-9D07-4AC8-8095-DE836F8A452E}"/>
    <dgm:cxn modelId="{9C506941-6413-4A15-9C06-D13DE738508C}" srcId="{DE363297-1899-4CB3-8EFC-2AC191B42CBD}" destId="{490FCEA4-058F-4B45-9531-4AECF605EDDF}" srcOrd="2" destOrd="0" parTransId="{7296BD28-0EF0-425A-A54D-ECF9FDB8D763}" sibTransId="{F1B9A6F2-DF31-407E-87DB-AC582583A8E0}"/>
    <dgm:cxn modelId="{1244CB43-3AFF-43C8-BA1F-1F9106202DA5}" type="presOf" srcId="{E9F5CE57-32A1-43F4-AF5E-87D195BA8298}" destId="{94BB0CAC-9F31-454F-B01B-BE1A758A9D78}" srcOrd="0" destOrd="0" presId="urn:microsoft.com/office/officeart/2018/5/layout/IconCircleLabelList"/>
    <dgm:cxn modelId="{998EDB43-7401-486E-8D06-7587C0688FA6}" type="presOf" srcId="{DE363297-1899-4CB3-8EFC-2AC191B42CBD}" destId="{1409F513-0685-4ABD-8E1C-89107B5102E5}" srcOrd="0" destOrd="0" presId="urn:microsoft.com/office/officeart/2018/5/layout/IconCircleLabelList"/>
    <dgm:cxn modelId="{4C229D4F-9950-499D-8A1D-C949597F6ACD}" type="presOf" srcId="{E506F2C5-0B2D-4A29-9CFD-3412AAEAF3E9}" destId="{23BE360A-FE05-4DC6-9CA1-3237AC474CE4}" srcOrd="0" destOrd="0" presId="urn:microsoft.com/office/officeart/2018/5/layout/IconCircleLabelList"/>
    <dgm:cxn modelId="{171CAD79-7471-4020-B266-3E112C680CED}" type="presOf" srcId="{2A39D174-4627-4912-9F71-89D88574188E}" destId="{B6B4A244-9D8B-4C35-A029-F5595417C475}" srcOrd="0" destOrd="0" presId="urn:microsoft.com/office/officeart/2018/5/layout/IconCircleLabelList"/>
    <dgm:cxn modelId="{E6A1899D-1927-4972-AF9A-41E636291EE1}" srcId="{DE363297-1899-4CB3-8EFC-2AC191B42CBD}" destId="{E506F2C5-0B2D-4A29-9CFD-3412AAEAF3E9}" srcOrd="5" destOrd="0" parTransId="{B6940037-1EF0-4E5C-87C9-658AE36F5A38}" sibTransId="{FA423B39-B99F-46A0-9FA8-1FE040225D77}"/>
    <dgm:cxn modelId="{76479AA3-821C-46BA-9AF2-8B132708E2AD}" srcId="{DE363297-1899-4CB3-8EFC-2AC191B42CBD}" destId="{D57E6263-3826-463E-B414-8FB0959D5E08}" srcOrd="3" destOrd="0" parTransId="{963C1A20-105C-4AEA-9E03-31CFFD85BDCC}" sibTransId="{ABE054C4-A759-43DF-A87B-E0B3D2E0B73B}"/>
    <dgm:cxn modelId="{9A1F93A8-B4D3-4592-B33A-EBDD4D0D4164}" type="presOf" srcId="{490FCEA4-058F-4B45-9531-4AECF605EDDF}" destId="{4DD73476-C6CC-42A0-855A-EA1FF1BAA514}" srcOrd="0" destOrd="0" presId="urn:microsoft.com/office/officeart/2018/5/layout/IconCircleLabelList"/>
    <dgm:cxn modelId="{BC18A5BF-FE52-4CBD-A893-7B9163B2D5EB}" type="presOf" srcId="{0CCF7977-B319-496F-8DAC-11A30BA7AEB7}" destId="{F31C93B9-453E-4DB3-BD4F-0C0F976AD5BE}" srcOrd="0" destOrd="0" presId="urn:microsoft.com/office/officeart/2018/5/layout/IconCircleLabelList"/>
    <dgm:cxn modelId="{B3EC8FE2-B520-4542-A457-00BED082FC9F}" type="presOf" srcId="{D57E6263-3826-463E-B414-8FB0959D5E08}" destId="{A5FB1EDB-B3FF-4832-AABA-7C35D676FAB6}" srcOrd="0" destOrd="0" presId="urn:microsoft.com/office/officeart/2018/5/layout/IconCircleLabelList"/>
    <dgm:cxn modelId="{6BFAA7E6-DE35-4952-A902-AA7A313E9679}" type="presOf" srcId="{46D9B9C1-7548-4E32-B843-15954FA79661}" destId="{A431ADA8-7BE1-46CE-A5BD-1A9A99885155}" srcOrd="0" destOrd="0" presId="urn:microsoft.com/office/officeart/2018/5/layout/IconCircleLabelList"/>
    <dgm:cxn modelId="{9B31A0ED-5B9E-4B2C-84B8-7BB3F1D885B1}" type="presParOf" srcId="{1409F513-0685-4ABD-8E1C-89107B5102E5}" destId="{51A9ECF5-2804-4339-923F-423E102C1997}" srcOrd="0" destOrd="0" presId="urn:microsoft.com/office/officeart/2018/5/layout/IconCircleLabelList"/>
    <dgm:cxn modelId="{8C26DFC9-FBEB-4F4D-87AE-C3174942AFD5}" type="presParOf" srcId="{51A9ECF5-2804-4339-923F-423E102C1997}" destId="{3463A295-C522-41D4-9572-615FAC846141}" srcOrd="0" destOrd="0" presId="urn:microsoft.com/office/officeart/2018/5/layout/IconCircleLabelList"/>
    <dgm:cxn modelId="{1934B33A-82F7-48F4-84D4-721EE144F444}" type="presParOf" srcId="{51A9ECF5-2804-4339-923F-423E102C1997}" destId="{A8290B72-ABDB-467D-82A4-0257D1D1027A}" srcOrd="1" destOrd="0" presId="urn:microsoft.com/office/officeart/2018/5/layout/IconCircleLabelList"/>
    <dgm:cxn modelId="{CDA6A03B-8466-4900-A66D-8426DC55FE7E}" type="presParOf" srcId="{51A9ECF5-2804-4339-923F-423E102C1997}" destId="{B9449347-EE08-4A99-A7A1-B62108B105BD}" srcOrd="2" destOrd="0" presId="urn:microsoft.com/office/officeart/2018/5/layout/IconCircleLabelList"/>
    <dgm:cxn modelId="{949D737C-2820-4AC0-ADDA-ACA0B325433B}" type="presParOf" srcId="{51A9ECF5-2804-4339-923F-423E102C1997}" destId="{B6B4A244-9D8B-4C35-A029-F5595417C475}" srcOrd="3" destOrd="0" presId="urn:microsoft.com/office/officeart/2018/5/layout/IconCircleLabelList"/>
    <dgm:cxn modelId="{7A68B46C-21A7-486B-8D25-69A3640753E8}" type="presParOf" srcId="{1409F513-0685-4ABD-8E1C-89107B5102E5}" destId="{DFDB04B5-9941-43AD-B8DE-11B0D780F68F}" srcOrd="1" destOrd="0" presId="urn:microsoft.com/office/officeart/2018/5/layout/IconCircleLabelList"/>
    <dgm:cxn modelId="{391F00DA-AC84-40BF-954A-538BFD4950FD}" type="presParOf" srcId="{1409F513-0685-4ABD-8E1C-89107B5102E5}" destId="{E4196748-7AA3-471A-9360-5408A0103F34}" srcOrd="2" destOrd="0" presId="urn:microsoft.com/office/officeart/2018/5/layout/IconCircleLabelList"/>
    <dgm:cxn modelId="{ADDE394C-4CBA-46C1-B243-ECEA8F4E3754}" type="presParOf" srcId="{E4196748-7AA3-471A-9360-5408A0103F34}" destId="{BFFAA4F2-6FBA-4070-8CD5-DD4FC80DCC2E}" srcOrd="0" destOrd="0" presId="urn:microsoft.com/office/officeart/2018/5/layout/IconCircleLabelList"/>
    <dgm:cxn modelId="{11665535-052E-44C1-821C-24F28EDE0252}" type="presParOf" srcId="{E4196748-7AA3-471A-9360-5408A0103F34}" destId="{DB9F9D47-0CF3-4664-B22A-35CA44CBF6B5}" srcOrd="1" destOrd="0" presId="urn:microsoft.com/office/officeart/2018/5/layout/IconCircleLabelList"/>
    <dgm:cxn modelId="{4C5B6F3E-1360-426D-A963-3CA1DF3B6E5F}" type="presParOf" srcId="{E4196748-7AA3-471A-9360-5408A0103F34}" destId="{3A59ECF8-463A-4989-8089-63E15AE48C05}" srcOrd="2" destOrd="0" presId="urn:microsoft.com/office/officeart/2018/5/layout/IconCircleLabelList"/>
    <dgm:cxn modelId="{DB8705FB-8FE3-4A26-A0D9-C9F801DEE0AC}" type="presParOf" srcId="{E4196748-7AA3-471A-9360-5408A0103F34}" destId="{F31C93B9-453E-4DB3-BD4F-0C0F976AD5BE}" srcOrd="3" destOrd="0" presId="urn:microsoft.com/office/officeart/2018/5/layout/IconCircleLabelList"/>
    <dgm:cxn modelId="{14E4EB89-CE85-48DB-8DE4-808FF38D5ED9}" type="presParOf" srcId="{1409F513-0685-4ABD-8E1C-89107B5102E5}" destId="{81A5DBF6-D62C-40E7-AC15-E40D7D9308F4}" srcOrd="3" destOrd="0" presId="urn:microsoft.com/office/officeart/2018/5/layout/IconCircleLabelList"/>
    <dgm:cxn modelId="{28E2430D-D4B5-49FC-A109-199B566D0637}" type="presParOf" srcId="{1409F513-0685-4ABD-8E1C-89107B5102E5}" destId="{BEAD0FBA-BFC0-4F45-9F8B-E3E273E05F1A}" srcOrd="4" destOrd="0" presId="urn:microsoft.com/office/officeart/2018/5/layout/IconCircleLabelList"/>
    <dgm:cxn modelId="{65E03D00-56D1-4A89-9119-034A1FD674E3}" type="presParOf" srcId="{BEAD0FBA-BFC0-4F45-9F8B-E3E273E05F1A}" destId="{0A731C41-2B21-4354-896D-4F41911B8818}" srcOrd="0" destOrd="0" presId="urn:microsoft.com/office/officeart/2018/5/layout/IconCircleLabelList"/>
    <dgm:cxn modelId="{5716759A-EAD9-4A12-A2CA-ECB54DF0E6CE}" type="presParOf" srcId="{BEAD0FBA-BFC0-4F45-9F8B-E3E273E05F1A}" destId="{FBB354A9-D52D-45EC-AA87-4A33C302B471}" srcOrd="1" destOrd="0" presId="urn:microsoft.com/office/officeart/2018/5/layout/IconCircleLabelList"/>
    <dgm:cxn modelId="{5EDBE27D-6FA0-469D-B43A-657EBB8225F2}" type="presParOf" srcId="{BEAD0FBA-BFC0-4F45-9F8B-E3E273E05F1A}" destId="{60EB3005-D20F-4C5F-B719-721941384C2D}" srcOrd="2" destOrd="0" presId="urn:microsoft.com/office/officeart/2018/5/layout/IconCircleLabelList"/>
    <dgm:cxn modelId="{83700BE5-CB3F-4EC5-A378-1A4FE142E4D0}" type="presParOf" srcId="{BEAD0FBA-BFC0-4F45-9F8B-E3E273E05F1A}" destId="{4DD73476-C6CC-42A0-855A-EA1FF1BAA514}" srcOrd="3" destOrd="0" presId="urn:microsoft.com/office/officeart/2018/5/layout/IconCircleLabelList"/>
    <dgm:cxn modelId="{BBDC7167-AF00-4D74-A13B-C05FA85B51AA}" type="presParOf" srcId="{1409F513-0685-4ABD-8E1C-89107B5102E5}" destId="{2037919A-FA94-4B16-8467-04860243CA0D}" srcOrd="5" destOrd="0" presId="urn:microsoft.com/office/officeart/2018/5/layout/IconCircleLabelList"/>
    <dgm:cxn modelId="{45E8337C-8546-4E9B-98C6-1881DC46D0A6}" type="presParOf" srcId="{1409F513-0685-4ABD-8E1C-89107B5102E5}" destId="{26737A82-D1E1-4729-9BFE-099E100A5EAF}" srcOrd="6" destOrd="0" presId="urn:microsoft.com/office/officeart/2018/5/layout/IconCircleLabelList"/>
    <dgm:cxn modelId="{2A16DE95-D855-48CF-83BE-66F6D901B07F}" type="presParOf" srcId="{26737A82-D1E1-4729-9BFE-099E100A5EAF}" destId="{EC15AD93-BFAF-4B25-82EB-22CFA8335E62}" srcOrd="0" destOrd="0" presId="urn:microsoft.com/office/officeart/2018/5/layout/IconCircleLabelList"/>
    <dgm:cxn modelId="{38F3C795-521B-4803-BBD8-B7DC2E0015AB}" type="presParOf" srcId="{26737A82-D1E1-4729-9BFE-099E100A5EAF}" destId="{9FDF4624-6146-4389-910E-622CC0DB6AFC}" srcOrd="1" destOrd="0" presId="urn:microsoft.com/office/officeart/2018/5/layout/IconCircleLabelList"/>
    <dgm:cxn modelId="{C04D1860-7D1F-4B06-AADA-D9D96BC6E5FE}" type="presParOf" srcId="{26737A82-D1E1-4729-9BFE-099E100A5EAF}" destId="{613363EF-5A36-47BC-AEFD-8A19EC213602}" srcOrd="2" destOrd="0" presId="urn:microsoft.com/office/officeart/2018/5/layout/IconCircleLabelList"/>
    <dgm:cxn modelId="{FA359F5E-737D-45D6-B43D-A2D8CF1EA7E0}" type="presParOf" srcId="{26737A82-D1E1-4729-9BFE-099E100A5EAF}" destId="{A5FB1EDB-B3FF-4832-AABA-7C35D676FAB6}" srcOrd="3" destOrd="0" presId="urn:microsoft.com/office/officeart/2018/5/layout/IconCircleLabelList"/>
    <dgm:cxn modelId="{C86C1C0C-2054-40C6-A2DF-F4D80CE45E52}" type="presParOf" srcId="{1409F513-0685-4ABD-8E1C-89107B5102E5}" destId="{5435E52D-C190-468C-B1A0-FBDAEC6135B4}" srcOrd="7" destOrd="0" presId="urn:microsoft.com/office/officeart/2018/5/layout/IconCircleLabelList"/>
    <dgm:cxn modelId="{41BDD785-72D0-4598-8B15-F85EF0BB63C1}" type="presParOf" srcId="{1409F513-0685-4ABD-8E1C-89107B5102E5}" destId="{16449EBE-67E4-4082-9E43-BFA546FEB1A0}" srcOrd="8" destOrd="0" presId="urn:microsoft.com/office/officeart/2018/5/layout/IconCircleLabelList"/>
    <dgm:cxn modelId="{8AF74339-6A4D-461C-B32B-0CEF83A3867D}" type="presParOf" srcId="{16449EBE-67E4-4082-9E43-BFA546FEB1A0}" destId="{4635042B-9D23-4C77-942D-A89F69E68694}" srcOrd="0" destOrd="0" presId="urn:microsoft.com/office/officeart/2018/5/layout/IconCircleLabelList"/>
    <dgm:cxn modelId="{5B485D78-126B-4476-AEC1-241501C68535}" type="presParOf" srcId="{16449EBE-67E4-4082-9E43-BFA546FEB1A0}" destId="{D9C6EB42-56DF-4D0C-AAE3-F7035ADF9475}" srcOrd="1" destOrd="0" presId="urn:microsoft.com/office/officeart/2018/5/layout/IconCircleLabelList"/>
    <dgm:cxn modelId="{A18D5175-F1DB-4A15-B1CF-FFFC153DF7D1}" type="presParOf" srcId="{16449EBE-67E4-4082-9E43-BFA546FEB1A0}" destId="{689F58D6-4DF3-4DC4-AD0A-E3E0183BE366}" srcOrd="2" destOrd="0" presId="urn:microsoft.com/office/officeart/2018/5/layout/IconCircleLabelList"/>
    <dgm:cxn modelId="{82BED1BB-6E81-409C-9307-8E9A9C0CEBA8}" type="presParOf" srcId="{16449EBE-67E4-4082-9E43-BFA546FEB1A0}" destId="{94BB0CAC-9F31-454F-B01B-BE1A758A9D78}" srcOrd="3" destOrd="0" presId="urn:microsoft.com/office/officeart/2018/5/layout/IconCircleLabelList"/>
    <dgm:cxn modelId="{734D91C9-DE0D-4964-B17B-04453D32FE89}" type="presParOf" srcId="{1409F513-0685-4ABD-8E1C-89107B5102E5}" destId="{C42EE0F4-2D8D-45C8-8566-F4EFB96CC9C1}" srcOrd="9" destOrd="0" presId="urn:microsoft.com/office/officeart/2018/5/layout/IconCircleLabelList"/>
    <dgm:cxn modelId="{CFA7799F-D44C-4CE7-A379-CA265DFCB615}" type="presParOf" srcId="{1409F513-0685-4ABD-8E1C-89107B5102E5}" destId="{AD08664C-76BF-4D49-A22E-03042EDE74DB}" srcOrd="10" destOrd="0" presId="urn:microsoft.com/office/officeart/2018/5/layout/IconCircleLabelList"/>
    <dgm:cxn modelId="{868AD18C-B600-4E96-9EB6-2867A05930E5}" type="presParOf" srcId="{AD08664C-76BF-4D49-A22E-03042EDE74DB}" destId="{10F51C6D-0CD2-4436-840D-EE42767F9C3F}" srcOrd="0" destOrd="0" presId="urn:microsoft.com/office/officeart/2018/5/layout/IconCircleLabelList"/>
    <dgm:cxn modelId="{2A066AA1-A47F-4A51-A3E1-6605D32690A6}" type="presParOf" srcId="{AD08664C-76BF-4D49-A22E-03042EDE74DB}" destId="{213FE044-2B24-4517-84C5-7E061D90AE78}" srcOrd="1" destOrd="0" presId="urn:microsoft.com/office/officeart/2018/5/layout/IconCircleLabelList"/>
    <dgm:cxn modelId="{FE56E8A4-BE29-4635-A67E-55872BE07FE8}" type="presParOf" srcId="{AD08664C-76BF-4D49-A22E-03042EDE74DB}" destId="{C0D9D662-16A7-49F4-B5F9-B36211AA5436}" srcOrd="2" destOrd="0" presId="urn:microsoft.com/office/officeart/2018/5/layout/IconCircleLabelList"/>
    <dgm:cxn modelId="{C5EBF3DC-D3B0-442E-A8C3-A7BEF672711B}" type="presParOf" srcId="{AD08664C-76BF-4D49-A22E-03042EDE74DB}" destId="{23BE360A-FE05-4DC6-9CA1-3237AC474CE4}" srcOrd="3" destOrd="0" presId="urn:microsoft.com/office/officeart/2018/5/layout/IconCircleLabelList"/>
    <dgm:cxn modelId="{982AE2DA-99BD-4F1F-80DA-79257FA50C1F}" type="presParOf" srcId="{1409F513-0685-4ABD-8E1C-89107B5102E5}" destId="{9AC37E89-34FF-4B0F-B2E2-22EC4904ABE2}" srcOrd="11" destOrd="0" presId="urn:microsoft.com/office/officeart/2018/5/layout/IconCircleLabelList"/>
    <dgm:cxn modelId="{67D82658-0A5E-4FD3-A9FB-E1AB30F4EF73}" type="presParOf" srcId="{1409F513-0685-4ABD-8E1C-89107B5102E5}" destId="{09B14F8B-502F-4C8A-976B-83A3A68CF006}" srcOrd="12" destOrd="0" presId="urn:microsoft.com/office/officeart/2018/5/layout/IconCircleLabelList"/>
    <dgm:cxn modelId="{33A663CE-E787-467B-9ED6-E466B9A514EE}" type="presParOf" srcId="{09B14F8B-502F-4C8A-976B-83A3A68CF006}" destId="{D0398060-DE18-44E1-A81B-771D8CE178BF}" srcOrd="0" destOrd="0" presId="urn:microsoft.com/office/officeart/2018/5/layout/IconCircleLabelList"/>
    <dgm:cxn modelId="{7CB8DF1F-4899-4597-9983-25C35F0E5546}" type="presParOf" srcId="{09B14F8B-502F-4C8A-976B-83A3A68CF006}" destId="{14FA18D1-BEBA-4C76-B488-3D1B91A8A5F2}" srcOrd="1" destOrd="0" presId="urn:microsoft.com/office/officeart/2018/5/layout/IconCircleLabelList"/>
    <dgm:cxn modelId="{5FF10DD0-B44C-4A3F-B864-49B25D45E519}" type="presParOf" srcId="{09B14F8B-502F-4C8A-976B-83A3A68CF006}" destId="{A570F363-742E-4851-AB98-4FFB6B1BC237}" srcOrd="2" destOrd="0" presId="urn:microsoft.com/office/officeart/2018/5/layout/IconCircleLabelList"/>
    <dgm:cxn modelId="{A361BC4F-BB6A-4E66-9215-8D8085D657D4}" type="presParOf" srcId="{09B14F8B-502F-4C8A-976B-83A3A68CF006}" destId="{A431ADA8-7BE1-46CE-A5BD-1A9A9988515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2212C-0BC5-4367-A3CF-D81F17AA1646}">
      <dsp:nvSpPr>
        <dsp:cNvPr id="0" name=""/>
        <dsp:cNvSpPr/>
      </dsp:nvSpPr>
      <dsp:spPr>
        <a:xfrm>
          <a:off x="0" y="291892"/>
          <a:ext cx="608965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41C71-D2BD-4867-BC22-436561782725}">
      <dsp:nvSpPr>
        <dsp:cNvPr id="0" name=""/>
        <dsp:cNvSpPr/>
      </dsp:nvSpPr>
      <dsp:spPr>
        <a:xfrm>
          <a:off x="304482" y="85252"/>
          <a:ext cx="4262755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 dirty="0"/>
            <a:t>1. </a:t>
          </a:r>
          <a:r>
            <a:rPr lang="ko-KR" sz="1400" b="1" kern="1200" dirty="0"/>
            <a:t>연구 배경 및 목적</a:t>
          </a:r>
          <a:endParaRPr lang="en-US" sz="1400" b="1" kern="1200" dirty="0"/>
        </a:p>
      </dsp:txBody>
      <dsp:txXfrm>
        <a:off x="324657" y="105427"/>
        <a:ext cx="4222405" cy="372930"/>
      </dsp:txXfrm>
    </dsp:sp>
    <dsp:sp modelId="{F2F54888-036B-4CAA-A078-2C60B8D1579C}">
      <dsp:nvSpPr>
        <dsp:cNvPr id="0" name=""/>
        <dsp:cNvSpPr/>
      </dsp:nvSpPr>
      <dsp:spPr>
        <a:xfrm>
          <a:off x="0" y="926932"/>
          <a:ext cx="6089650" cy="229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41348"/>
              <a:satOff val="2109"/>
              <a:lumOff val="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625" tIns="291592" rIns="47262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eriod"/>
          </a:pPr>
          <a:r>
            <a:rPr lang="en-US" altLang="ko-KR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ko-KR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가설 설정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eriod"/>
          </a:pPr>
          <a:r>
            <a:rPr lang="en-US" altLang="ko-KR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ko-KR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분석 </a:t>
          </a:r>
          <a:r>
            <a:rPr lang="ko-KR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과정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eriod"/>
          </a:pPr>
          <a:r>
            <a:rPr lang="en-US" altLang="ko-KR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ko-KR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구성도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eriod"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EDA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eriod"/>
          </a:pPr>
          <a:r>
            <a:rPr lang="en-US" altLang="ko-KR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ko-KR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군집분석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eriod"/>
          </a:pPr>
          <a:r>
            <a:rPr lang="ko-KR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altLang="ko-KR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Labeling &amp; </a:t>
          </a:r>
          <a:r>
            <a:rPr lang="ko-KR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시각화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926932"/>
        <a:ext cx="6089650" cy="2293200"/>
      </dsp:txXfrm>
    </dsp:sp>
    <dsp:sp modelId="{022009DF-0899-45B6-853A-F8FA36A927BE}">
      <dsp:nvSpPr>
        <dsp:cNvPr id="0" name=""/>
        <dsp:cNvSpPr/>
      </dsp:nvSpPr>
      <dsp:spPr>
        <a:xfrm>
          <a:off x="304482" y="720292"/>
          <a:ext cx="4262755" cy="413280"/>
        </a:xfrm>
        <a:prstGeom prst="roundRect">
          <a:avLst/>
        </a:prstGeom>
        <a:solidFill>
          <a:schemeClr val="accent2">
            <a:hueOff val="-441348"/>
            <a:satOff val="2109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2. Team 2 </a:t>
          </a:r>
          <a:r>
            <a:rPr lang="ko-KR" sz="1400" b="1" kern="1200" dirty="0"/>
            <a:t>비지도 학습</a:t>
          </a:r>
          <a:endParaRPr lang="en-US" sz="1400" b="1" kern="1200" dirty="0"/>
        </a:p>
      </dsp:txBody>
      <dsp:txXfrm>
        <a:off x="324657" y="740467"/>
        <a:ext cx="4222405" cy="372930"/>
      </dsp:txXfrm>
    </dsp:sp>
    <dsp:sp modelId="{E99D499E-FFE3-4BFC-AF85-B0E24ABED657}">
      <dsp:nvSpPr>
        <dsp:cNvPr id="0" name=""/>
        <dsp:cNvSpPr/>
      </dsp:nvSpPr>
      <dsp:spPr>
        <a:xfrm>
          <a:off x="0" y="3502372"/>
          <a:ext cx="6089650" cy="198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882696"/>
              <a:satOff val="4218"/>
              <a:lumOff val="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625" tIns="291592" rIns="47262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eriod"/>
          </a:pPr>
          <a:r>
            <a:rPr lang="en-US" altLang="ko-KR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ko-KR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분석 과정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eriod"/>
          </a:pPr>
          <a:r>
            <a:rPr lang="en-US" altLang="ko-KR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ko-KR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구성도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eriod"/>
          </a:pPr>
          <a:r>
            <a:rPr lang="en-US" altLang="ko-KR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EDA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eriod"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Random Forest</a:t>
          </a:r>
          <a:r>
            <a:rPr lang="ko-KR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파라미터 설정 및 모델 생성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eriod"/>
          </a:pPr>
          <a:r>
            <a:rPr lang="en-US" altLang="ko-KR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ko-KR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정확도 측정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3502372"/>
        <a:ext cx="6089650" cy="1984500"/>
      </dsp:txXfrm>
    </dsp:sp>
    <dsp:sp modelId="{0328CA01-43BB-4EA9-8467-B2ACFBC38A2F}">
      <dsp:nvSpPr>
        <dsp:cNvPr id="0" name=""/>
        <dsp:cNvSpPr/>
      </dsp:nvSpPr>
      <dsp:spPr>
        <a:xfrm>
          <a:off x="304482" y="3295732"/>
          <a:ext cx="4262755" cy="413280"/>
        </a:xfrm>
        <a:prstGeom prst="roundRect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3. Team 1 </a:t>
          </a:r>
          <a:r>
            <a:rPr lang="ko-KR" sz="1400" b="1" kern="1200" dirty="0"/>
            <a:t>지도 학습</a:t>
          </a:r>
          <a:endParaRPr lang="en-US" sz="1400" b="1" kern="1200" dirty="0"/>
        </a:p>
      </dsp:txBody>
      <dsp:txXfrm>
        <a:off x="324657" y="3315907"/>
        <a:ext cx="4222405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3A295-C522-41D4-9572-615FAC846141}">
      <dsp:nvSpPr>
        <dsp:cNvPr id="0" name=""/>
        <dsp:cNvSpPr/>
      </dsp:nvSpPr>
      <dsp:spPr>
        <a:xfrm>
          <a:off x="315052" y="798304"/>
          <a:ext cx="985412" cy="9854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90B72-ABDB-467D-82A4-0257D1D1027A}">
      <dsp:nvSpPr>
        <dsp:cNvPr id="0" name=""/>
        <dsp:cNvSpPr/>
      </dsp:nvSpPr>
      <dsp:spPr>
        <a:xfrm>
          <a:off x="525058" y="1008310"/>
          <a:ext cx="565400" cy="565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4A244-9D8B-4C35-A029-F5595417C475}">
      <dsp:nvSpPr>
        <dsp:cNvPr id="0" name=""/>
        <dsp:cNvSpPr/>
      </dsp:nvSpPr>
      <dsp:spPr>
        <a:xfrm>
          <a:off x="43" y="2090648"/>
          <a:ext cx="1615429" cy="767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400" kern="1200" baseline="0" dirty="0"/>
            <a:t>가설 설정</a:t>
          </a:r>
          <a:endParaRPr lang="en-US" sz="1400" kern="1200" dirty="0"/>
        </a:p>
      </dsp:txBody>
      <dsp:txXfrm>
        <a:off x="43" y="2090648"/>
        <a:ext cx="1615429" cy="767329"/>
      </dsp:txXfrm>
    </dsp:sp>
    <dsp:sp modelId="{BFFAA4F2-6FBA-4070-8CD5-DD4FC80DCC2E}">
      <dsp:nvSpPr>
        <dsp:cNvPr id="0" name=""/>
        <dsp:cNvSpPr/>
      </dsp:nvSpPr>
      <dsp:spPr>
        <a:xfrm>
          <a:off x="2213182" y="798304"/>
          <a:ext cx="985412" cy="9854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9F9D47-0CF3-4664-B22A-35CA44CBF6B5}">
      <dsp:nvSpPr>
        <dsp:cNvPr id="0" name=""/>
        <dsp:cNvSpPr/>
      </dsp:nvSpPr>
      <dsp:spPr>
        <a:xfrm>
          <a:off x="2423188" y="1008310"/>
          <a:ext cx="565400" cy="565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C93B9-453E-4DB3-BD4F-0C0F976AD5BE}">
      <dsp:nvSpPr>
        <dsp:cNvPr id="0" name=""/>
        <dsp:cNvSpPr/>
      </dsp:nvSpPr>
      <dsp:spPr>
        <a:xfrm>
          <a:off x="1898173" y="2090648"/>
          <a:ext cx="1615429" cy="767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400" kern="1200" baseline="0" dirty="0"/>
            <a:t>기준이 될 변수 선정  </a:t>
          </a:r>
          <a:r>
            <a:rPr lang="en-US" sz="1400" kern="1200" baseline="0" dirty="0"/>
            <a:t>scaling </a:t>
          </a:r>
          <a:endParaRPr lang="en-US" sz="1400" kern="1200" dirty="0"/>
        </a:p>
      </dsp:txBody>
      <dsp:txXfrm>
        <a:off x="1898173" y="2090648"/>
        <a:ext cx="1615429" cy="767329"/>
      </dsp:txXfrm>
    </dsp:sp>
    <dsp:sp modelId="{0A731C41-2B21-4354-896D-4F41911B8818}">
      <dsp:nvSpPr>
        <dsp:cNvPr id="0" name=""/>
        <dsp:cNvSpPr/>
      </dsp:nvSpPr>
      <dsp:spPr>
        <a:xfrm>
          <a:off x="4111312" y="798304"/>
          <a:ext cx="985412" cy="9854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354A9-D52D-45EC-AA87-4A33C302B471}">
      <dsp:nvSpPr>
        <dsp:cNvPr id="0" name=""/>
        <dsp:cNvSpPr/>
      </dsp:nvSpPr>
      <dsp:spPr>
        <a:xfrm>
          <a:off x="4321318" y="1008310"/>
          <a:ext cx="565400" cy="5654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73476-C6CC-42A0-855A-EA1FF1BAA514}">
      <dsp:nvSpPr>
        <dsp:cNvPr id="0" name=""/>
        <dsp:cNvSpPr/>
      </dsp:nvSpPr>
      <dsp:spPr>
        <a:xfrm>
          <a:off x="3796303" y="2090648"/>
          <a:ext cx="1615429" cy="767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baseline="0" dirty="0"/>
            <a:t>Clustering</a:t>
          </a:r>
          <a:endParaRPr lang="en-US" sz="1400" kern="1200" dirty="0"/>
        </a:p>
      </dsp:txBody>
      <dsp:txXfrm>
        <a:off x="3796303" y="2090648"/>
        <a:ext cx="1615429" cy="767329"/>
      </dsp:txXfrm>
    </dsp:sp>
    <dsp:sp modelId="{EC15AD93-BFAF-4B25-82EB-22CFA8335E62}">
      <dsp:nvSpPr>
        <dsp:cNvPr id="0" name=""/>
        <dsp:cNvSpPr/>
      </dsp:nvSpPr>
      <dsp:spPr>
        <a:xfrm>
          <a:off x="6009442" y="798304"/>
          <a:ext cx="985412" cy="9854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F4624-6146-4389-910E-622CC0DB6AFC}">
      <dsp:nvSpPr>
        <dsp:cNvPr id="0" name=""/>
        <dsp:cNvSpPr/>
      </dsp:nvSpPr>
      <dsp:spPr>
        <a:xfrm>
          <a:off x="6219448" y="1008310"/>
          <a:ext cx="565400" cy="5654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B1EDB-B3FF-4832-AABA-7C35D676FAB6}">
      <dsp:nvSpPr>
        <dsp:cNvPr id="0" name=""/>
        <dsp:cNvSpPr/>
      </dsp:nvSpPr>
      <dsp:spPr>
        <a:xfrm>
          <a:off x="5694433" y="2090648"/>
          <a:ext cx="1615429" cy="767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baseline="0"/>
            <a:t>Group</a:t>
          </a:r>
          <a:r>
            <a:rPr lang="ko-KR" sz="1400" kern="1200" baseline="0"/>
            <a:t> 별 특징 분석</a:t>
          </a:r>
          <a:endParaRPr lang="en-US" sz="1400" kern="1200"/>
        </a:p>
      </dsp:txBody>
      <dsp:txXfrm>
        <a:off x="5694433" y="2090648"/>
        <a:ext cx="1615429" cy="767329"/>
      </dsp:txXfrm>
    </dsp:sp>
    <dsp:sp modelId="{4635042B-9D23-4C77-942D-A89F69E68694}">
      <dsp:nvSpPr>
        <dsp:cNvPr id="0" name=""/>
        <dsp:cNvSpPr/>
      </dsp:nvSpPr>
      <dsp:spPr>
        <a:xfrm>
          <a:off x="1264117" y="3261834"/>
          <a:ext cx="985412" cy="98541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6EB42-56DF-4D0C-AAE3-F7035ADF9475}">
      <dsp:nvSpPr>
        <dsp:cNvPr id="0" name=""/>
        <dsp:cNvSpPr/>
      </dsp:nvSpPr>
      <dsp:spPr>
        <a:xfrm>
          <a:off x="1474123" y="3471840"/>
          <a:ext cx="565400" cy="5654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B0CAC-9F31-454F-B01B-BE1A758A9D78}">
      <dsp:nvSpPr>
        <dsp:cNvPr id="0" name=""/>
        <dsp:cNvSpPr/>
      </dsp:nvSpPr>
      <dsp:spPr>
        <a:xfrm>
          <a:off x="949108" y="4554178"/>
          <a:ext cx="1615429" cy="767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1400" kern="1200" baseline="0" dirty="0"/>
            <a:t>유의미하지 않다면  </a:t>
          </a:r>
          <a:r>
            <a:rPr lang="ko-KR" sz="1400" kern="1200" baseline="0" dirty="0"/>
            <a:t>새로운 가설 설정</a:t>
          </a:r>
          <a:endParaRPr lang="en-US" sz="1400" kern="1200" dirty="0"/>
        </a:p>
      </dsp:txBody>
      <dsp:txXfrm>
        <a:off x="949108" y="4554178"/>
        <a:ext cx="1615429" cy="767329"/>
      </dsp:txXfrm>
    </dsp:sp>
    <dsp:sp modelId="{10F51C6D-0CD2-4436-840D-EE42767F9C3F}">
      <dsp:nvSpPr>
        <dsp:cNvPr id="0" name=""/>
        <dsp:cNvSpPr/>
      </dsp:nvSpPr>
      <dsp:spPr>
        <a:xfrm>
          <a:off x="3162247" y="3261834"/>
          <a:ext cx="985412" cy="9854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FE044-2B24-4517-84C5-7E061D90AE78}">
      <dsp:nvSpPr>
        <dsp:cNvPr id="0" name=""/>
        <dsp:cNvSpPr/>
      </dsp:nvSpPr>
      <dsp:spPr>
        <a:xfrm>
          <a:off x="3372253" y="3471840"/>
          <a:ext cx="565400" cy="5654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E360A-FE05-4DC6-9CA1-3237AC474CE4}">
      <dsp:nvSpPr>
        <dsp:cNvPr id="0" name=""/>
        <dsp:cNvSpPr/>
      </dsp:nvSpPr>
      <dsp:spPr>
        <a:xfrm>
          <a:off x="2847238" y="4554178"/>
          <a:ext cx="1615429" cy="767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400" kern="1200" baseline="0" dirty="0"/>
            <a:t>각 </a:t>
          </a:r>
          <a:r>
            <a:rPr lang="en-US" sz="1400" kern="1200" baseline="0" dirty="0"/>
            <a:t>Group</a:t>
          </a:r>
          <a:r>
            <a:rPr lang="ko-KR" sz="1400" kern="1200" baseline="0" dirty="0"/>
            <a:t>에 대해 </a:t>
          </a:r>
          <a:r>
            <a:rPr lang="en-US" sz="1400" kern="1200" baseline="0" dirty="0"/>
            <a:t>Profiling </a:t>
          </a:r>
          <a:r>
            <a:rPr lang="en-US" altLang="ko-KR" sz="1400" kern="1200" baseline="0" dirty="0"/>
            <a:t>&amp;</a:t>
          </a:r>
          <a:r>
            <a:rPr lang="ko-KR" sz="1400" kern="1200" baseline="0" dirty="0"/>
            <a:t> </a:t>
          </a:r>
          <a:r>
            <a:rPr lang="en-US" sz="1400" kern="1200" baseline="0" dirty="0"/>
            <a:t>Labeling</a:t>
          </a:r>
          <a:endParaRPr lang="en-US" sz="1400" kern="1200" dirty="0"/>
        </a:p>
      </dsp:txBody>
      <dsp:txXfrm>
        <a:off x="2847238" y="4554178"/>
        <a:ext cx="1615429" cy="767329"/>
      </dsp:txXfrm>
    </dsp:sp>
    <dsp:sp modelId="{D0398060-DE18-44E1-A81B-771D8CE178BF}">
      <dsp:nvSpPr>
        <dsp:cNvPr id="0" name=""/>
        <dsp:cNvSpPr/>
      </dsp:nvSpPr>
      <dsp:spPr>
        <a:xfrm>
          <a:off x="5060377" y="3261834"/>
          <a:ext cx="985412" cy="9854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A18D1-BEBA-4C76-B488-3D1B91A8A5F2}">
      <dsp:nvSpPr>
        <dsp:cNvPr id="0" name=""/>
        <dsp:cNvSpPr/>
      </dsp:nvSpPr>
      <dsp:spPr>
        <a:xfrm>
          <a:off x="5270383" y="3471840"/>
          <a:ext cx="565400" cy="56540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1ADA8-7BE1-46CE-A5BD-1A9A99885155}">
      <dsp:nvSpPr>
        <dsp:cNvPr id="0" name=""/>
        <dsp:cNvSpPr/>
      </dsp:nvSpPr>
      <dsp:spPr>
        <a:xfrm>
          <a:off x="4745368" y="4554178"/>
          <a:ext cx="1615429" cy="767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400" kern="1200" baseline="0" dirty="0"/>
            <a:t>근거 제시 및 시각화</a:t>
          </a:r>
          <a:endParaRPr lang="en-US" sz="1400" kern="1200" dirty="0"/>
        </a:p>
      </dsp:txBody>
      <dsp:txXfrm>
        <a:off x="4745368" y="4554178"/>
        <a:ext cx="1615429" cy="7673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36806-19AA-4F78-95F1-EDEE16DB1B66}">
      <dsp:nvSpPr>
        <dsp:cNvPr id="0" name=""/>
        <dsp:cNvSpPr/>
      </dsp:nvSpPr>
      <dsp:spPr>
        <a:xfrm>
          <a:off x="0" y="13910"/>
          <a:ext cx="4977976" cy="1426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baseline="0"/>
            <a:t>Labeling</a:t>
          </a:r>
          <a:endParaRPr lang="ko-KR" sz="4600" kern="1200"/>
        </a:p>
      </dsp:txBody>
      <dsp:txXfrm>
        <a:off x="69623" y="83533"/>
        <a:ext cx="4838730" cy="12869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3A295-C522-41D4-9572-615FAC846141}">
      <dsp:nvSpPr>
        <dsp:cNvPr id="0" name=""/>
        <dsp:cNvSpPr/>
      </dsp:nvSpPr>
      <dsp:spPr>
        <a:xfrm>
          <a:off x="315052" y="776876"/>
          <a:ext cx="985412" cy="9854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90B72-ABDB-467D-82A4-0257D1D1027A}">
      <dsp:nvSpPr>
        <dsp:cNvPr id="0" name=""/>
        <dsp:cNvSpPr/>
      </dsp:nvSpPr>
      <dsp:spPr>
        <a:xfrm>
          <a:off x="525058" y="986882"/>
          <a:ext cx="565400" cy="565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4A244-9D8B-4C35-A029-F5595417C475}">
      <dsp:nvSpPr>
        <dsp:cNvPr id="0" name=""/>
        <dsp:cNvSpPr/>
      </dsp:nvSpPr>
      <dsp:spPr>
        <a:xfrm>
          <a:off x="43" y="2069220"/>
          <a:ext cx="1615429" cy="767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ko-KR" sz="1400" kern="1200" dirty="0"/>
            <a:t>Team 2</a:t>
          </a:r>
          <a:r>
            <a:rPr lang="ko-KR" altLang="en-US" sz="1400" kern="1200" dirty="0"/>
            <a:t>의 </a:t>
          </a:r>
          <a:r>
            <a:rPr lang="en-US" altLang="ko-KR" sz="1400" kern="1200" dirty="0"/>
            <a:t>Cluster</a:t>
          </a:r>
          <a:r>
            <a:rPr lang="ko-KR" altLang="en-US" sz="1400" kern="1200" dirty="0"/>
            <a:t>된 상권 </a:t>
          </a:r>
          <a:r>
            <a:rPr lang="en-US" altLang="ko-KR" sz="1400" kern="1200" dirty="0"/>
            <a:t>Data </a:t>
          </a:r>
          <a:r>
            <a:rPr lang="ko-KR" altLang="en-US" sz="1400" kern="1200" dirty="0"/>
            <a:t>활용</a:t>
          </a:r>
          <a:endParaRPr lang="en-US" sz="1400" kern="1200" dirty="0"/>
        </a:p>
      </dsp:txBody>
      <dsp:txXfrm>
        <a:off x="43" y="2069220"/>
        <a:ext cx="1615429" cy="767329"/>
      </dsp:txXfrm>
    </dsp:sp>
    <dsp:sp modelId="{BFFAA4F2-6FBA-4070-8CD5-DD4FC80DCC2E}">
      <dsp:nvSpPr>
        <dsp:cNvPr id="0" name=""/>
        <dsp:cNvSpPr/>
      </dsp:nvSpPr>
      <dsp:spPr>
        <a:xfrm>
          <a:off x="2213182" y="729605"/>
          <a:ext cx="985412" cy="9854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9F9D47-0CF3-4664-B22A-35CA44CBF6B5}">
      <dsp:nvSpPr>
        <dsp:cNvPr id="0" name=""/>
        <dsp:cNvSpPr/>
      </dsp:nvSpPr>
      <dsp:spPr>
        <a:xfrm>
          <a:off x="2423188" y="939611"/>
          <a:ext cx="565400" cy="565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C93B9-453E-4DB3-BD4F-0C0F976AD5BE}">
      <dsp:nvSpPr>
        <dsp:cNvPr id="0" name=""/>
        <dsp:cNvSpPr/>
      </dsp:nvSpPr>
      <dsp:spPr>
        <a:xfrm>
          <a:off x="1898173" y="2025064"/>
          <a:ext cx="1615429" cy="956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Grid search </a:t>
          </a:r>
          <a:r>
            <a:rPr lang="ko-KR" altLang="en-US" sz="1400" kern="1200" dirty="0"/>
            <a:t>를 사용하여 </a:t>
          </a:r>
          <a:r>
            <a:rPr lang="en-US" altLang="ko-KR" sz="1400" kern="1200" dirty="0"/>
            <a:t>parameter </a:t>
          </a:r>
          <a:r>
            <a:rPr lang="ko-KR" altLang="en-US" sz="1400" kern="1200" dirty="0"/>
            <a:t>도출</a:t>
          </a:r>
          <a:endParaRPr lang="en-US" sz="1400" kern="1200" dirty="0"/>
        </a:p>
      </dsp:txBody>
      <dsp:txXfrm>
        <a:off x="1898173" y="2025064"/>
        <a:ext cx="1615429" cy="956414"/>
      </dsp:txXfrm>
    </dsp:sp>
    <dsp:sp modelId="{0A731C41-2B21-4354-896D-4F41911B8818}">
      <dsp:nvSpPr>
        <dsp:cNvPr id="0" name=""/>
        <dsp:cNvSpPr/>
      </dsp:nvSpPr>
      <dsp:spPr>
        <a:xfrm>
          <a:off x="4111312" y="776876"/>
          <a:ext cx="985412" cy="9854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354A9-D52D-45EC-AA87-4A33C302B471}">
      <dsp:nvSpPr>
        <dsp:cNvPr id="0" name=""/>
        <dsp:cNvSpPr/>
      </dsp:nvSpPr>
      <dsp:spPr>
        <a:xfrm>
          <a:off x="4321318" y="986882"/>
          <a:ext cx="565400" cy="5654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73476-C6CC-42A0-855A-EA1FF1BAA514}">
      <dsp:nvSpPr>
        <dsp:cNvPr id="0" name=""/>
        <dsp:cNvSpPr/>
      </dsp:nvSpPr>
      <dsp:spPr>
        <a:xfrm>
          <a:off x="3796303" y="2069220"/>
          <a:ext cx="1615429" cy="767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Random forest </a:t>
          </a:r>
          <a:r>
            <a:rPr lang="en-US" sz="1400" kern="1200" dirty="0" err="1"/>
            <a:t>classIfier</a:t>
          </a:r>
          <a:endParaRPr lang="en-US" sz="1400" kern="1200" dirty="0"/>
        </a:p>
      </dsp:txBody>
      <dsp:txXfrm>
        <a:off x="3796303" y="2069220"/>
        <a:ext cx="1615429" cy="767329"/>
      </dsp:txXfrm>
    </dsp:sp>
    <dsp:sp modelId="{EC15AD93-BFAF-4B25-82EB-22CFA8335E62}">
      <dsp:nvSpPr>
        <dsp:cNvPr id="0" name=""/>
        <dsp:cNvSpPr/>
      </dsp:nvSpPr>
      <dsp:spPr>
        <a:xfrm>
          <a:off x="6009442" y="776876"/>
          <a:ext cx="985412" cy="9854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F4624-6146-4389-910E-622CC0DB6AFC}">
      <dsp:nvSpPr>
        <dsp:cNvPr id="0" name=""/>
        <dsp:cNvSpPr/>
      </dsp:nvSpPr>
      <dsp:spPr>
        <a:xfrm>
          <a:off x="6219448" y="986882"/>
          <a:ext cx="565400" cy="5654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B1EDB-B3FF-4832-AABA-7C35D676FAB6}">
      <dsp:nvSpPr>
        <dsp:cNvPr id="0" name=""/>
        <dsp:cNvSpPr/>
      </dsp:nvSpPr>
      <dsp:spPr>
        <a:xfrm>
          <a:off x="5694433" y="2069220"/>
          <a:ext cx="1615429" cy="767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ko-KR" sz="1400" kern="1200" dirty="0"/>
            <a:t>Confusion matrix</a:t>
          </a:r>
          <a:r>
            <a:rPr lang="ko-KR" altLang="en-US" sz="1400" kern="1200" dirty="0"/>
            <a:t>와 </a:t>
          </a:r>
          <a:r>
            <a:rPr lang="en-US" altLang="ko-KR" sz="1400" kern="1200" dirty="0"/>
            <a:t>precision recall </a:t>
          </a:r>
          <a:r>
            <a:rPr lang="ko-KR" altLang="en-US" sz="1400" kern="1200" dirty="0"/>
            <a:t>도출</a:t>
          </a:r>
          <a:endParaRPr lang="en-US" sz="1400" kern="1200" dirty="0"/>
        </a:p>
      </dsp:txBody>
      <dsp:txXfrm>
        <a:off x="5694433" y="2069220"/>
        <a:ext cx="1615429" cy="767329"/>
      </dsp:txXfrm>
    </dsp:sp>
    <dsp:sp modelId="{4635042B-9D23-4C77-942D-A89F69E68694}">
      <dsp:nvSpPr>
        <dsp:cNvPr id="0" name=""/>
        <dsp:cNvSpPr/>
      </dsp:nvSpPr>
      <dsp:spPr>
        <a:xfrm>
          <a:off x="1139454" y="3309106"/>
          <a:ext cx="985412" cy="98541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6EB42-56DF-4D0C-AAE3-F7035ADF9475}">
      <dsp:nvSpPr>
        <dsp:cNvPr id="0" name=""/>
        <dsp:cNvSpPr/>
      </dsp:nvSpPr>
      <dsp:spPr>
        <a:xfrm>
          <a:off x="1349460" y="3519111"/>
          <a:ext cx="565400" cy="5654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B0CAC-9F31-454F-B01B-BE1A758A9D78}">
      <dsp:nvSpPr>
        <dsp:cNvPr id="0" name=""/>
        <dsp:cNvSpPr/>
      </dsp:nvSpPr>
      <dsp:spPr>
        <a:xfrm>
          <a:off x="824446" y="4601449"/>
          <a:ext cx="1615429" cy="767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1400" kern="1200" dirty="0"/>
            <a:t>도출한 결과를 토대로 정확도 측정</a:t>
          </a:r>
          <a:endParaRPr lang="en-US" sz="1400" kern="1200" dirty="0"/>
        </a:p>
      </dsp:txBody>
      <dsp:txXfrm>
        <a:off x="824446" y="4601449"/>
        <a:ext cx="1615429" cy="767329"/>
      </dsp:txXfrm>
    </dsp:sp>
    <dsp:sp modelId="{10F51C6D-0CD2-4436-840D-EE42767F9C3F}">
      <dsp:nvSpPr>
        <dsp:cNvPr id="0" name=""/>
        <dsp:cNvSpPr/>
      </dsp:nvSpPr>
      <dsp:spPr>
        <a:xfrm>
          <a:off x="3162247" y="3287678"/>
          <a:ext cx="985412" cy="9854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FE044-2B24-4517-84C5-7E061D90AE78}">
      <dsp:nvSpPr>
        <dsp:cNvPr id="0" name=""/>
        <dsp:cNvSpPr/>
      </dsp:nvSpPr>
      <dsp:spPr>
        <a:xfrm>
          <a:off x="3372253" y="3497684"/>
          <a:ext cx="565400" cy="5654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E360A-FE05-4DC6-9CA1-3237AC474CE4}">
      <dsp:nvSpPr>
        <dsp:cNvPr id="0" name=""/>
        <dsp:cNvSpPr/>
      </dsp:nvSpPr>
      <dsp:spPr>
        <a:xfrm>
          <a:off x="2722575" y="4537166"/>
          <a:ext cx="1864755" cy="853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1400" kern="1200" baseline="0" dirty="0"/>
            <a:t>정확도가 낮다면 새로운 변수와 </a:t>
          </a:r>
          <a:r>
            <a:rPr lang="en-US" altLang="ko-KR" sz="1400" kern="1200" baseline="0" dirty="0"/>
            <a:t>parameter </a:t>
          </a:r>
          <a:r>
            <a:rPr lang="ko-KR" altLang="en-US" sz="1400" kern="1200" baseline="0" dirty="0"/>
            <a:t>로 반복</a:t>
          </a:r>
          <a:endParaRPr lang="en-US" altLang="ko-KR" sz="1400" kern="1200" baseline="0" dirty="0"/>
        </a:p>
      </dsp:txBody>
      <dsp:txXfrm>
        <a:off x="2722575" y="4537166"/>
        <a:ext cx="1864755" cy="853039"/>
      </dsp:txXfrm>
    </dsp:sp>
    <dsp:sp modelId="{D0398060-DE18-44E1-A81B-771D8CE178BF}">
      <dsp:nvSpPr>
        <dsp:cNvPr id="0" name=""/>
        <dsp:cNvSpPr/>
      </dsp:nvSpPr>
      <dsp:spPr>
        <a:xfrm>
          <a:off x="5185040" y="3309106"/>
          <a:ext cx="985412" cy="9854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A18D1-BEBA-4C76-B488-3D1B91A8A5F2}">
      <dsp:nvSpPr>
        <dsp:cNvPr id="0" name=""/>
        <dsp:cNvSpPr/>
      </dsp:nvSpPr>
      <dsp:spPr>
        <a:xfrm>
          <a:off x="5395045" y="3519111"/>
          <a:ext cx="565400" cy="56540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1ADA8-7BE1-46CE-A5BD-1A9A99885155}">
      <dsp:nvSpPr>
        <dsp:cNvPr id="0" name=""/>
        <dsp:cNvSpPr/>
      </dsp:nvSpPr>
      <dsp:spPr>
        <a:xfrm>
          <a:off x="4870031" y="4601449"/>
          <a:ext cx="1615429" cy="767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400" kern="1200" baseline="0" dirty="0"/>
            <a:t>근거 제시 및 시각화</a:t>
          </a:r>
          <a:endParaRPr lang="en-US" sz="1400" kern="1200" dirty="0"/>
        </a:p>
      </dsp:txBody>
      <dsp:txXfrm>
        <a:off x="4870031" y="4601449"/>
        <a:ext cx="1615429" cy="767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도형 28"/>
          <p:cNvSpPr>
            <a:spLocks/>
          </p:cNvSpPr>
          <p:nvPr/>
        </p:nvSpPr>
        <p:spPr>
          <a:xfrm flipV="1">
            <a:off x="0" y="0"/>
            <a:ext cx="6198235" cy="3583940"/>
          </a:xfrm>
          <a:prstGeom prst="rtTriangle">
            <a:avLst/>
          </a:prstGeom>
          <a:gradFill rotWithShape="1"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7800000"/>
          </a:gra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 rot="20460000" flipV="1">
            <a:off x="1386840" y="-342265"/>
            <a:ext cx="7823835" cy="5520690"/>
            <a:chOff x="1386840" y="-342265"/>
            <a:chExt cx="7823835" cy="5520690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2037080" y="3710940"/>
              <a:ext cx="1543685" cy="115760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868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3839845" y="3856355"/>
              <a:ext cx="923925" cy="69024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3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35" name="도형 34"/>
            <p:cNvSpPr>
              <a:spLocks/>
            </p:cNvSpPr>
            <p:nvPr/>
          </p:nvSpPr>
          <p:spPr>
            <a:xfrm>
              <a:off x="3522980" y="2985770"/>
              <a:ext cx="635000" cy="4781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476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36" name="도형 35"/>
            <p:cNvSpPr>
              <a:spLocks/>
            </p:cNvSpPr>
            <p:nvPr/>
          </p:nvSpPr>
          <p:spPr>
            <a:xfrm>
              <a:off x="2383155" y="3337560"/>
              <a:ext cx="405765" cy="30416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37" name="도형 36"/>
            <p:cNvSpPr>
              <a:spLocks/>
            </p:cNvSpPr>
            <p:nvPr/>
          </p:nvSpPr>
          <p:spPr>
            <a:xfrm>
              <a:off x="4683125" y="2762885"/>
              <a:ext cx="410210" cy="307340"/>
            </a:xfrm>
            <a:prstGeom prst="ellipse">
              <a:avLst/>
            </a:prstGeom>
            <a:solidFill>
              <a:schemeClr val="accent2">
                <a:alpha val="2865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38" name="도형 37"/>
            <p:cNvSpPr>
              <a:spLocks/>
            </p:cNvSpPr>
            <p:nvPr/>
          </p:nvSpPr>
          <p:spPr>
            <a:xfrm>
              <a:off x="6069965" y="2157730"/>
              <a:ext cx="605790" cy="4546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687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39" name="도형 38"/>
            <p:cNvSpPr>
              <a:spLocks/>
            </p:cNvSpPr>
            <p:nvPr/>
          </p:nvSpPr>
          <p:spPr>
            <a:xfrm>
              <a:off x="2919730" y="3279775"/>
              <a:ext cx="551815" cy="415290"/>
            </a:xfrm>
            <a:prstGeom prst="ellipse">
              <a:avLst/>
            </a:prstGeom>
            <a:solidFill>
              <a:schemeClr val="accent2">
                <a:alpha val="2590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40" name="도형 39"/>
            <p:cNvSpPr>
              <a:spLocks/>
            </p:cNvSpPr>
            <p:nvPr/>
          </p:nvSpPr>
          <p:spPr>
            <a:xfrm>
              <a:off x="3839845" y="2706370"/>
              <a:ext cx="269875" cy="20066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199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42" name="도형 41"/>
            <p:cNvSpPr>
              <a:spLocks/>
            </p:cNvSpPr>
            <p:nvPr/>
          </p:nvSpPr>
          <p:spPr>
            <a:xfrm>
              <a:off x="6830060" y="1899920"/>
              <a:ext cx="1282065" cy="960754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472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43" name="도형 42"/>
            <p:cNvSpPr>
              <a:spLocks/>
            </p:cNvSpPr>
            <p:nvPr/>
          </p:nvSpPr>
          <p:spPr>
            <a:xfrm>
              <a:off x="6141085" y="1383665"/>
              <a:ext cx="920750" cy="6915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375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44" name="도형 43"/>
            <p:cNvSpPr>
              <a:spLocks/>
            </p:cNvSpPr>
            <p:nvPr/>
          </p:nvSpPr>
          <p:spPr>
            <a:xfrm>
              <a:off x="5526405" y="2016125"/>
              <a:ext cx="268605" cy="201295"/>
            </a:xfrm>
            <a:prstGeom prst="ellipse">
              <a:avLst/>
            </a:prstGeom>
            <a:solidFill>
              <a:schemeClr val="accent2">
                <a:alpha val="2865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45" name="도형 44"/>
            <p:cNvSpPr>
              <a:spLocks/>
            </p:cNvSpPr>
            <p:nvPr/>
          </p:nvSpPr>
          <p:spPr>
            <a:xfrm>
              <a:off x="6599555" y="2591435"/>
              <a:ext cx="268605" cy="20129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3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46" name="도형 45"/>
            <p:cNvSpPr>
              <a:spLocks/>
            </p:cNvSpPr>
            <p:nvPr/>
          </p:nvSpPr>
          <p:spPr>
            <a:xfrm>
              <a:off x="5833110" y="2592070"/>
              <a:ext cx="407670" cy="30353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47" name="도형 46"/>
            <p:cNvSpPr>
              <a:spLocks/>
            </p:cNvSpPr>
            <p:nvPr/>
          </p:nvSpPr>
          <p:spPr>
            <a:xfrm>
              <a:off x="5449570" y="2590165"/>
              <a:ext cx="269875" cy="202565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3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48" name="도형 47"/>
            <p:cNvSpPr>
              <a:spLocks/>
            </p:cNvSpPr>
            <p:nvPr/>
          </p:nvSpPr>
          <p:spPr>
            <a:xfrm>
              <a:off x="4222750" y="3107690"/>
              <a:ext cx="727075" cy="544195"/>
            </a:xfrm>
            <a:prstGeom prst="ellipse">
              <a:avLst/>
            </a:prstGeom>
            <a:solidFill>
              <a:schemeClr val="accent2">
                <a:alpha val="3493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49" name="도형 48"/>
            <p:cNvSpPr>
              <a:spLocks/>
            </p:cNvSpPr>
            <p:nvPr/>
          </p:nvSpPr>
          <p:spPr>
            <a:xfrm>
              <a:off x="3533140" y="3568700"/>
              <a:ext cx="268605" cy="20129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50" name="도형 49"/>
            <p:cNvSpPr>
              <a:spLocks/>
            </p:cNvSpPr>
            <p:nvPr/>
          </p:nvSpPr>
          <p:spPr>
            <a:xfrm>
              <a:off x="3456940" y="4661535"/>
              <a:ext cx="269240" cy="20066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672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51" name="도형 50"/>
            <p:cNvSpPr>
              <a:spLocks/>
            </p:cNvSpPr>
            <p:nvPr/>
          </p:nvSpPr>
          <p:spPr>
            <a:xfrm>
              <a:off x="7366635" y="1211580"/>
              <a:ext cx="725805" cy="542290"/>
            </a:xfrm>
            <a:prstGeom prst="ellipse">
              <a:avLst/>
            </a:prstGeom>
            <a:solidFill>
              <a:schemeClr val="accent2">
                <a:alpha val="2865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52" name="도형 51"/>
            <p:cNvSpPr>
              <a:spLocks/>
            </p:cNvSpPr>
            <p:nvPr/>
          </p:nvSpPr>
          <p:spPr>
            <a:xfrm>
              <a:off x="8209915" y="1268730"/>
              <a:ext cx="268605" cy="20129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3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53" name="도형 52"/>
            <p:cNvSpPr>
              <a:spLocks/>
            </p:cNvSpPr>
            <p:nvPr/>
          </p:nvSpPr>
          <p:spPr>
            <a:xfrm>
              <a:off x="7526655" y="635000"/>
              <a:ext cx="460375" cy="344805"/>
            </a:xfrm>
            <a:prstGeom prst="ellipse">
              <a:avLst/>
            </a:prstGeom>
            <a:solidFill>
              <a:schemeClr val="accent2">
                <a:alpha val="1177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54" name="도형 53"/>
            <p:cNvSpPr>
              <a:spLocks/>
            </p:cNvSpPr>
            <p:nvPr/>
          </p:nvSpPr>
          <p:spPr>
            <a:xfrm>
              <a:off x="8287385" y="464185"/>
              <a:ext cx="920750" cy="690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5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55" name="도형 54"/>
            <p:cNvSpPr>
              <a:spLocks/>
            </p:cNvSpPr>
            <p:nvPr/>
          </p:nvSpPr>
          <p:spPr>
            <a:xfrm>
              <a:off x="8362950" y="232410"/>
              <a:ext cx="269875" cy="20256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56" name="도형 55"/>
            <p:cNvSpPr>
              <a:spLocks/>
            </p:cNvSpPr>
            <p:nvPr/>
          </p:nvSpPr>
          <p:spPr>
            <a:xfrm>
              <a:off x="7903210" y="-341630"/>
              <a:ext cx="718185" cy="53911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295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57" name="도형 56"/>
            <p:cNvSpPr>
              <a:spLocks/>
            </p:cNvSpPr>
            <p:nvPr/>
          </p:nvSpPr>
          <p:spPr>
            <a:xfrm>
              <a:off x="1386840" y="3740785"/>
              <a:ext cx="605790" cy="4546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571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58" name="도형 57"/>
            <p:cNvSpPr>
              <a:spLocks/>
            </p:cNvSpPr>
            <p:nvPr/>
          </p:nvSpPr>
          <p:spPr>
            <a:xfrm>
              <a:off x="1463675" y="4488180"/>
              <a:ext cx="267970" cy="20129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672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59" name="도형 58"/>
            <p:cNvSpPr>
              <a:spLocks/>
            </p:cNvSpPr>
            <p:nvPr/>
          </p:nvSpPr>
          <p:spPr>
            <a:xfrm>
              <a:off x="1616710" y="4699635"/>
              <a:ext cx="636905" cy="47879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689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60" name="도형 59"/>
            <p:cNvSpPr>
              <a:spLocks/>
            </p:cNvSpPr>
            <p:nvPr/>
          </p:nvSpPr>
          <p:spPr>
            <a:xfrm>
              <a:off x="8719185" y="-302895"/>
              <a:ext cx="269240" cy="200660"/>
            </a:xfrm>
            <a:prstGeom prst="ellipse">
              <a:avLst/>
            </a:prstGeom>
            <a:solidFill>
              <a:schemeClr val="accent2">
                <a:alpha val="1177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</p:grpSp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09600" y="3429000"/>
            <a:ext cx="9525635" cy="10750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>
                <a:latin typeface="Tahoma" charset="0"/>
                <a:ea typeface="한컴 윤고딕 240" charset="0"/>
              </a:rPr>
              <a:t>마스터</a:t>
            </a:r>
            <a:r>
              <a:rPr lang="en-US" altLang="ko-KR" sz="5400">
                <a:latin typeface="Tahoma" charset="0"/>
                <a:ea typeface="Tahoma" charset="0"/>
              </a:rPr>
              <a:t> </a:t>
            </a:r>
            <a:r>
              <a:rPr lang="en-US" altLang="ko-KR" sz="5400">
                <a:latin typeface="Tahoma" charset="0"/>
                <a:ea typeface="한컴 윤고딕 240" charset="0"/>
              </a:rPr>
              <a:t>제목</a:t>
            </a:r>
            <a:r>
              <a:rPr lang="en-US" altLang="ko-KR" sz="5400">
                <a:latin typeface="Tahoma" charset="0"/>
                <a:ea typeface="Tahoma" charset="0"/>
              </a:rPr>
              <a:t> </a:t>
            </a:r>
            <a:r>
              <a:rPr lang="en-US" altLang="ko-KR" sz="5400">
                <a:latin typeface="Tahoma" charset="0"/>
                <a:ea typeface="한컴 윤고딕 240" charset="0"/>
              </a:rPr>
              <a:t>스타일</a:t>
            </a:r>
            <a:r>
              <a:rPr lang="en-US" altLang="ko-KR" sz="5400">
                <a:latin typeface="Tahoma" charset="0"/>
                <a:ea typeface="Tahoma" charset="0"/>
              </a:rPr>
              <a:t> </a:t>
            </a:r>
            <a:r>
              <a:rPr lang="en-US" altLang="ko-KR" sz="5400">
                <a:latin typeface="Tahoma" charset="0"/>
                <a:ea typeface="한컴 윤고딕 240" charset="0"/>
              </a:rPr>
              <a:t>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609600" y="4500880"/>
            <a:ext cx="8535035" cy="5886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>
                <a:latin typeface="Arial" charset="0"/>
                <a:ea typeface="한컴 윤고딕 230" charset="0"/>
              </a:rPr>
              <a:t>마스터</a:t>
            </a:r>
            <a:r>
              <a:rPr lang="en-US" altLang="ko-KR" sz="2800">
                <a:latin typeface="Arial" charset="0"/>
                <a:ea typeface="Arial" charset="0"/>
              </a:rPr>
              <a:t> </a:t>
            </a:r>
            <a:r>
              <a:rPr lang="en-US" altLang="ko-KR" sz="2800">
                <a:latin typeface="Arial" charset="0"/>
                <a:ea typeface="한컴 윤고딕 230" charset="0"/>
              </a:rPr>
              <a:t>부제목</a:t>
            </a:r>
            <a:r>
              <a:rPr lang="en-US" altLang="ko-KR" sz="2800">
                <a:latin typeface="Arial" charset="0"/>
                <a:ea typeface="Arial" charset="0"/>
              </a:rPr>
              <a:t> </a:t>
            </a:r>
            <a:r>
              <a:rPr lang="en-US" altLang="ko-KR" sz="2800">
                <a:latin typeface="Arial" charset="0"/>
                <a:ea typeface="한컴 윤고딕 230" charset="0"/>
              </a:rPr>
              <a:t>스타일</a:t>
            </a:r>
            <a:r>
              <a:rPr lang="en-US" altLang="ko-KR" sz="2800">
                <a:latin typeface="Arial" charset="0"/>
                <a:ea typeface="Arial" charset="0"/>
              </a:rPr>
              <a:t> </a:t>
            </a:r>
            <a:r>
              <a:rPr lang="en-US" altLang="ko-KR" sz="2800">
                <a:latin typeface="Arial" charset="0"/>
                <a:ea typeface="한컴 윤고딕 230" charset="0"/>
              </a:rPr>
              <a:t>편집</a:t>
            </a:r>
          </a:p>
        </p:txBody>
      </p:sp>
      <p:sp>
        <p:nvSpPr>
          <p:cNvPr id="41" name="날짜 개체 틀 4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Arial" charset="0"/>
                <a:ea typeface="Arial" charset="0"/>
              </a:rPr>
              <a:t>2019-11-24</a:t>
            </a:fld>
            <a:endParaRPr lang="ko-KR" altLang="en-US" sz="1200">
              <a:latin typeface="Arial" charset="0"/>
              <a:ea typeface="Arial" charset="0"/>
            </a:endParaRPr>
          </a:p>
        </p:txBody>
      </p:sp>
      <p:sp>
        <p:nvSpPr>
          <p:cNvPr id="61" name="바닥글 개체 틀 6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2" name="슬라이드 번호 개체 틀 61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Arial" charset="0"/>
                <a:ea typeface="Arial" charset="0"/>
              </a:rPr>
              <a:t>‹#›</a:t>
            </a:fld>
            <a:endParaRPr lang="en-US" altLang="ko-KR" sz="1200"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도형 8"/>
          <p:cNvSpPr>
            <a:spLocks/>
          </p:cNvSpPr>
          <p:nvPr/>
        </p:nvSpPr>
        <p:spPr>
          <a:xfrm>
            <a:off x="0" y="2743200"/>
            <a:ext cx="7118350" cy="4115435"/>
          </a:xfrm>
          <a:prstGeom prst="rtTriangle">
            <a:avLst/>
          </a:prstGeom>
          <a:gradFill rotWithShape="1"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7800000"/>
          </a:gra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grpSp>
        <p:nvGrpSpPr>
          <p:cNvPr id="3" name="그룹 2"/>
          <p:cNvGrpSpPr/>
          <p:nvPr/>
        </p:nvGrpSpPr>
        <p:grpSpPr>
          <a:xfrm>
            <a:off x="1619250" y="32385"/>
            <a:ext cx="9504680" cy="6706235"/>
            <a:chOff x="1619250" y="32385"/>
            <a:chExt cx="9504680" cy="6706235"/>
          </a:xfrm>
        </p:grpSpPr>
        <p:sp>
          <p:nvSpPr>
            <p:cNvPr id="41" name="도형 40"/>
            <p:cNvSpPr>
              <a:spLocks/>
            </p:cNvSpPr>
            <p:nvPr/>
          </p:nvSpPr>
          <p:spPr>
            <a:xfrm>
              <a:off x="2409825" y="4956175"/>
              <a:ext cx="1875790" cy="140716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496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42" name="도형 41"/>
            <p:cNvSpPr>
              <a:spLocks/>
            </p:cNvSpPr>
            <p:nvPr/>
          </p:nvSpPr>
          <p:spPr>
            <a:xfrm>
              <a:off x="4599305" y="5131435"/>
              <a:ext cx="1122680" cy="84201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3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43" name="도형 42"/>
            <p:cNvSpPr>
              <a:spLocks/>
            </p:cNvSpPr>
            <p:nvPr/>
          </p:nvSpPr>
          <p:spPr>
            <a:xfrm>
              <a:off x="4214495" y="4074795"/>
              <a:ext cx="774700" cy="58102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27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44" name="도형 43"/>
            <p:cNvSpPr>
              <a:spLocks/>
            </p:cNvSpPr>
            <p:nvPr/>
          </p:nvSpPr>
          <p:spPr>
            <a:xfrm>
              <a:off x="2830195" y="4502785"/>
              <a:ext cx="493395" cy="3702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45" name="도형 44"/>
            <p:cNvSpPr>
              <a:spLocks/>
            </p:cNvSpPr>
            <p:nvPr/>
          </p:nvSpPr>
          <p:spPr>
            <a:xfrm>
              <a:off x="5624195" y="3804285"/>
              <a:ext cx="497205" cy="373380"/>
            </a:xfrm>
            <a:prstGeom prst="ellipse">
              <a:avLst/>
            </a:prstGeom>
            <a:solidFill>
              <a:schemeClr val="accent2">
                <a:alpha val="2865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46" name="도형 45"/>
            <p:cNvSpPr>
              <a:spLocks/>
            </p:cNvSpPr>
            <p:nvPr/>
          </p:nvSpPr>
          <p:spPr>
            <a:xfrm>
              <a:off x="7308850" y="3068955"/>
              <a:ext cx="737235" cy="55308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92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47" name="도형 46"/>
            <p:cNvSpPr>
              <a:spLocks/>
            </p:cNvSpPr>
            <p:nvPr/>
          </p:nvSpPr>
          <p:spPr>
            <a:xfrm>
              <a:off x="3481705" y="4432935"/>
              <a:ext cx="671195" cy="503555"/>
            </a:xfrm>
            <a:prstGeom prst="ellipse">
              <a:avLst/>
            </a:prstGeom>
            <a:solidFill>
              <a:schemeClr val="accent2">
                <a:alpha val="2590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48" name="도형 47"/>
            <p:cNvSpPr>
              <a:spLocks/>
            </p:cNvSpPr>
            <p:nvPr/>
          </p:nvSpPr>
          <p:spPr>
            <a:xfrm>
              <a:off x="4599305" y="3734435"/>
              <a:ext cx="327660" cy="24574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199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49" name="도형 48"/>
            <p:cNvSpPr>
              <a:spLocks/>
            </p:cNvSpPr>
            <p:nvPr/>
          </p:nvSpPr>
          <p:spPr>
            <a:xfrm>
              <a:off x="8231505" y="2756535"/>
              <a:ext cx="1557020" cy="1167765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1373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50" name="도형 49"/>
            <p:cNvSpPr>
              <a:spLocks/>
            </p:cNvSpPr>
            <p:nvPr/>
          </p:nvSpPr>
          <p:spPr>
            <a:xfrm>
              <a:off x="7393305" y="2127885"/>
              <a:ext cx="1122680" cy="84201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1766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51" name="도형 50"/>
            <p:cNvSpPr>
              <a:spLocks/>
            </p:cNvSpPr>
            <p:nvPr/>
          </p:nvSpPr>
          <p:spPr>
            <a:xfrm>
              <a:off x="6648450" y="2896235"/>
              <a:ext cx="327660" cy="245745"/>
            </a:xfrm>
            <a:prstGeom prst="ellipse">
              <a:avLst/>
            </a:prstGeom>
            <a:solidFill>
              <a:schemeClr val="accent2">
                <a:alpha val="1373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52" name="도형 51"/>
            <p:cNvSpPr>
              <a:spLocks/>
            </p:cNvSpPr>
            <p:nvPr/>
          </p:nvSpPr>
          <p:spPr>
            <a:xfrm>
              <a:off x="7952105" y="3594735"/>
              <a:ext cx="327660" cy="24574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3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53" name="도형 52"/>
            <p:cNvSpPr>
              <a:spLocks/>
            </p:cNvSpPr>
            <p:nvPr/>
          </p:nvSpPr>
          <p:spPr>
            <a:xfrm>
              <a:off x="7021195" y="3594735"/>
              <a:ext cx="497205" cy="3733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54" name="도형 53"/>
            <p:cNvSpPr>
              <a:spLocks/>
            </p:cNvSpPr>
            <p:nvPr/>
          </p:nvSpPr>
          <p:spPr>
            <a:xfrm>
              <a:off x="6555105" y="3594735"/>
              <a:ext cx="327660" cy="245745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3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55" name="도형 54"/>
            <p:cNvSpPr>
              <a:spLocks/>
            </p:cNvSpPr>
            <p:nvPr/>
          </p:nvSpPr>
          <p:spPr>
            <a:xfrm>
              <a:off x="5065395" y="4223385"/>
              <a:ext cx="882015" cy="661670"/>
            </a:xfrm>
            <a:prstGeom prst="ellipse">
              <a:avLst/>
            </a:prstGeom>
            <a:solidFill>
              <a:schemeClr val="accent2">
                <a:alpha val="3493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56" name="도형 55"/>
            <p:cNvSpPr>
              <a:spLocks/>
            </p:cNvSpPr>
            <p:nvPr/>
          </p:nvSpPr>
          <p:spPr>
            <a:xfrm>
              <a:off x="4227195" y="4782185"/>
              <a:ext cx="327660" cy="245745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3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57" name="도형 56"/>
            <p:cNvSpPr>
              <a:spLocks/>
            </p:cNvSpPr>
            <p:nvPr/>
          </p:nvSpPr>
          <p:spPr>
            <a:xfrm>
              <a:off x="4133850" y="6109335"/>
              <a:ext cx="327660" cy="24574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58" name="도형 57"/>
            <p:cNvSpPr>
              <a:spLocks/>
            </p:cNvSpPr>
            <p:nvPr/>
          </p:nvSpPr>
          <p:spPr>
            <a:xfrm>
              <a:off x="8883650" y="1918335"/>
              <a:ext cx="882015" cy="661670"/>
            </a:xfrm>
            <a:prstGeom prst="ellipse">
              <a:avLst/>
            </a:prstGeom>
            <a:solidFill>
              <a:schemeClr val="accent2">
                <a:alpha val="1373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59" name="도형 58"/>
            <p:cNvSpPr>
              <a:spLocks/>
            </p:cNvSpPr>
            <p:nvPr/>
          </p:nvSpPr>
          <p:spPr>
            <a:xfrm>
              <a:off x="9907905" y="1988185"/>
              <a:ext cx="327660" cy="24574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3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60" name="도형 59"/>
            <p:cNvSpPr>
              <a:spLocks/>
            </p:cNvSpPr>
            <p:nvPr/>
          </p:nvSpPr>
          <p:spPr>
            <a:xfrm>
              <a:off x="9535795" y="870585"/>
              <a:ext cx="559435" cy="419735"/>
            </a:xfrm>
            <a:prstGeom prst="ellipse">
              <a:avLst/>
            </a:prstGeom>
            <a:solidFill>
              <a:schemeClr val="accent2">
                <a:alpha val="1177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61" name="도형 60"/>
            <p:cNvSpPr>
              <a:spLocks/>
            </p:cNvSpPr>
            <p:nvPr/>
          </p:nvSpPr>
          <p:spPr>
            <a:xfrm>
              <a:off x="10001250" y="1010285"/>
              <a:ext cx="1122680" cy="84201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5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62" name="도형 61"/>
            <p:cNvSpPr>
              <a:spLocks/>
            </p:cNvSpPr>
            <p:nvPr/>
          </p:nvSpPr>
          <p:spPr>
            <a:xfrm>
              <a:off x="10094595" y="730885"/>
              <a:ext cx="327660" cy="24574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63" name="도형 62"/>
            <p:cNvSpPr>
              <a:spLocks/>
            </p:cNvSpPr>
            <p:nvPr/>
          </p:nvSpPr>
          <p:spPr>
            <a:xfrm>
              <a:off x="9535795" y="32385"/>
              <a:ext cx="873760" cy="65532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295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64" name="도형 63"/>
            <p:cNvSpPr>
              <a:spLocks/>
            </p:cNvSpPr>
            <p:nvPr/>
          </p:nvSpPr>
          <p:spPr>
            <a:xfrm>
              <a:off x="1619250" y="4991735"/>
              <a:ext cx="737235" cy="55308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571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65" name="도형 64"/>
            <p:cNvSpPr>
              <a:spLocks/>
            </p:cNvSpPr>
            <p:nvPr/>
          </p:nvSpPr>
          <p:spPr>
            <a:xfrm>
              <a:off x="1712595" y="5899785"/>
              <a:ext cx="327660" cy="24574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7693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66" name="도형 65"/>
            <p:cNvSpPr>
              <a:spLocks/>
            </p:cNvSpPr>
            <p:nvPr/>
          </p:nvSpPr>
          <p:spPr>
            <a:xfrm>
              <a:off x="1898650" y="6157595"/>
              <a:ext cx="774700" cy="58102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67" name="도형 66"/>
            <p:cNvSpPr>
              <a:spLocks/>
            </p:cNvSpPr>
            <p:nvPr/>
          </p:nvSpPr>
          <p:spPr>
            <a:xfrm>
              <a:off x="10527030" y="79375"/>
              <a:ext cx="327660" cy="245745"/>
            </a:xfrm>
            <a:prstGeom prst="ellipse">
              <a:avLst/>
            </a:prstGeom>
            <a:solidFill>
              <a:schemeClr val="accent2">
                <a:alpha val="1177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</p:grpSp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415290" y="2286000"/>
            <a:ext cx="1136205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>
                <a:latin typeface="Tahoma" charset="0"/>
                <a:ea typeface="한컴 윤고딕 240" charset="0"/>
              </a:rPr>
              <a:t>마스터</a:t>
            </a:r>
            <a:r>
              <a:rPr lang="en-US" altLang="ko-KR" sz="5400">
                <a:latin typeface="Tahoma" charset="0"/>
                <a:ea typeface="Tahoma" charset="0"/>
              </a:rPr>
              <a:t> </a:t>
            </a:r>
            <a:r>
              <a:rPr lang="en-US" altLang="ko-KR" sz="5400">
                <a:latin typeface="Tahoma" charset="0"/>
                <a:ea typeface="한컴 윤고딕 240" charset="0"/>
              </a:rPr>
              <a:t>제목</a:t>
            </a:r>
            <a:r>
              <a:rPr lang="en-US" altLang="ko-KR" sz="5400">
                <a:latin typeface="Tahoma" charset="0"/>
                <a:ea typeface="Tahoma" charset="0"/>
              </a:rPr>
              <a:t> </a:t>
            </a:r>
            <a:r>
              <a:rPr lang="en-US" altLang="ko-KR" sz="5400">
                <a:latin typeface="Tahoma" charset="0"/>
                <a:ea typeface="한컴 윤고딕 240" charset="0"/>
              </a:rPr>
              <a:t>스타일</a:t>
            </a:r>
            <a:r>
              <a:rPr lang="en-US" altLang="ko-KR" sz="5400">
                <a:latin typeface="Tahoma" charset="0"/>
                <a:ea typeface="Tahoma" charset="0"/>
              </a:rPr>
              <a:t> </a:t>
            </a:r>
            <a:r>
              <a:rPr lang="en-US" altLang="ko-KR" sz="5400">
                <a:latin typeface="Tahoma" charset="0"/>
                <a:ea typeface="한컴 윤고딕 240" charset="0"/>
              </a:rPr>
              <a:t>편집</a:t>
            </a:r>
          </a:p>
        </p:txBody>
      </p:sp>
      <p:sp>
        <p:nvSpPr>
          <p:cNvPr id="68" name="날짜 개체 틀 67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Arial" charset="0"/>
                <a:ea typeface="Arial" charset="0"/>
              </a:rPr>
              <a:t>2019-11-24</a:t>
            </a:fld>
            <a:endParaRPr lang="ko-KR" altLang="en-US" sz="1200">
              <a:latin typeface="Arial" charset="0"/>
              <a:ea typeface="Arial" charset="0"/>
            </a:endParaRPr>
          </a:p>
        </p:txBody>
      </p:sp>
      <p:sp>
        <p:nvSpPr>
          <p:cNvPr id="69" name="바닥글 개체 틀 68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0" name="슬라이드 번호 개체 틀 69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Arial" charset="0"/>
                <a:ea typeface="Arial" charset="0"/>
              </a:rPr>
              <a:t>‹#›</a:t>
            </a:fld>
            <a:endParaRPr lang="en-US" altLang="ko-KR" sz="1200"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>
  <p:cSld name="목차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5"/>
          <p:cNvSpPr>
            <a:spLocks/>
          </p:cNvSpPr>
          <p:nvPr/>
        </p:nvSpPr>
        <p:spPr>
          <a:xfrm>
            <a:off x="0" y="2819400"/>
            <a:ext cx="6986270" cy="4039235"/>
          </a:xfrm>
          <a:prstGeom prst="rtTriangle">
            <a:avLst/>
          </a:prstGeom>
          <a:gradFill rotWithShape="1"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7800000"/>
          </a:gra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도형 6"/>
          <p:cNvSpPr>
            <a:spLocks/>
          </p:cNvSpPr>
          <p:nvPr/>
        </p:nvSpPr>
        <p:spPr>
          <a:xfrm flipH="1" flipV="1">
            <a:off x="4810760" y="0"/>
            <a:ext cx="7381875" cy="4267835"/>
          </a:xfrm>
          <a:prstGeom prst="rtTriangle">
            <a:avLst/>
          </a:prstGeom>
          <a:gradFill rotWithShape="1">
            <a:gsLst>
              <a:gs pos="74000">
                <a:schemeClr val="accent1">
                  <a:lumMod val="60000"/>
                  <a:lumOff val="40000"/>
                  <a:alpha val="2000"/>
                </a:schemeClr>
              </a:gs>
              <a:gs pos="100000">
                <a:schemeClr val="accent1"/>
              </a:gs>
            </a:gsLst>
            <a:lin ang="7800000"/>
          </a:gra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grpSp>
        <p:nvGrpSpPr>
          <p:cNvPr id="8" name="그룹 7"/>
          <p:cNvGrpSpPr/>
          <p:nvPr/>
        </p:nvGrpSpPr>
        <p:grpSpPr>
          <a:xfrm rot="20220000" flipH="1" flipV="1">
            <a:off x="6554470" y="709930"/>
            <a:ext cx="6160135" cy="4346575"/>
            <a:chOff x="6554470" y="709930"/>
            <a:chExt cx="6160135" cy="4346575"/>
          </a:xfrm>
        </p:grpSpPr>
        <p:sp>
          <p:nvSpPr>
            <p:cNvPr id="9" name="도형 8"/>
            <p:cNvSpPr>
              <a:spLocks/>
            </p:cNvSpPr>
            <p:nvPr/>
          </p:nvSpPr>
          <p:spPr>
            <a:xfrm rot="80880000">
              <a:off x="10567035" y="4334510"/>
              <a:ext cx="1216025" cy="91122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768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10" name="도형 9"/>
            <p:cNvSpPr>
              <a:spLocks/>
            </p:cNvSpPr>
            <p:nvPr/>
          </p:nvSpPr>
          <p:spPr>
            <a:xfrm rot="80880000">
              <a:off x="10702290" y="3345815"/>
              <a:ext cx="726440" cy="54483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3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11" name="도형 10"/>
            <p:cNvSpPr>
              <a:spLocks/>
            </p:cNvSpPr>
            <p:nvPr/>
          </p:nvSpPr>
          <p:spPr>
            <a:xfrm rot="80880000">
              <a:off x="10057130" y="3820795"/>
              <a:ext cx="502285" cy="3746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476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80880000">
              <a:off x="10393680" y="4867910"/>
              <a:ext cx="319405" cy="23939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3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 rot="80880000">
              <a:off x="9877425" y="3072130"/>
              <a:ext cx="320675" cy="242570"/>
            </a:xfrm>
            <a:prstGeom prst="ellipse">
              <a:avLst/>
            </a:prstGeom>
            <a:solidFill>
              <a:schemeClr val="accent2">
                <a:alpha val="1177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14" name="도형 13"/>
            <p:cNvSpPr>
              <a:spLocks/>
            </p:cNvSpPr>
            <p:nvPr/>
          </p:nvSpPr>
          <p:spPr>
            <a:xfrm rot="80880000">
              <a:off x="9340850" y="1858645"/>
              <a:ext cx="476885" cy="3568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687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 rot="80880000">
              <a:off x="10316845" y="4345940"/>
              <a:ext cx="433705" cy="325120"/>
            </a:xfrm>
            <a:prstGeom prst="ellipse">
              <a:avLst/>
            </a:prstGeom>
            <a:solidFill>
              <a:schemeClr val="accent2">
                <a:alpha val="863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 rot="80880000">
              <a:off x="9871075" y="3833495"/>
              <a:ext cx="211455" cy="15938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199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17" name="도형 16"/>
            <p:cNvSpPr>
              <a:spLocks/>
            </p:cNvSpPr>
            <p:nvPr/>
          </p:nvSpPr>
          <p:spPr>
            <a:xfrm rot="80880000">
              <a:off x="9043035" y="798195"/>
              <a:ext cx="1005840" cy="753745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472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18" name="도형 17"/>
            <p:cNvSpPr>
              <a:spLocks/>
            </p:cNvSpPr>
            <p:nvPr/>
          </p:nvSpPr>
          <p:spPr>
            <a:xfrm rot="80880000">
              <a:off x="8693150" y="1605280"/>
              <a:ext cx="727075" cy="54419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375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19" name="도형 18"/>
            <p:cNvSpPr>
              <a:spLocks/>
            </p:cNvSpPr>
            <p:nvPr/>
          </p:nvSpPr>
          <p:spPr>
            <a:xfrm rot="80880000">
              <a:off x="9280525" y="2527300"/>
              <a:ext cx="212090" cy="157480"/>
            </a:xfrm>
            <a:prstGeom prst="ellipse">
              <a:avLst/>
            </a:prstGeom>
            <a:solidFill>
              <a:schemeClr val="accent2">
                <a:alpha val="1177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20" name="도형 19"/>
            <p:cNvSpPr>
              <a:spLocks/>
            </p:cNvSpPr>
            <p:nvPr/>
          </p:nvSpPr>
          <p:spPr>
            <a:xfrm rot="80880000">
              <a:off x="9704070" y="1666240"/>
              <a:ext cx="212090" cy="1574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3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21" name="도형 20"/>
            <p:cNvSpPr>
              <a:spLocks/>
            </p:cNvSpPr>
            <p:nvPr/>
          </p:nvSpPr>
          <p:spPr>
            <a:xfrm rot="80880000">
              <a:off x="9709785" y="2172970"/>
              <a:ext cx="321945" cy="2413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22" name="도형 21"/>
            <p:cNvSpPr>
              <a:spLocks/>
            </p:cNvSpPr>
            <p:nvPr/>
          </p:nvSpPr>
          <p:spPr>
            <a:xfrm rot="80880000">
              <a:off x="9735820" y="2571750"/>
              <a:ext cx="212090" cy="158115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3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23" name="도형 22"/>
            <p:cNvSpPr>
              <a:spLocks/>
            </p:cNvSpPr>
            <p:nvPr/>
          </p:nvSpPr>
          <p:spPr>
            <a:xfrm rot="80880000">
              <a:off x="10125075" y="3203575"/>
              <a:ext cx="574040" cy="428625"/>
            </a:xfrm>
            <a:prstGeom prst="ellipse">
              <a:avLst/>
            </a:prstGeom>
            <a:solidFill>
              <a:schemeClr val="accent2">
                <a:alpha val="1373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24" name="도형 23"/>
            <p:cNvSpPr>
              <a:spLocks/>
            </p:cNvSpPr>
            <p:nvPr/>
          </p:nvSpPr>
          <p:spPr>
            <a:xfrm rot="80880000">
              <a:off x="10558780" y="4053840"/>
              <a:ext cx="212090" cy="158115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3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25" name="도형 24"/>
            <p:cNvSpPr>
              <a:spLocks/>
            </p:cNvSpPr>
            <p:nvPr/>
          </p:nvSpPr>
          <p:spPr>
            <a:xfrm rot="80880000">
              <a:off x="11419840" y="4081780"/>
              <a:ext cx="211455" cy="1600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298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26" name="도형 25"/>
            <p:cNvSpPr>
              <a:spLocks/>
            </p:cNvSpPr>
            <p:nvPr/>
          </p:nvSpPr>
          <p:spPr>
            <a:xfrm rot="80880000">
              <a:off x="8545195" y="783590"/>
              <a:ext cx="573405" cy="427355"/>
            </a:xfrm>
            <a:prstGeom prst="ellipse">
              <a:avLst/>
            </a:prstGeom>
            <a:solidFill>
              <a:schemeClr val="accent2">
                <a:alpha val="981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27" name="도형 26"/>
            <p:cNvSpPr>
              <a:spLocks/>
            </p:cNvSpPr>
            <p:nvPr/>
          </p:nvSpPr>
          <p:spPr>
            <a:xfrm rot="80880000">
              <a:off x="8620125" y="434975"/>
              <a:ext cx="212725" cy="15938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3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28" name="도형 27"/>
            <p:cNvSpPr>
              <a:spLocks/>
            </p:cNvSpPr>
            <p:nvPr/>
          </p:nvSpPr>
          <p:spPr>
            <a:xfrm rot="80880000">
              <a:off x="7883525" y="568960"/>
              <a:ext cx="361950" cy="271145"/>
            </a:xfrm>
            <a:prstGeom prst="ellipse">
              <a:avLst/>
            </a:prstGeom>
            <a:solidFill>
              <a:schemeClr val="accent2">
                <a:alpha val="1177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29" name="도형 28"/>
            <p:cNvSpPr>
              <a:spLocks/>
            </p:cNvSpPr>
            <p:nvPr/>
          </p:nvSpPr>
          <p:spPr>
            <a:xfrm rot="80880000">
              <a:off x="7912100" y="-58420"/>
              <a:ext cx="725170" cy="5422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5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 rot="80880000">
              <a:off x="7801610" y="344170"/>
              <a:ext cx="212090" cy="15811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31" name="도형 30"/>
            <p:cNvSpPr>
              <a:spLocks/>
            </p:cNvSpPr>
            <p:nvPr/>
          </p:nvSpPr>
          <p:spPr>
            <a:xfrm rot="80880000">
              <a:off x="7310120" y="408305"/>
              <a:ext cx="565785" cy="42354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295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 rot="80880000">
              <a:off x="10714990" y="5500370"/>
              <a:ext cx="477520" cy="3581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571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33" name="도형 32"/>
            <p:cNvSpPr>
              <a:spLocks/>
            </p:cNvSpPr>
            <p:nvPr/>
          </p:nvSpPr>
          <p:spPr>
            <a:xfrm rot="80880000">
              <a:off x="11337925" y="5656580"/>
              <a:ext cx="212090" cy="1574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472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34" name="도형 33"/>
            <p:cNvSpPr>
              <a:spLocks/>
            </p:cNvSpPr>
            <p:nvPr/>
          </p:nvSpPr>
          <p:spPr>
            <a:xfrm rot="80880000">
              <a:off x="11460480" y="5274310"/>
              <a:ext cx="501015" cy="3746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689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35" name="도형 34"/>
            <p:cNvSpPr>
              <a:spLocks/>
            </p:cNvSpPr>
            <p:nvPr/>
          </p:nvSpPr>
          <p:spPr>
            <a:xfrm rot="80880000">
              <a:off x="7369175" y="79375"/>
              <a:ext cx="212090" cy="158115"/>
            </a:xfrm>
            <a:prstGeom prst="ellipse">
              <a:avLst/>
            </a:prstGeom>
            <a:solidFill>
              <a:schemeClr val="accent2">
                <a:alpha val="1177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</p:grpSp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016000" y="914400"/>
            <a:ext cx="8230235" cy="11303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>
                <a:latin typeface="Tahoma" charset="0"/>
                <a:ea typeface="한컴 윤고딕 240" charset="0"/>
              </a:rPr>
              <a:t>마스터</a:t>
            </a:r>
            <a:r>
              <a:rPr lang="en-US" altLang="ko-KR" sz="4000">
                <a:latin typeface="Tahoma" charset="0"/>
                <a:ea typeface="Tahoma" charset="0"/>
              </a:rPr>
              <a:t> </a:t>
            </a:r>
            <a:r>
              <a:rPr lang="en-US" altLang="ko-KR" sz="4000">
                <a:latin typeface="Tahoma" charset="0"/>
                <a:ea typeface="한컴 윤고딕 240" charset="0"/>
              </a:rPr>
              <a:t>제목</a:t>
            </a:r>
            <a:r>
              <a:rPr lang="en-US" altLang="ko-KR" sz="4000">
                <a:latin typeface="Tahoma" charset="0"/>
                <a:ea typeface="Tahoma" charset="0"/>
              </a:rPr>
              <a:t> </a:t>
            </a:r>
            <a:r>
              <a:rPr lang="en-US" altLang="ko-KR" sz="4000">
                <a:latin typeface="Tahoma" charset="0"/>
                <a:ea typeface="한컴 윤고딕 240" charset="0"/>
              </a:rPr>
              <a:t>스타일</a:t>
            </a:r>
            <a:r>
              <a:rPr lang="en-US" altLang="ko-KR" sz="4000">
                <a:latin typeface="Tahoma" charset="0"/>
                <a:ea typeface="Tahoma" charset="0"/>
              </a:rPr>
              <a:t> </a:t>
            </a:r>
            <a:r>
              <a:rPr lang="en-US" altLang="ko-KR" sz="4000">
                <a:latin typeface="Tahoma" charset="0"/>
                <a:ea typeface="한컴 윤고딕 240" charset="0"/>
              </a:rPr>
              <a:t>편집</a:t>
            </a:r>
          </a:p>
        </p:txBody>
      </p:sp>
      <p:sp>
        <p:nvSpPr>
          <p:cNvPr id="39" name="텍스트 개체 틀 38"/>
          <p:cNvSpPr txBox="1">
            <a:spLocks noGrp="1"/>
          </p:cNvSpPr>
          <p:nvPr>
            <p:ph type="body" hasCustomPrompt="1"/>
          </p:nvPr>
        </p:nvSpPr>
        <p:spPr>
          <a:xfrm>
            <a:off x="1016000" y="2133600"/>
            <a:ext cx="8244840" cy="35712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62255" indent="-262255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E6774"/>
              </a:buClr>
              <a:buSzPct val="80000"/>
              <a:buFont typeface="Wingdings"/>
              <a:buChar char="£"/>
            </a:pPr>
            <a:r>
              <a:rPr lang="en-US" altLang="ko-KR" sz="2400">
                <a:latin typeface="Arial" charset="0"/>
                <a:ea typeface="한컴 윤고딕 230" charset="0"/>
              </a:rPr>
              <a:t>첫째</a:t>
            </a:r>
            <a:r>
              <a:rPr lang="en-US" altLang="ko-KR" sz="2400">
                <a:latin typeface="Arial" charset="0"/>
                <a:ea typeface="Arial" charset="0"/>
              </a:rPr>
              <a:t> </a:t>
            </a:r>
            <a:r>
              <a:rPr lang="en-US" altLang="ko-KR" sz="2400">
                <a:latin typeface="Arial" charset="0"/>
                <a:ea typeface="한컴 윤고딕 230" charset="0"/>
              </a:rPr>
              <a:t>목차</a:t>
            </a:r>
          </a:p>
          <a:p>
            <a:pPr marL="262255" indent="-262255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E6774"/>
              </a:buClr>
              <a:buSzPct val="80000"/>
              <a:buFont typeface="Wingdings"/>
              <a:buChar char="£"/>
            </a:pPr>
            <a:r>
              <a:rPr lang="en-US" altLang="ko-KR" sz="2400">
                <a:latin typeface="Arial" charset="0"/>
                <a:ea typeface="한컴 윤고딕 230" charset="0"/>
              </a:rPr>
              <a:t>둘째</a:t>
            </a:r>
            <a:r>
              <a:rPr lang="en-US" altLang="ko-KR" sz="2400">
                <a:latin typeface="Arial" charset="0"/>
                <a:ea typeface="Arial" charset="0"/>
              </a:rPr>
              <a:t> </a:t>
            </a:r>
            <a:r>
              <a:rPr lang="en-US" altLang="ko-KR" sz="2400">
                <a:latin typeface="Arial" charset="0"/>
                <a:ea typeface="한컴 윤고딕 230" charset="0"/>
              </a:rPr>
              <a:t>목차</a:t>
            </a:r>
          </a:p>
          <a:p>
            <a:pPr marL="262255" indent="-262255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E6774"/>
              </a:buClr>
              <a:buSzPct val="80000"/>
              <a:buFont typeface="Wingdings"/>
              <a:buChar char="£"/>
            </a:pPr>
            <a:r>
              <a:rPr lang="en-US" altLang="ko-KR" sz="2400">
                <a:latin typeface="Arial" charset="0"/>
                <a:ea typeface="한컴 윤고딕 230" charset="0"/>
              </a:rPr>
              <a:t>셋째</a:t>
            </a:r>
            <a:r>
              <a:rPr lang="en-US" altLang="ko-KR" sz="2400">
                <a:latin typeface="Arial" charset="0"/>
                <a:ea typeface="Arial" charset="0"/>
              </a:rPr>
              <a:t> </a:t>
            </a:r>
            <a:r>
              <a:rPr lang="en-US" altLang="ko-KR" sz="2400">
                <a:latin typeface="Arial" charset="0"/>
                <a:ea typeface="한컴 윤고딕 230" charset="0"/>
              </a:rPr>
              <a:t>목차</a:t>
            </a:r>
          </a:p>
          <a:p>
            <a:pPr marL="262255" indent="-262255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E6774"/>
              </a:buClr>
              <a:buSzPct val="80000"/>
              <a:buFont typeface="Wingdings"/>
              <a:buChar char="£"/>
            </a:pPr>
            <a:r>
              <a:rPr lang="en-US" altLang="ko-KR" sz="2400">
                <a:latin typeface="Arial" charset="0"/>
                <a:ea typeface="한컴 윤고딕 230" charset="0"/>
              </a:rPr>
              <a:t>넷째</a:t>
            </a:r>
            <a:r>
              <a:rPr lang="en-US" altLang="ko-KR" sz="2400">
                <a:latin typeface="Arial" charset="0"/>
                <a:ea typeface="Arial" charset="0"/>
              </a:rPr>
              <a:t> </a:t>
            </a:r>
            <a:r>
              <a:rPr lang="en-US" altLang="ko-KR" sz="2400">
                <a:latin typeface="Arial" charset="0"/>
                <a:ea typeface="한컴 윤고딕 230" charset="0"/>
              </a:rPr>
              <a:t>목차</a:t>
            </a:r>
          </a:p>
          <a:p>
            <a:pPr marL="262255" indent="-262255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E6774"/>
              </a:buClr>
              <a:buSzPct val="80000"/>
              <a:buFont typeface="Wingdings"/>
              <a:buChar char="£"/>
            </a:pPr>
            <a:r>
              <a:rPr lang="en-US" altLang="ko-KR" sz="2400">
                <a:latin typeface="Arial" charset="0"/>
                <a:ea typeface="한컴 윤고딕 230" charset="0"/>
              </a:rPr>
              <a:t>다섯째</a:t>
            </a:r>
            <a:r>
              <a:rPr lang="en-US" altLang="ko-KR" sz="2400">
                <a:latin typeface="Arial" charset="0"/>
                <a:ea typeface="Arial" charset="0"/>
              </a:rPr>
              <a:t> </a:t>
            </a:r>
            <a:r>
              <a:rPr lang="en-US" altLang="ko-KR" sz="2400">
                <a:latin typeface="Arial" charset="0"/>
                <a:ea typeface="한컴 윤고딕 230" charset="0"/>
              </a:rPr>
              <a:t>목차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Arial" charset="0"/>
                <a:ea typeface="Arial" charset="0"/>
              </a:rPr>
              <a:t>2019-11-24</a:t>
            </a:fld>
            <a:endParaRPr lang="ko-KR" altLang="en-US" sz="1200">
              <a:latin typeface="Arial" charset="0"/>
              <a:ea typeface="Arial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Arial" charset="0"/>
                <a:ea typeface="Arial" charset="0"/>
              </a:rPr>
              <a:t>‹#›</a:t>
            </a:fld>
            <a:endParaRPr lang="en-US" altLang="ko-KR" sz="1200"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5400000">
            <a:off x="6959600" y="2933700"/>
            <a:ext cx="9144635" cy="991235"/>
            <a:chOff x="6959600" y="2933700"/>
            <a:chExt cx="9144635" cy="991235"/>
          </a:xfrm>
        </p:grpSpPr>
        <p:sp>
          <p:nvSpPr>
            <p:cNvPr id="8" name="도형 7"/>
            <p:cNvSpPr>
              <a:spLocks/>
            </p:cNvSpPr>
            <p:nvPr/>
          </p:nvSpPr>
          <p:spPr>
            <a:xfrm rot="21600000" flipH="1">
              <a:off x="6959600" y="2933700"/>
              <a:ext cx="8839835" cy="991235"/>
            </a:xfrm>
            <a:custGeom>
              <a:avLst/>
              <a:gdLst>
                <a:gd name="TX0" fmla="*/ 8839200 w 8839201"/>
                <a:gd name="TY0" fmla="*/ 0 h 990601"/>
                <a:gd name="TX1" fmla="*/ 0 w 8839201"/>
                <a:gd name="TY1" fmla="*/ 685800 h 990601"/>
                <a:gd name="TX2" fmla="*/ 8839200 w 8839201"/>
                <a:gd name="TY2" fmla="*/ 990600 h 990601"/>
                <a:gd name="TX3" fmla="*/ 8839200 w 8839201"/>
                <a:gd name="TY3" fmla="*/ 0 h 9906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</a:cxnLst>
              <a:rect l="l" t="t" r="r" b="b"/>
              <a:pathLst>
                <a:path w="8839201" h="990601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/>
            </a:gradFill>
            <a:ln w="0">
              <a:noFill/>
              <a:prstDash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 rot="21600000">
              <a:off x="6959600" y="2933700"/>
              <a:ext cx="9144635" cy="991235"/>
            </a:xfrm>
            <a:custGeom>
              <a:avLst/>
              <a:gdLst>
                <a:gd name="TX0" fmla="*/ 9144000 w 9144001"/>
                <a:gd name="TY0" fmla="*/ 0 h 990601"/>
                <a:gd name="TX1" fmla="*/ 0 w 9144001"/>
                <a:gd name="TY1" fmla="*/ 0 h 990601"/>
                <a:gd name="TX2" fmla="*/ 9525 w 9144001"/>
                <a:gd name="TY2" fmla="*/ 504825 h 990601"/>
                <a:gd name="TX3" fmla="*/ 9144000 w 9144001"/>
                <a:gd name="TY3" fmla="*/ 990600 h 990601"/>
                <a:gd name="TX4" fmla="*/ 9144000 w 9144001"/>
                <a:gd name="TY4" fmla="*/ 0 h 9906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9144001" h="990601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/>
            </a:gradFill>
            <a:ln w="0">
              <a:noFill/>
              <a:prstDash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Arial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 rot="5400000">
            <a:off x="10142220" y="5485130"/>
            <a:ext cx="1238885" cy="1664970"/>
            <a:chOff x="10142220" y="5485130"/>
            <a:chExt cx="1238885" cy="1664970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21600000">
              <a:off x="10548620" y="7009130"/>
              <a:ext cx="187960" cy="14097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3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21600000">
              <a:off x="10142220" y="6272530"/>
              <a:ext cx="525145" cy="394335"/>
            </a:xfrm>
            <a:prstGeom prst="ellipse">
              <a:avLst/>
            </a:prstGeom>
            <a:solidFill>
              <a:schemeClr val="accent2">
                <a:alpha val="2865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 rot="21600000">
              <a:off x="10650220" y="6475730"/>
              <a:ext cx="683260" cy="51244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493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14" name="도형 13"/>
            <p:cNvSpPr>
              <a:spLocks/>
            </p:cNvSpPr>
            <p:nvPr/>
          </p:nvSpPr>
          <p:spPr>
            <a:xfrm rot="21600000">
              <a:off x="10667365" y="6141085"/>
              <a:ext cx="307975" cy="2311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98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 rot="21600000">
              <a:off x="10142220" y="5485130"/>
              <a:ext cx="820420" cy="6159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571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 rot="21600000">
              <a:off x="11073765" y="5528945"/>
              <a:ext cx="307975" cy="231140"/>
            </a:xfrm>
            <a:prstGeom prst="ellipse">
              <a:avLst/>
            </a:prstGeom>
            <a:solidFill>
              <a:schemeClr val="accent2">
                <a:alpha val="6476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</p:grpSp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10784205" y="274955"/>
            <a:ext cx="1162050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>
                <a:latin typeface="Tahoma" charset="0"/>
                <a:ea typeface="한컴 윤고딕 240" charset="0"/>
              </a:rPr>
              <a:t>마스터</a:t>
            </a:r>
            <a:r>
              <a:rPr lang="en-US" altLang="ko-KR" sz="3600">
                <a:latin typeface="Tahoma" charset="0"/>
                <a:ea typeface="Tahoma" charset="0"/>
              </a:rPr>
              <a:t> </a:t>
            </a:r>
            <a:r>
              <a:rPr lang="en-US" altLang="ko-KR" sz="3600">
                <a:latin typeface="Tahoma" charset="0"/>
                <a:ea typeface="한컴 윤고딕 240" charset="0"/>
              </a:rPr>
              <a:t>제목</a:t>
            </a:r>
            <a:r>
              <a:rPr lang="en-US" altLang="ko-KR" sz="3600">
                <a:latin typeface="Tahoma" charset="0"/>
                <a:ea typeface="Tahoma" charset="0"/>
              </a:rPr>
              <a:t> </a:t>
            </a:r>
            <a:r>
              <a:rPr lang="en-US" altLang="ko-KR" sz="3600">
                <a:latin typeface="Tahoma" charset="0"/>
                <a:ea typeface="한컴 윤고딕 240" charset="0"/>
              </a:rPr>
              <a:t>스타일</a:t>
            </a:r>
            <a:r>
              <a:rPr lang="en-US" altLang="ko-KR" sz="3600">
                <a:latin typeface="Tahoma" charset="0"/>
                <a:ea typeface="Tahoma" charset="0"/>
              </a:rPr>
              <a:t> </a:t>
            </a:r>
            <a:r>
              <a:rPr lang="en-US" altLang="ko-KR" sz="3600">
                <a:latin typeface="Tahoma" charset="0"/>
                <a:ea typeface="한컴 윤고딕 240" charset="0"/>
              </a:rPr>
              <a:t>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274955"/>
            <a:ext cx="998664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Autofit/>
          </a:bodyPr>
          <a:lstStyle/>
          <a:p>
            <a:pPr marL="262255" indent="-262255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E6774"/>
              </a:buClr>
              <a:buSzPct val="80000"/>
              <a:buFont typeface="Wingdings"/>
              <a:buChar char="£"/>
            </a:pPr>
            <a:r>
              <a:rPr lang="en-US" altLang="ko-KR" sz="2400">
                <a:latin typeface="Arial" charset="0"/>
                <a:ea typeface="한컴 윤고딕 230" charset="0"/>
              </a:rPr>
              <a:t>마스터</a:t>
            </a:r>
            <a:r>
              <a:rPr lang="en-US" altLang="ko-KR" sz="2400">
                <a:latin typeface="Arial" charset="0"/>
                <a:ea typeface="Arial" charset="0"/>
              </a:rPr>
              <a:t> </a:t>
            </a:r>
            <a:r>
              <a:rPr lang="en-US" altLang="ko-KR" sz="2400">
                <a:latin typeface="Arial" charset="0"/>
                <a:ea typeface="한컴 윤고딕 230" charset="0"/>
              </a:rPr>
              <a:t>텍스트</a:t>
            </a:r>
            <a:r>
              <a:rPr lang="en-US" altLang="ko-KR" sz="2400">
                <a:latin typeface="Arial" charset="0"/>
                <a:ea typeface="Arial" charset="0"/>
              </a:rPr>
              <a:t> </a:t>
            </a:r>
            <a:r>
              <a:rPr lang="en-US" altLang="ko-KR" sz="2400">
                <a:latin typeface="Arial" charset="0"/>
                <a:ea typeface="한컴 윤고딕 230" charset="0"/>
              </a:rPr>
              <a:t>스타일을</a:t>
            </a:r>
            <a:r>
              <a:rPr lang="en-US" altLang="ko-KR" sz="2400">
                <a:latin typeface="Arial" charset="0"/>
                <a:ea typeface="Arial" charset="0"/>
              </a:rPr>
              <a:t> </a:t>
            </a:r>
            <a:r>
              <a:rPr lang="en-US" altLang="ko-KR" sz="2400">
                <a:latin typeface="Arial" charset="0"/>
                <a:ea typeface="한컴 윤고딕 230" charset="0"/>
              </a:rPr>
              <a:t>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825A"/>
              </a:buClr>
              <a:buSzPct val="80000"/>
              <a:buFont typeface="Wingdings"/>
              <a:buChar char="£"/>
            </a:pPr>
            <a:r>
              <a:rPr lang="en-US" altLang="ko-KR" sz="2000">
                <a:latin typeface="Arial" charset="0"/>
                <a:ea typeface="한컴 윤고딕 230" charset="0"/>
              </a:rPr>
              <a:t>둘째</a:t>
            </a:r>
            <a:r>
              <a:rPr lang="en-US" altLang="ko-KR" sz="2000">
                <a:latin typeface="Arial" charset="0"/>
                <a:ea typeface="Arial" charset="0"/>
              </a:rPr>
              <a:t> </a:t>
            </a:r>
            <a:r>
              <a:rPr lang="en-US" altLang="ko-KR" sz="2000">
                <a:latin typeface="Arial" charset="0"/>
                <a:ea typeface="한컴 윤고딕 230" charset="0"/>
              </a:rPr>
              <a:t>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AA7E"/>
              </a:buClr>
              <a:buSzPct val="80000"/>
              <a:buFont typeface="Wingdings"/>
              <a:buChar char="£"/>
            </a:pPr>
            <a:r>
              <a:rPr lang="en-US" altLang="ko-KR" sz="1800">
                <a:latin typeface="Arial" charset="0"/>
                <a:ea typeface="한컴 윤고딕 230" charset="0"/>
              </a:rPr>
              <a:t>셋째</a:t>
            </a:r>
            <a:r>
              <a:rPr lang="en-US" altLang="ko-KR" sz="1800">
                <a:latin typeface="Arial" charset="0"/>
                <a:ea typeface="Arial" charset="0"/>
              </a:rPr>
              <a:t> </a:t>
            </a:r>
            <a:r>
              <a:rPr lang="en-US" altLang="ko-KR" sz="1800">
                <a:latin typeface="Arial" charset="0"/>
                <a:ea typeface="한컴 윤고딕 230" charset="0"/>
              </a:rPr>
              <a:t>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AA7E"/>
              </a:buClr>
              <a:buSzPct val="60000"/>
              <a:buFont typeface="Wingdings"/>
              <a:buChar char="£"/>
            </a:pPr>
            <a:r>
              <a:rPr lang="en-US" altLang="ko-KR" sz="1600">
                <a:latin typeface="Arial" charset="0"/>
                <a:ea typeface="한컴 윤고딕 230" charset="0"/>
              </a:rPr>
              <a:t>넷째</a:t>
            </a:r>
            <a:r>
              <a:rPr lang="en-US" altLang="ko-KR" sz="1600">
                <a:latin typeface="Arial" charset="0"/>
                <a:ea typeface="Arial" charset="0"/>
              </a:rPr>
              <a:t> </a:t>
            </a:r>
            <a:r>
              <a:rPr lang="en-US" altLang="ko-KR" sz="1600">
                <a:latin typeface="Arial" charset="0"/>
                <a:ea typeface="한컴 윤고딕 230" charset="0"/>
              </a:rPr>
              <a:t>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AA7E"/>
              </a:buClr>
              <a:buFont typeface="Wingdings"/>
              <a:buChar char="£"/>
            </a:pPr>
            <a:r>
              <a:rPr lang="en-US" altLang="ko-KR" sz="1600">
                <a:latin typeface="Arial" charset="0"/>
                <a:ea typeface="한컴 윤고딕 230" charset="0"/>
              </a:rPr>
              <a:t>다섯째</a:t>
            </a:r>
            <a:r>
              <a:rPr lang="en-US" altLang="ko-KR" sz="1600">
                <a:latin typeface="Arial" charset="0"/>
                <a:ea typeface="Arial" charset="0"/>
              </a:rPr>
              <a:t> </a:t>
            </a:r>
            <a:r>
              <a:rPr lang="en-US" altLang="ko-KR" sz="1600">
                <a:latin typeface="Arial" charset="0"/>
                <a:ea typeface="한컴 윤고딕 230" charset="0"/>
              </a:rPr>
              <a:t>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Arial" charset="0"/>
                <a:ea typeface="Arial" charset="0"/>
              </a:rPr>
              <a:t>2019-11-24</a:t>
            </a:fld>
            <a:endParaRPr lang="ko-KR" altLang="en-US" sz="1200">
              <a:latin typeface="Arial" charset="0"/>
              <a:ea typeface="Arial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Arial" charset="0"/>
                <a:ea typeface="Arial" charset="0"/>
              </a:rPr>
              <a:t>‹#›</a:t>
            </a:fld>
            <a:endParaRPr lang="en-US" altLang="ko-KR" sz="1200"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>
  <p:cSld name="1_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600" y="3429000"/>
            <a:ext cx="9525067" cy="1074551"/>
          </a:xfrm>
        </p:spPr>
        <p:txBody>
          <a:bodyPr/>
          <a:lstStyle>
            <a:lvl1pPr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9600" y="4500569"/>
            <a:ext cx="8534400" cy="587697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1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7C8F9AC-C743-4CF1-9CDC-5778D607EC85}" type="datetime1">
              <a:rPr lang="ko-KR" altLang="en-US"/>
              <a:pPr>
                <a:defRPr lang="ko-KR" altLang="en-US"/>
              </a:pPr>
              <a:t>2019-11-24</a:t>
            </a:fld>
            <a:endParaRPr lang="en-US" altLang="en-US"/>
          </a:p>
        </p:txBody>
      </p:sp>
      <p:sp>
        <p:nvSpPr>
          <p:cNvPr id="6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en-US" altLang="en-US"/>
          </a:p>
        </p:txBody>
      </p:sp>
      <p:sp>
        <p:nvSpPr>
          <p:cNvPr id="6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1461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33474"/>
            <a:ext cx="10972800" cy="514299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60BDF17-240F-45C2-9667-5F01B32F94EA}" type="datetime1">
              <a:rPr lang="ko-KR" altLang="en-US"/>
              <a:pPr>
                <a:defRPr lang="ko-KR" altLang="en-US"/>
              </a:pPr>
              <a:t>2019-11-24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26197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3435" cy="8686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>
                <a:latin typeface="Tahoma" charset="0"/>
                <a:ea typeface="한컴 윤고딕 240" charset="0"/>
              </a:rPr>
              <a:t>마스터</a:t>
            </a:r>
            <a:r>
              <a:rPr lang="en-US" altLang="ko-KR" sz="3600">
                <a:latin typeface="Tahoma" charset="0"/>
                <a:ea typeface="Tahoma" charset="0"/>
              </a:rPr>
              <a:t> </a:t>
            </a:r>
            <a:r>
              <a:rPr lang="en-US" altLang="ko-KR" sz="3600">
                <a:latin typeface="Tahoma" charset="0"/>
                <a:ea typeface="한컴 윤고딕 240" charset="0"/>
              </a:rPr>
              <a:t>제목</a:t>
            </a:r>
            <a:r>
              <a:rPr lang="en-US" altLang="ko-KR" sz="3600">
                <a:latin typeface="Tahoma" charset="0"/>
                <a:ea typeface="Tahoma" charset="0"/>
              </a:rPr>
              <a:t> </a:t>
            </a:r>
            <a:r>
              <a:rPr lang="en-US" altLang="ko-KR" sz="3600">
                <a:latin typeface="Tahoma" charset="0"/>
                <a:ea typeface="한컴 윤고딕 240" charset="0"/>
              </a:rPr>
              <a:t>스타일</a:t>
            </a:r>
            <a:r>
              <a:rPr lang="en-US" altLang="ko-KR" sz="3600">
                <a:latin typeface="Tahoma" charset="0"/>
                <a:ea typeface="Tahoma" charset="0"/>
              </a:rPr>
              <a:t> </a:t>
            </a:r>
            <a:r>
              <a:rPr lang="en-US" altLang="ko-KR" sz="3600">
                <a:latin typeface="Tahoma" charset="0"/>
                <a:ea typeface="한컴 윤고딕 240" charset="0"/>
              </a:rPr>
              <a:t>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133475"/>
            <a:ext cx="10973435" cy="514350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62255" indent="-262255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E6774"/>
              </a:buClr>
              <a:buSzPct val="80000"/>
              <a:buFont typeface="Wingdings"/>
              <a:buChar char="£"/>
            </a:pPr>
            <a:r>
              <a:rPr lang="en-US" altLang="ko-KR" sz="2400">
                <a:latin typeface="Arial" charset="0"/>
                <a:ea typeface="한컴 윤고딕 230" charset="0"/>
              </a:rPr>
              <a:t>마스터</a:t>
            </a:r>
            <a:r>
              <a:rPr lang="en-US" altLang="ko-KR" sz="2400">
                <a:latin typeface="Arial" charset="0"/>
                <a:ea typeface="Arial" charset="0"/>
              </a:rPr>
              <a:t> </a:t>
            </a:r>
            <a:r>
              <a:rPr lang="en-US" altLang="ko-KR" sz="2400">
                <a:latin typeface="Arial" charset="0"/>
                <a:ea typeface="한컴 윤고딕 230" charset="0"/>
              </a:rPr>
              <a:t>텍스트</a:t>
            </a:r>
            <a:r>
              <a:rPr lang="en-US" altLang="ko-KR" sz="2400">
                <a:latin typeface="Arial" charset="0"/>
                <a:ea typeface="Arial" charset="0"/>
              </a:rPr>
              <a:t> </a:t>
            </a:r>
            <a:r>
              <a:rPr lang="en-US" altLang="ko-KR" sz="2400">
                <a:latin typeface="Arial" charset="0"/>
                <a:ea typeface="한컴 윤고딕 230" charset="0"/>
              </a:rPr>
              <a:t>스타일을</a:t>
            </a:r>
            <a:r>
              <a:rPr lang="en-US" altLang="ko-KR" sz="2400">
                <a:latin typeface="Arial" charset="0"/>
                <a:ea typeface="Arial" charset="0"/>
              </a:rPr>
              <a:t> </a:t>
            </a:r>
            <a:r>
              <a:rPr lang="en-US" altLang="ko-KR" sz="2400">
                <a:latin typeface="Arial" charset="0"/>
                <a:ea typeface="한컴 윤고딕 230" charset="0"/>
              </a:rPr>
              <a:t>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825A"/>
              </a:buClr>
              <a:buSzPct val="80000"/>
              <a:buFont typeface="Wingdings"/>
              <a:buChar char="£"/>
            </a:pPr>
            <a:r>
              <a:rPr lang="en-US" altLang="ko-KR" sz="2000">
                <a:latin typeface="Arial" charset="0"/>
                <a:ea typeface="한컴 윤고딕 230" charset="0"/>
              </a:rPr>
              <a:t>둘째</a:t>
            </a:r>
            <a:r>
              <a:rPr lang="en-US" altLang="ko-KR" sz="2000">
                <a:latin typeface="Arial" charset="0"/>
                <a:ea typeface="Arial" charset="0"/>
              </a:rPr>
              <a:t> </a:t>
            </a:r>
            <a:r>
              <a:rPr lang="en-US" altLang="ko-KR" sz="2000">
                <a:latin typeface="Arial" charset="0"/>
                <a:ea typeface="한컴 윤고딕 230" charset="0"/>
              </a:rPr>
              <a:t>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AA7E"/>
              </a:buClr>
              <a:buSzPct val="80000"/>
              <a:buFont typeface="Wingdings"/>
              <a:buChar char="£"/>
            </a:pPr>
            <a:r>
              <a:rPr lang="en-US" altLang="ko-KR" sz="1800">
                <a:latin typeface="Arial" charset="0"/>
                <a:ea typeface="한컴 윤고딕 230" charset="0"/>
              </a:rPr>
              <a:t>셋째</a:t>
            </a:r>
            <a:r>
              <a:rPr lang="en-US" altLang="ko-KR" sz="1800">
                <a:latin typeface="Arial" charset="0"/>
                <a:ea typeface="Arial" charset="0"/>
              </a:rPr>
              <a:t> </a:t>
            </a:r>
            <a:r>
              <a:rPr lang="en-US" altLang="ko-KR" sz="1800">
                <a:latin typeface="Arial" charset="0"/>
                <a:ea typeface="한컴 윤고딕 230" charset="0"/>
              </a:rPr>
              <a:t>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AA7E"/>
              </a:buClr>
              <a:buSzPct val="60000"/>
              <a:buFont typeface="Wingdings"/>
              <a:buChar char="l"/>
            </a:pPr>
            <a:r>
              <a:rPr lang="en-US" altLang="ko-KR" sz="1600">
                <a:latin typeface="Arial" charset="0"/>
                <a:ea typeface="한컴 윤고딕 230" charset="0"/>
              </a:rPr>
              <a:t>넷째</a:t>
            </a:r>
            <a:r>
              <a:rPr lang="en-US" altLang="ko-KR" sz="1600">
                <a:latin typeface="Arial" charset="0"/>
                <a:ea typeface="Arial" charset="0"/>
              </a:rPr>
              <a:t> </a:t>
            </a:r>
            <a:r>
              <a:rPr lang="en-US" altLang="ko-KR" sz="1600">
                <a:latin typeface="Arial" charset="0"/>
                <a:ea typeface="한컴 윤고딕 230" charset="0"/>
              </a:rPr>
              <a:t>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AA7E"/>
              </a:buClr>
              <a:buFont typeface="Arial"/>
              <a:buChar char="•"/>
            </a:pPr>
            <a:r>
              <a:rPr lang="en-US" altLang="ko-KR" sz="1600">
                <a:latin typeface="Arial" charset="0"/>
                <a:ea typeface="한컴 윤고딕 230" charset="0"/>
              </a:rPr>
              <a:t>다섯째</a:t>
            </a:r>
            <a:r>
              <a:rPr lang="en-US" altLang="ko-KR" sz="1600">
                <a:latin typeface="Arial" charset="0"/>
                <a:ea typeface="Arial" charset="0"/>
              </a:rPr>
              <a:t> </a:t>
            </a:r>
            <a:r>
              <a:rPr lang="en-US" altLang="ko-KR" sz="1600">
                <a:latin typeface="Arial" charset="0"/>
                <a:ea typeface="한컴 윤고딕 230" charset="0"/>
              </a:rPr>
              <a:t>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Arial" charset="0"/>
                <a:ea typeface="Arial" charset="0"/>
              </a:rPr>
              <a:t>2019-11-24</a:t>
            </a:fld>
            <a:endParaRPr lang="ko-KR" altLang="en-US" sz="1200">
              <a:latin typeface="Arial" charset="0"/>
              <a:ea typeface="Arial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Arial" charset="0"/>
                <a:ea typeface="Arial" charset="0"/>
              </a:rPr>
              <a:t>‹#›</a:t>
            </a:fld>
            <a:endParaRPr lang="en-US" altLang="ko-KR" sz="1200"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Arial" charset="0"/>
                <a:ea typeface="Arial" charset="0"/>
              </a:rPr>
              <a:t>2019-11-24</a:t>
            </a:fld>
            <a:endParaRPr lang="ko-KR" altLang="en-US" sz="1200">
              <a:latin typeface="Arial" charset="0"/>
              <a:ea typeface="Arial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Arial" charset="0"/>
                <a:ea typeface="Arial" charset="0"/>
              </a:rPr>
              <a:t>‹#›</a:t>
            </a:fld>
            <a:endParaRPr lang="en-US" altLang="ko-KR" sz="1200">
              <a:latin typeface="Arial" charset="0"/>
              <a:ea typeface="Arial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191750" y="152400"/>
            <a:ext cx="1816735" cy="2441575"/>
            <a:chOff x="10191750" y="152400"/>
            <a:chExt cx="1816735" cy="2441575"/>
          </a:xfrm>
        </p:grpSpPr>
        <p:sp>
          <p:nvSpPr>
            <p:cNvPr id="6" name="도형 5"/>
            <p:cNvSpPr>
              <a:spLocks/>
            </p:cNvSpPr>
            <p:nvPr/>
          </p:nvSpPr>
          <p:spPr>
            <a:xfrm>
              <a:off x="10788015" y="2387600"/>
              <a:ext cx="274955" cy="2063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571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7" name="도형 6"/>
            <p:cNvSpPr>
              <a:spLocks/>
            </p:cNvSpPr>
            <p:nvPr/>
          </p:nvSpPr>
          <p:spPr>
            <a:xfrm>
              <a:off x="10191750" y="1306830"/>
              <a:ext cx="770255" cy="577850"/>
            </a:xfrm>
            <a:prstGeom prst="ellipse">
              <a:avLst/>
            </a:prstGeom>
            <a:solidFill>
              <a:schemeClr val="accent2">
                <a:alpha val="981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>
              <a:off x="10936605" y="1605280"/>
              <a:ext cx="1002030" cy="7518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080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>
              <a:off x="10961370" y="1114425"/>
              <a:ext cx="450850" cy="3384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865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10" name="도형 9"/>
            <p:cNvSpPr>
              <a:spLocks/>
            </p:cNvSpPr>
            <p:nvPr/>
          </p:nvSpPr>
          <p:spPr>
            <a:xfrm>
              <a:off x="10191750" y="152400"/>
              <a:ext cx="1203325" cy="9029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27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11" name="도형 10"/>
            <p:cNvSpPr>
              <a:spLocks/>
            </p:cNvSpPr>
            <p:nvPr/>
          </p:nvSpPr>
          <p:spPr>
            <a:xfrm>
              <a:off x="11557000" y="216535"/>
              <a:ext cx="450850" cy="338455"/>
            </a:xfrm>
            <a:prstGeom prst="ellipse">
              <a:avLst/>
            </a:prstGeom>
            <a:solidFill>
              <a:schemeClr val="accent2">
                <a:alpha val="3100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6"/>
          <p:cNvSpPr>
            <a:spLocks/>
          </p:cNvSpPr>
          <p:nvPr/>
        </p:nvSpPr>
        <p:spPr>
          <a:xfrm flipH="1" flipV="1">
            <a:off x="5865495" y="-635"/>
            <a:ext cx="6327140" cy="3658235"/>
          </a:xfrm>
          <a:prstGeom prst="rtTriangle">
            <a:avLst/>
          </a:prstGeom>
          <a:gradFill rotWithShape="1"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7800000"/>
          </a:gra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4624705"/>
            <a:ext cx="109734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>
                <a:latin typeface="Tahoma" charset="0"/>
                <a:ea typeface="한컴 윤고딕 240" charset="0"/>
              </a:rPr>
              <a:t>마스터</a:t>
            </a:r>
            <a:r>
              <a:rPr lang="en-US" altLang="ko-KR" sz="5400">
                <a:latin typeface="Tahoma" charset="0"/>
                <a:ea typeface="Tahoma" charset="0"/>
              </a:rPr>
              <a:t> </a:t>
            </a:r>
            <a:r>
              <a:rPr lang="en-US" altLang="ko-KR" sz="5400">
                <a:latin typeface="Tahoma" charset="0"/>
                <a:ea typeface="한컴 윤고딕 240" charset="0"/>
              </a:rPr>
              <a:t>제목</a:t>
            </a:r>
            <a:r>
              <a:rPr lang="en-US" altLang="ko-KR" sz="5400">
                <a:latin typeface="Tahoma" charset="0"/>
                <a:ea typeface="Tahoma" charset="0"/>
              </a:rPr>
              <a:t> </a:t>
            </a:r>
            <a:r>
              <a:rPr lang="en-US" altLang="ko-KR" sz="5400">
                <a:latin typeface="Tahoma" charset="0"/>
                <a:ea typeface="한컴 윤고딕 240" charset="0"/>
              </a:rPr>
              <a:t>스타일</a:t>
            </a:r>
            <a:r>
              <a:rPr lang="en-US" altLang="ko-KR" sz="5400">
                <a:latin typeface="Tahoma" charset="0"/>
                <a:ea typeface="Tahoma" charset="0"/>
              </a:rPr>
              <a:t> </a:t>
            </a:r>
            <a:r>
              <a:rPr lang="en-US" altLang="ko-KR" sz="5400">
                <a:latin typeface="Tahoma" charset="0"/>
                <a:ea typeface="한컴 윤고딕 240" charset="0"/>
              </a:rPr>
              <a:t>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9600" y="4191000"/>
            <a:ext cx="10973435" cy="4343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latin typeface="Arial" charset="0"/>
                <a:ea typeface="한컴 윤고딕 230" charset="0"/>
              </a:rPr>
              <a:t>마스터</a:t>
            </a:r>
            <a:r>
              <a:rPr lang="en-US" altLang="ko-KR" sz="2000">
                <a:latin typeface="Arial" charset="0"/>
                <a:ea typeface="Arial" charset="0"/>
              </a:rPr>
              <a:t> </a:t>
            </a:r>
            <a:r>
              <a:rPr lang="en-US" altLang="ko-KR" sz="2000">
                <a:latin typeface="Arial" charset="0"/>
                <a:ea typeface="한컴 윤고딕 230" charset="0"/>
              </a:rPr>
              <a:t>텍스트</a:t>
            </a:r>
            <a:r>
              <a:rPr lang="en-US" altLang="ko-KR" sz="2000">
                <a:latin typeface="Arial" charset="0"/>
                <a:ea typeface="Arial" charset="0"/>
              </a:rPr>
              <a:t> </a:t>
            </a:r>
            <a:r>
              <a:rPr lang="en-US" altLang="ko-KR" sz="2000">
                <a:latin typeface="Arial" charset="0"/>
                <a:ea typeface="한컴 윤고딕 230" charset="0"/>
              </a:rPr>
              <a:t>스타일을</a:t>
            </a:r>
            <a:r>
              <a:rPr lang="en-US" altLang="ko-KR" sz="2000">
                <a:latin typeface="Arial" charset="0"/>
                <a:ea typeface="Arial" charset="0"/>
              </a:rPr>
              <a:t> </a:t>
            </a:r>
            <a:r>
              <a:rPr lang="en-US" altLang="ko-KR" sz="2000">
                <a:latin typeface="Arial" charset="0"/>
                <a:ea typeface="한컴 윤고딕 230" charset="0"/>
              </a:rPr>
              <a:t>편집합니다</a:t>
            </a:r>
          </a:p>
        </p:txBody>
      </p:sp>
      <p:sp>
        <p:nvSpPr>
          <p:cNvPr id="39" name="날짜 개체 틀 38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Arial" charset="0"/>
                <a:ea typeface="Arial" charset="0"/>
              </a:rPr>
              <a:t>2019-11-24</a:t>
            </a:fld>
            <a:endParaRPr lang="ko-KR" altLang="en-US" sz="1200">
              <a:latin typeface="Arial" charset="0"/>
              <a:ea typeface="Arial" charset="0"/>
            </a:endParaRPr>
          </a:p>
        </p:txBody>
      </p:sp>
      <p:sp>
        <p:nvSpPr>
          <p:cNvPr id="40" name="바닥글 개체 틀 39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1" name="슬라이드 번호 개체 틀 4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Arial" charset="0"/>
                <a:ea typeface="Arial" charset="0"/>
              </a:rPr>
              <a:t>‹#›</a:t>
            </a:fld>
            <a:endParaRPr lang="en-US" altLang="ko-KR" sz="1200">
              <a:latin typeface="Arial" charset="0"/>
              <a:ea typeface="Arial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 rot="1080000" flipH="1" flipV="1">
            <a:off x="3114040" y="-418465"/>
            <a:ext cx="7823835" cy="5520690"/>
            <a:chOff x="3114040" y="-418465"/>
            <a:chExt cx="7823835" cy="5520690"/>
          </a:xfrm>
        </p:grpSpPr>
        <p:sp>
          <p:nvSpPr>
            <p:cNvPr id="37" name="도형 36"/>
            <p:cNvSpPr>
              <a:spLocks/>
            </p:cNvSpPr>
            <p:nvPr/>
          </p:nvSpPr>
          <p:spPr>
            <a:xfrm rot="4320000">
              <a:off x="3705225" y="-27305"/>
              <a:ext cx="1543050" cy="11569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868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38" name="도형 37"/>
            <p:cNvSpPr>
              <a:spLocks/>
            </p:cNvSpPr>
            <p:nvPr/>
          </p:nvSpPr>
          <p:spPr>
            <a:xfrm rot="4320000">
              <a:off x="4561205" y="1598930"/>
              <a:ext cx="923290" cy="6915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3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42" name="도형 41"/>
            <p:cNvSpPr>
              <a:spLocks/>
            </p:cNvSpPr>
            <p:nvPr/>
          </p:nvSpPr>
          <p:spPr>
            <a:xfrm rot="4320000">
              <a:off x="5491480" y="967105"/>
              <a:ext cx="636270" cy="47688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476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43" name="도형 42"/>
            <p:cNvSpPr>
              <a:spLocks/>
            </p:cNvSpPr>
            <p:nvPr/>
          </p:nvSpPr>
          <p:spPr>
            <a:xfrm rot="4320000">
              <a:off x="4964430" y="-59690"/>
              <a:ext cx="406400" cy="30416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44" name="도형 43"/>
            <p:cNvSpPr>
              <a:spLocks/>
            </p:cNvSpPr>
            <p:nvPr/>
          </p:nvSpPr>
          <p:spPr>
            <a:xfrm rot="4320000">
              <a:off x="6219825" y="1951990"/>
              <a:ext cx="409575" cy="305435"/>
            </a:xfrm>
            <a:prstGeom prst="ellipse">
              <a:avLst/>
            </a:prstGeom>
            <a:solidFill>
              <a:schemeClr val="accent2">
                <a:alpha val="2865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45" name="도형 44"/>
            <p:cNvSpPr>
              <a:spLocks/>
            </p:cNvSpPr>
            <p:nvPr/>
          </p:nvSpPr>
          <p:spPr>
            <a:xfrm rot="4320000">
              <a:off x="7085965" y="3127375"/>
              <a:ext cx="605790" cy="45339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687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46" name="도형 45"/>
            <p:cNvSpPr>
              <a:spLocks/>
            </p:cNvSpPr>
            <p:nvPr/>
          </p:nvSpPr>
          <p:spPr>
            <a:xfrm rot="4320000">
              <a:off x="5082540" y="464820"/>
              <a:ext cx="551815" cy="413385"/>
            </a:xfrm>
            <a:prstGeom prst="ellipse">
              <a:avLst/>
            </a:prstGeom>
            <a:solidFill>
              <a:schemeClr val="accent2">
                <a:alpha val="2590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47" name="도형 46"/>
            <p:cNvSpPr>
              <a:spLocks/>
            </p:cNvSpPr>
            <p:nvPr/>
          </p:nvSpPr>
          <p:spPr>
            <a:xfrm rot="4320000">
              <a:off x="6111875" y="1101725"/>
              <a:ext cx="269240" cy="20066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199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48" name="도형 47"/>
            <p:cNvSpPr>
              <a:spLocks/>
            </p:cNvSpPr>
            <p:nvPr/>
          </p:nvSpPr>
          <p:spPr>
            <a:xfrm rot="4320000">
              <a:off x="7092315" y="3916045"/>
              <a:ext cx="1281430" cy="960754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472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49" name="도형 48"/>
            <p:cNvSpPr>
              <a:spLocks/>
            </p:cNvSpPr>
            <p:nvPr/>
          </p:nvSpPr>
          <p:spPr>
            <a:xfrm rot="4320000">
              <a:off x="7623810" y="3021965"/>
              <a:ext cx="922020" cy="6915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375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50" name="도형 49"/>
            <p:cNvSpPr>
              <a:spLocks/>
            </p:cNvSpPr>
            <p:nvPr/>
          </p:nvSpPr>
          <p:spPr>
            <a:xfrm rot="4320000">
              <a:off x="7289800" y="2492375"/>
              <a:ext cx="269240" cy="200660"/>
            </a:xfrm>
            <a:prstGeom prst="ellipse">
              <a:avLst/>
            </a:prstGeom>
            <a:solidFill>
              <a:schemeClr val="accent2">
                <a:alpha val="2865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51" name="도형 50"/>
            <p:cNvSpPr>
              <a:spLocks/>
            </p:cNvSpPr>
            <p:nvPr/>
          </p:nvSpPr>
          <p:spPr>
            <a:xfrm rot="4320000">
              <a:off x="7072630" y="3691890"/>
              <a:ext cx="270510" cy="19939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3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52" name="도형 51"/>
            <p:cNvSpPr>
              <a:spLocks/>
            </p:cNvSpPr>
            <p:nvPr/>
          </p:nvSpPr>
          <p:spPr>
            <a:xfrm rot="4320000">
              <a:off x="6739890" y="2992755"/>
              <a:ext cx="409575" cy="304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53" name="도형 52"/>
            <p:cNvSpPr>
              <a:spLocks/>
            </p:cNvSpPr>
            <p:nvPr/>
          </p:nvSpPr>
          <p:spPr>
            <a:xfrm rot="4320000">
              <a:off x="6720205" y="2597785"/>
              <a:ext cx="268605" cy="201295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3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54" name="도형 53"/>
            <p:cNvSpPr>
              <a:spLocks/>
            </p:cNvSpPr>
            <p:nvPr/>
          </p:nvSpPr>
          <p:spPr>
            <a:xfrm rot="4320000">
              <a:off x="5527675" y="1690370"/>
              <a:ext cx="725805" cy="542925"/>
            </a:xfrm>
            <a:prstGeom prst="ellipse">
              <a:avLst/>
            </a:prstGeom>
            <a:solidFill>
              <a:schemeClr val="accent2">
                <a:alpha val="3493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55" name="도형 54"/>
            <p:cNvSpPr>
              <a:spLocks/>
            </p:cNvSpPr>
            <p:nvPr/>
          </p:nvSpPr>
          <p:spPr>
            <a:xfrm rot="4320000">
              <a:off x="5197475" y="1075690"/>
              <a:ext cx="269875" cy="20256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56" name="도형 55"/>
            <p:cNvSpPr>
              <a:spLocks/>
            </p:cNvSpPr>
            <p:nvPr/>
          </p:nvSpPr>
          <p:spPr>
            <a:xfrm rot="4320000">
              <a:off x="4134485" y="1342390"/>
              <a:ext cx="269875" cy="20002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672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57" name="도형 56"/>
            <p:cNvSpPr>
              <a:spLocks/>
            </p:cNvSpPr>
            <p:nvPr/>
          </p:nvSpPr>
          <p:spPr>
            <a:xfrm rot="4320000">
              <a:off x="8303895" y="4093210"/>
              <a:ext cx="725805" cy="542925"/>
            </a:xfrm>
            <a:prstGeom prst="ellipse">
              <a:avLst/>
            </a:prstGeom>
            <a:solidFill>
              <a:schemeClr val="accent2">
                <a:alpha val="2865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58" name="도형 57"/>
            <p:cNvSpPr>
              <a:spLocks/>
            </p:cNvSpPr>
            <p:nvPr/>
          </p:nvSpPr>
          <p:spPr>
            <a:xfrm rot="4320000">
              <a:off x="8830310" y="4812665"/>
              <a:ext cx="26797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3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59" name="도형 58"/>
            <p:cNvSpPr>
              <a:spLocks/>
            </p:cNvSpPr>
            <p:nvPr/>
          </p:nvSpPr>
          <p:spPr>
            <a:xfrm rot="4320000">
              <a:off x="9085580" y="4010660"/>
              <a:ext cx="460375" cy="344170"/>
            </a:xfrm>
            <a:prstGeom prst="ellipse">
              <a:avLst/>
            </a:prstGeom>
            <a:solidFill>
              <a:schemeClr val="accent2">
                <a:alpha val="1177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60" name="도형 59"/>
            <p:cNvSpPr>
              <a:spLocks/>
            </p:cNvSpPr>
            <p:nvPr/>
          </p:nvSpPr>
          <p:spPr>
            <a:xfrm rot="4320000">
              <a:off x="9159240" y="4779645"/>
              <a:ext cx="923290" cy="69278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5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61" name="도형 60"/>
            <p:cNvSpPr>
              <a:spLocks/>
            </p:cNvSpPr>
            <p:nvPr/>
          </p:nvSpPr>
          <p:spPr>
            <a:xfrm rot="4320000">
              <a:off x="9861550" y="4640580"/>
              <a:ext cx="270510" cy="199390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62" name="도형 61"/>
            <p:cNvSpPr>
              <a:spLocks/>
            </p:cNvSpPr>
            <p:nvPr/>
          </p:nvSpPr>
          <p:spPr>
            <a:xfrm rot="4320000">
              <a:off x="9952355" y="4122420"/>
              <a:ext cx="718185" cy="5384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295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63" name="도형 62"/>
            <p:cNvSpPr>
              <a:spLocks/>
            </p:cNvSpPr>
            <p:nvPr/>
          </p:nvSpPr>
          <p:spPr>
            <a:xfrm rot="4320000">
              <a:off x="4133215" y="-838835"/>
              <a:ext cx="605155" cy="4546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571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64" name="도형 63"/>
            <p:cNvSpPr>
              <a:spLocks/>
            </p:cNvSpPr>
            <p:nvPr/>
          </p:nvSpPr>
          <p:spPr>
            <a:xfrm rot="4320000">
              <a:off x="3682365" y="-607060"/>
              <a:ext cx="269875" cy="20002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672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65" name="도형 64"/>
            <p:cNvSpPr>
              <a:spLocks/>
            </p:cNvSpPr>
            <p:nvPr/>
          </p:nvSpPr>
          <p:spPr>
            <a:xfrm rot="4320000">
              <a:off x="3270885" y="-316230"/>
              <a:ext cx="636905" cy="4762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689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66" name="도형 65"/>
            <p:cNvSpPr>
              <a:spLocks/>
            </p:cNvSpPr>
            <p:nvPr/>
          </p:nvSpPr>
          <p:spPr>
            <a:xfrm rot="4320000">
              <a:off x="10482580" y="4811395"/>
              <a:ext cx="267970" cy="203200"/>
            </a:xfrm>
            <a:prstGeom prst="ellipse">
              <a:avLst/>
            </a:prstGeom>
            <a:solidFill>
              <a:schemeClr val="accent2">
                <a:alpha val="1177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3435" cy="8686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>
                <a:latin typeface="Tahoma" charset="0"/>
                <a:ea typeface="한컴 윤고딕 240" charset="0"/>
              </a:rPr>
              <a:t>마스터</a:t>
            </a:r>
            <a:r>
              <a:rPr lang="en-US" altLang="ko-KR" sz="3600">
                <a:latin typeface="Tahoma" charset="0"/>
                <a:ea typeface="Tahoma" charset="0"/>
              </a:rPr>
              <a:t> </a:t>
            </a:r>
            <a:r>
              <a:rPr lang="en-US" altLang="ko-KR" sz="3600">
                <a:latin typeface="Tahoma" charset="0"/>
                <a:ea typeface="한컴 윤고딕 240" charset="0"/>
              </a:rPr>
              <a:t>제목</a:t>
            </a:r>
            <a:r>
              <a:rPr lang="en-US" altLang="ko-KR" sz="3600">
                <a:latin typeface="Tahoma" charset="0"/>
                <a:ea typeface="Tahoma" charset="0"/>
              </a:rPr>
              <a:t> </a:t>
            </a:r>
            <a:r>
              <a:rPr lang="en-US" altLang="ko-KR" sz="3600">
                <a:latin typeface="Tahoma" charset="0"/>
                <a:ea typeface="한컴 윤고딕 240" charset="0"/>
              </a:rPr>
              <a:t>스타일</a:t>
            </a:r>
            <a:r>
              <a:rPr lang="en-US" altLang="ko-KR" sz="3600">
                <a:latin typeface="Tahoma" charset="0"/>
                <a:ea typeface="Tahoma" charset="0"/>
              </a:rPr>
              <a:t> </a:t>
            </a:r>
            <a:r>
              <a:rPr lang="en-US" altLang="ko-KR" sz="3600">
                <a:latin typeface="Tahoma" charset="0"/>
                <a:ea typeface="한컴 윤고딕 240" charset="0"/>
              </a:rPr>
              <a:t>편집</a:t>
            </a:r>
          </a:p>
        </p:txBody>
      </p:sp>
      <p:sp>
        <p:nvSpPr>
          <p:cNvPr id="9" name="내용 개체 틀 8"/>
          <p:cNvSpPr txBox="1">
            <a:spLocks noGrp="1"/>
          </p:cNvSpPr>
          <p:nvPr>
            <p:ph/>
          </p:nvPr>
        </p:nvSpPr>
        <p:spPr>
          <a:xfrm>
            <a:off x="609600" y="1071880"/>
            <a:ext cx="5296535" cy="51441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62255" indent="-262255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E6774"/>
              </a:buClr>
              <a:buSzPct val="80000"/>
              <a:buFont typeface="맑은 고딕"/>
              <a:buChar char="•"/>
            </a:pPr>
            <a:r>
              <a:rPr lang="en-US" altLang="ko-KR" sz="2400">
                <a:latin typeface="Arial" charset="0"/>
                <a:ea typeface="한컴 윤고딕 230" charset="0"/>
              </a:rPr>
              <a:t>마스터</a:t>
            </a:r>
            <a:r>
              <a:rPr lang="en-US" altLang="ko-KR" sz="2400">
                <a:latin typeface="Arial" charset="0"/>
                <a:ea typeface="Arial" charset="0"/>
              </a:rPr>
              <a:t> </a:t>
            </a:r>
            <a:r>
              <a:rPr lang="en-US" altLang="ko-KR" sz="2400">
                <a:latin typeface="Arial" charset="0"/>
                <a:ea typeface="한컴 윤고딕 230" charset="0"/>
              </a:rPr>
              <a:t>텍스트</a:t>
            </a:r>
            <a:r>
              <a:rPr lang="en-US" altLang="ko-KR" sz="2400">
                <a:latin typeface="Arial" charset="0"/>
                <a:ea typeface="Arial" charset="0"/>
              </a:rPr>
              <a:t> </a:t>
            </a:r>
            <a:r>
              <a:rPr lang="en-US" altLang="ko-KR" sz="2400">
                <a:latin typeface="Arial" charset="0"/>
                <a:ea typeface="한컴 윤고딕 230" charset="0"/>
              </a:rPr>
              <a:t>스타일을</a:t>
            </a:r>
            <a:r>
              <a:rPr lang="en-US" altLang="ko-KR" sz="2400">
                <a:latin typeface="Arial" charset="0"/>
                <a:ea typeface="Arial" charset="0"/>
              </a:rPr>
              <a:t> </a:t>
            </a:r>
            <a:r>
              <a:rPr lang="en-US" altLang="ko-KR" sz="2400">
                <a:latin typeface="Arial" charset="0"/>
                <a:ea typeface="한컴 윤고딕 230" charset="0"/>
              </a:rPr>
              <a:t>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825A"/>
              </a:buClr>
              <a:buSzPct val="80000"/>
              <a:buFont typeface="맑은 고딕"/>
              <a:buChar char="•"/>
            </a:pPr>
            <a:r>
              <a:rPr lang="en-US" altLang="ko-KR" sz="2000">
                <a:latin typeface="Arial" charset="0"/>
                <a:ea typeface="한컴 윤고딕 230" charset="0"/>
              </a:rPr>
              <a:t>둘째</a:t>
            </a:r>
            <a:r>
              <a:rPr lang="en-US" altLang="ko-KR" sz="2000">
                <a:latin typeface="Arial" charset="0"/>
                <a:ea typeface="Arial" charset="0"/>
              </a:rPr>
              <a:t> </a:t>
            </a:r>
            <a:r>
              <a:rPr lang="en-US" altLang="ko-KR" sz="2000">
                <a:latin typeface="Arial" charset="0"/>
                <a:ea typeface="한컴 윤고딕 230" charset="0"/>
              </a:rPr>
              <a:t>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AA7E"/>
              </a:buClr>
              <a:buSzPct val="80000"/>
              <a:buFont typeface="맑은 고딕"/>
              <a:buChar char="•"/>
            </a:pPr>
            <a:r>
              <a:rPr lang="en-US" altLang="ko-KR" sz="1800">
                <a:latin typeface="Arial" charset="0"/>
                <a:ea typeface="한컴 윤고딕 230" charset="0"/>
              </a:rPr>
              <a:t>셋째</a:t>
            </a:r>
            <a:r>
              <a:rPr lang="en-US" altLang="ko-KR" sz="1800">
                <a:latin typeface="Arial" charset="0"/>
                <a:ea typeface="Arial" charset="0"/>
              </a:rPr>
              <a:t> </a:t>
            </a:r>
            <a:r>
              <a:rPr lang="en-US" altLang="ko-KR" sz="1800">
                <a:latin typeface="Arial" charset="0"/>
                <a:ea typeface="한컴 윤고딕 230" charset="0"/>
              </a:rPr>
              <a:t>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AA7E"/>
              </a:buClr>
              <a:buSzPct val="60000"/>
              <a:buFont typeface="맑은 고딕"/>
              <a:buChar char="•"/>
            </a:pPr>
            <a:r>
              <a:rPr lang="en-US" altLang="ko-KR" sz="1600">
                <a:latin typeface="Arial" charset="0"/>
                <a:ea typeface="한컴 윤고딕 230" charset="0"/>
              </a:rPr>
              <a:t>넷째</a:t>
            </a:r>
            <a:r>
              <a:rPr lang="en-US" altLang="ko-KR" sz="1600">
                <a:latin typeface="Arial" charset="0"/>
                <a:ea typeface="Arial" charset="0"/>
              </a:rPr>
              <a:t> </a:t>
            </a:r>
            <a:r>
              <a:rPr lang="en-US" altLang="ko-KR" sz="1600">
                <a:latin typeface="Arial" charset="0"/>
                <a:ea typeface="한컴 윤고딕 230" charset="0"/>
              </a:rPr>
              <a:t>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AA7E"/>
              </a:buClr>
              <a:buFont typeface="맑은 고딕"/>
              <a:buChar char="•"/>
            </a:pPr>
            <a:r>
              <a:rPr lang="en-US" altLang="ko-KR" sz="1600">
                <a:latin typeface="Arial" charset="0"/>
                <a:ea typeface="한컴 윤고딕 230" charset="0"/>
              </a:rPr>
              <a:t>다섯째</a:t>
            </a:r>
            <a:r>
              <a:rPr lang="en-US" altLang="ko-KR" sz="1600">
                <a:latin typeface="Arial" charset="0"/>
                <a:ea typeface="Arial" charset="0"/>
              </a:rPr>
              <a:t> </a:t>
            </a:r>
            <a:r>
              <a:rPr lang="en-US" altLang="ko-KR" sz="1600">
                <a:latin typeface="Arial" charset="0"/>
                <a:ea typeface="한컴 윤고딕 230" charset="0"/>
              </a:rPr>
              <a:t>수준</a:t>
            </a:r>
          </a:p>
        </p:txBody>
      </p:sp>
      <p:sp>
        <p:nvSpPr>
          <p:cNvPr id="11" name="내용 개체 틀 10"/>
          <p:cNvSpPr txBox="1">
            <a:spLocks noGrp="1"/>
          </p:cNvSpPr>
          <p:nvPr>
            <p:ph/>
          </p:nvPr>
        </p:nvSpPr>
        <p:spPr>
          <a:xfrm>
            <a:off x="6286500" y="1071880"/>
            <a:ext cx="5296535" cy="51441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62255" indent="-262255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E6774"/>
              </a:buClr>
              <a:buSzPct val="80000"/>
              <a:buFont typeface="Wingdings"/>
              <a:buChar char="£"/>
            </a:pPr>
            <a:r>
              <a:rPr lang="en-US" altLang="ko-KR" sz="2400">
                <a:latin typeface="Arial" charset="0"/>
                <a:ea typeface="한컴 윤고딕 230" charset="0"/>
              </a:rPr>
              <a:t>마스터</a:t>
            </a:r>
            <a:r>
              <a:rPr lang="en-US" altLang="ko-KR" sz="2400">
                <a:latin typeface="Arial" charset="0"/>
                <a:ea typeface="Arial" charset="0"/>
              </a:rPr>
              <a:t> </a:t>
            </a:r>
            <a:r>
              <a:rPr lang="en-US" altLang="ko-KR" sz="2400">
                <a:latin typeface="Arial" charset="0"/>
                <a:ea typeface="한컴 윤고딕 230" charset="0"/>
              </a:rPr>
              <a:t>텍스트</a:t>
            </a:r>
            <a:r>
              <a:rPr lang="en-US" altLang="ko-KR" sz="2400">
                <a:latin typeface="Arial" charset="0"/>
                <a:ea typeface="Arial" charset="0"/>
              </a:rPr>
              <a:t> </a:t>
            </a:r>
            <a:r>
              <a:rPr lang="en-US" altLang="ko-KR" sz="2400">
                <a:latin typeface="Arial" charset="0"/>
                <a:ea typeface="한컴 윤고딕 230" charset="0"/>
              </a:rPr>
              <a:t>스타일을</a:t>
            </a:r>
            <a:r>
              <a:rPr lang="en-US" altLang="ko-KR" sz="2400">
                <a:latin typeface="Arial" charset="0"/>
                <a:ea typeface="Arial" charset="0"/>
              </a:rPr>
              <a:t> </a:t>
            </a:r>
            <a:r>
              <a:rPr lang="en-US" altLang="ko-KR" sz="2400">
                <a:latin typeface="Arial" charset="0"/>
                <a:ea typeface="한컴 윤고딕 230" charset="0"/>
              </a:rPr>
              <a:t>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825A"/>
              </a:buClr>
              <a:buSzPct val="80000"/>
              <a:buFont typeface="Wingdings"/>
              <a:buChar char="£"/>
            </a:pPr>
            <a:r>
              <a:rPr lang="en-US" altLang="ko-KR" sz="2000">
                <a:latin typeface="Arial" charset="0"/>
                <a:ea typeface="한컴 윤고딕 230" charset="0"/>
              </a:rPr>
              <a:t>둘째</a:t>
            </a:r>
            <a:r>
              <a:rPr lang="en-US" altLang="ko-KR" sz="2000">
                <a:latin typeface="Arial" charset="0"/>
                <a:ea typeface="Arial" charset="0"/>
              </a:rPr>
              <a:t> </a:t>
            </a:r>
            <a:r>
              <a:rPr lang="en-US" altLang="ko-KR" sz="2000">
                <a:latin typeface="Arial" charset="0"/>
                <a:ea typeface="한컴 윤고딕 230" charset="0"/>
              </a:rPr>
              <a:t>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AA7E"/>
              </a:buClr>
              <a:buSzPct val="80000"/>
              <a:buFont typeface="Wingdings"/>
              <a:buChar char="£"/>
            </a:pPr>
            <a:r>
              <a:rPr lang="en-US" altLang="ko-KR" sz="1800">
                <a:latin typeface="Arial" charset="0"/>
                <a:ea typeface="한컴 윤고딕 230" charset="0"/>
              </a:rPr>
              <a:t>셋째</a:t>
            </a:r>
            <a:r>
              <a:rPr lang="en-US" altLang="ko-KR" sz="1800">
                <a:latin typeface="Arial" charset="0"/>
                <a:ea typeface="Arial" charset="0"/>
              </a:rPr>
              <a:t> </a:t>
            </a:r>
            <a:r>
              <a:rPr lang="en-US" altLang="ko-KR" sz="1800">
                <a:latin typeface="Arial" charset="0"/>
                <a:ea typeface="한컴 윤고딕 230" charset="0"/>
              </a:rPr>
              <a:t>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AA7E"/>
              </a:buClr>
              <a:buSzPct val="60000"/>
              <a:buFont typeface="Wingdings"/>
              <a:buChar char="l"/>
            </a:pPr>
            <a:r>
              <a:rPr lang="en-US" altLang="ko-KR" sz="1600">
                <a:latin typeface="Arial" charset="0"/>
                <a:ea typeface="한컴 윤고딕 230" charset="0"/>
              </a:rPr>
              <a:t>넷째</a:t>
            </a:r>
            <a:r>
              <a:rPr lang="en-US" altLang="ko-KR" sz="1600">
                <a:latin typeface="Arial" charset="0"/>
                <a:ea typeface="Arial" charset="0"/>
              </a:rPr>
              <a:t> </a:t>
            </a:r>
            <a:r>
              <a:rPr lang="en-US" altLang="ko-KR" sz="1600">
                <a:latin typeface="Arial" charset="0"/>
                <a:ea typeface="한컴 윤고딕 230" charset="0"/>
              </a:rPr>
              <a:t>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AA7E"/>
              </a:buClr>
              <a:buFont typeface="Arial"/>
              <a:buChar char="•"/>
            </a:pPr>
            <a:r>
              <a:rPr lang="en-US" altLang="ko-KR" sz="1600">
                <a:latin typeface="Arial" charset="0"/>
                <a:ea typeface="한컴 윤고딕 230" charset="0"/>
              </a:rPr>
              <a:t>다섯째</a:t>
            </a:r>
            <a:r>
              <a:rPr lang="en-US" altLang="ko-KR" sz="1600">
                <a:latin typeface="Arial" charset="0"/>
                <a:ea typeface="Arial" charset="0"/>
              </a:rPr>
              <a:t> </a:t>
            </a:r>
            <a:r>
              <a:rPr lang="en-US" altLang="ko-KR" sz="1600">
                <a:latin typeface="Arial" charset="0"/>
                <a:ea typeface="한컴 윤고딕 230" charset="0"/>
              </a:rPr>
              <a:t>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Arial" charset="0"/>
                <a:ea typeface="Arial" charset="0"/>
              </a:rPr>
              <a:t>2019-11-24</a:t>
            </a:fld>
            <a:endParaRPr lang="ko-KR" altLang="en-US" sz="1200">
              <a:latin typeface="Arial" charset="0"/>
              <a:ea typeface="Arial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Arial" charset="0"/>
                <a:ea typeface="Arial" charset="0"/>
              </a:rPr>
              <a:t>‹#›</a:t>
            </a:fld>
            <a:endParaRPr lang="en-US" altLang="ko-KR" sz="1200"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3435" cy="8686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>
                <a:latin typeface="Tahoma" charset="0"/>
                <a:ea typeface="한컴 윤고딕 240" charset="0"/>
              </a:rPr>
              <a:t>마스터</a:t>
            </a:r>
            <a:r>
              <a:rPr lang="en-US" altLang="ko-KR" sz="3600">
                <a:latin typeface="Tahoma" charset="0"/>
                <a:ea typeface="Tahoma" charset="0"/>
              </a:rPr>
              <a:t> </a:t>
            </a:r>
            <a:r>
              <a:rPr lang="en-US" altLang="ko-KR" sz="3600">
                <a:latin typeface="Tahoma" charset="0"/>
                <a:ea typeface="한컴 윤고딕 240" charset="0"/>
              </a:rPr>
              <a:t>제목</a:t>
            </a:r>
            <a:r>
              <a:rPr lang="en-US" altLang="ko-KR" sz="3600">
                <a:latin typeface="Tahoma" charset="0"/>
                <a:ea typeface="Tahoma" charset="0"/>
              </a:rPr>
              <a:t> </a:t>
            </a:r>
            <a:r>
              <a:rPr lang="en-US" altLang="ko-KR" sz="3600">
                <a:latin typeface="Tahoma" charset="0"/>
                <a:ea typeface="한컴 윤고딕 240" charset="0"/>
              </a:rPr>
              <a:t>스타일</a:t>
            </a:r>
            <a:r>
              <a:rPr lang="en-US" altLang="ko-KR" sz="3600">
                <a:latin typeface="Tahoma" charset="0"/>
                <a:ea typeface="Tahoma" charset="0"/>
              </a:rPr>
              <a:t> </a:t>
            </a:r>
            <a:r>
              <a:rPr lang="en-US" altLang="ko-KR" sz="3600">
                <a:latin typeface="Tahoma" charset="0"/>
                <a:ea typeface="한컴 윤고딕 240" charset="0"/>
              </a:rPr>
              <a:t>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Arial" charset="0"/>
                <a:ea typeface="Arial" charset="0"/>
              </a:rPr>
              <a:t>2019-11-24</a:t>
            </a:fld>
            <a:endParaRPr lang="ko-KR" altLang="en-US" sz="1200">
              <a:latin typeface="Arial" charset="0"/>
              <a:ea typeface="Arial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Arial" charset="0"/>
                <a:ea typeface="Arial" charset="0"/>
              </a:rPr>
              <a:t>‹#›</a:t>
            </a:fld>
            <a:endParaRPr lang="en-US" altLang="ko-KR" sz="1200"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3435" cy="8686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>
                <a:latin typeface="Tahoma" charset="0"/>
                <a:ea typeface="한컴 윤고딕 240" charset="0"/>
              </a:rPr>
              <a:t>마스터</a:t>
            </a:r>
            <a:r>
              <a:rPr lang="en-US" altLang="ko-KR" sz="3600">
                <a:latin typeface="Tahoma" charset="0"/>
                <a:ea typeface="Tahoma" charset="0"/>
              </a:rPr>
              <a:t> </a:t>
            </a:r>
            <a:r>
              <a:rPr lang="en-US" altLang="ko-KR" sz="3600">
                <a:latin typeface="Tahoma" charset="0"/>
                <a:ea typeface="한컴 윤고딕 240" charset="0"/>
              </a:rPr>
              <a:t>제목</a:t>
            </a:r>
            <a:r>
              <a:rPr lang="en-US" altLang="ko-KR" sz="3600">
                <a:latin typeface="Tahoma" charset="0"/>
                <a:ea typeface="Tahoma" charset="0"/>
              </a:rPr>
              <a:t> </a:t>
            </a:r>
            <a:r>
              <a:rPr lang="en-US" altLang="ko-KR" sz="3600">
                <a:latin typeface="Tahoma" charset="0"/>
                <a:ea typeface="한컴 윤고딕 240" charset="0"/>
              </a:rPr>
              <a:t>스타일</a:t>
            </a:r>
            <a:r>
              <a:rPr lang="en-US" altLang="ko-KR" sz="3600">
                <a:latin typeface="Tahoma" charset="0"/>
                <a:ea typeface="Tahoma" charset="0"/>
              </a:rPr>
              <a:t> </a:t>
            </a:r>
            <a:r>
              <a:rPr lang="en-US" altLang="ko-KR" sz="3600">
                <a:latin typeface="Tahoma" charset="0"/>
                <a:ea typeface="한컴 윤고딕 240" charset="0"/>
              </a:rPr>
              <a:t>편집</a:t>
            </a:r>
          </a:p>
        </p:txBody>
      </p:sp>
      <p:sp>
        <p:nvSpPr>
          <p:cNvPr id="6" name="표 개체 틀 5"/>
          <p:cNvSpPr txBox="1">
            <a:spLocks noGrp="1"/>
          </p:cNvSpPr>
          <p:nvPr>
            <p:ph type="tbl"/>
          </p:nvPr>
        </p:nvSpPr>
        <p:spPr>
          <a:xfrm>
            <a:off x="608330" y="1143000"/>
            <a:ext cx="10973435" cy="50476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62255" indent="-262255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Arial" charset="0"/>
                <a:ea typeface="한컴 윤고딕 230" charset="0"/>
              </a:rPr>
              <a:t>표를</a:t>
            </a:r>
            <a:r>
              <a:rPr lang="en-US" altLang="ko-KR" sz="2400">
                <a:latin typeface="Arial" charset="0"/>
                <a:ea typeface="Arial" charset="0"/>
              </a:rPr>
              <a:t> </a:t>
            </a:r>
            <a:r>
              <a:rPr lang="en-US" altLang="ko-KR" sz="2400">
                <a:latin typeface="Arial" charset="0"/>
                <a:ea typeface="한컴 윤고딕 230" charset="0"/>
              </a:rPr>
              <a:t>추가하려면</a:t>
            </a:r>
            <a:r>
              <a:rPr lang="en-US" altLang="ko-KR" sz="2400">
                <a:latin typeface="Arial" charset="0"/>
                <a:ea typeface="Arial" charset="0"/>
              </a:rPr>
              <a:t> </a:t>
            </a:r>
            <a:r>
              <a:rPr lang="en-US" altLang="ko-KR" sz="2400">
                <a:latin typeface="Arial" charset="0"/>
                <a:ea typeface="한컴 윤고딕 230" charset="0"/>
              </a:rPr>
              <a:t>아이콘을</a:t>
            </a:r>
            <a:r>
              <a:rPr lang="en-US" altLang="ko-KR" sz="2400">
                <a:latin typeface="Arial" charset="0"/>
                <a:ea typeface="Arial" charset="0"/>
              </a:rPr>
              <a:t> </a:t>
            </a:r>
            <a:r>
              <a:rPr lang="en-US" altLang="ko-KR" sz="2400">
                <a:latin typeface="Arial" charset="0"/>
                <a:ea typeface="한컴 윤고딕 230" charset="0"/>
              </a:rPr>
              <a:t>클릭하십시오</a:t>
            </a:r>
          </a:p>
        </p:txBody>
      </p:sp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Arial" charset="0"/>
                <a:ea typeface="Arial" charset="0"/>
              </a:rPr>
              <a:t>2019-11-24</a:t>
            </a:fld>
            <a:endParaRPr lang="ko-KR" altLang="en-US" sz="1200">
              <a:latin typeface="Arial" charset="0"/>
              <a:ea typeface="Arial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Arial" charset="0"/>
                <a:ea typeface="Arial" charset="0"/>
              </a:rPr>
              <a:t>‹#›</a:t>
            </a:fld>
            <a:endParaRPr lang="en-US" altLang="ko-KR" sz="1200"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3435" cy="8686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>
                <a:latin typeface="Tahoma" charset="0"/>
                <a:ea typeface="한컴 윤고딕 240" charset="0"/>
              </a:rPr>
              <a:t>마스터</a:t>
            </a:r>
            <a:r>
              <a:rPr lang="en-US" altLang="ko-KR" sz="3600">
                <a:latin typeface="Tahoma" charset="0"/>
                <a:ea typeface="Tahoma" charset="0"/>
              </a:rPr>
              <a:t> </a:t>
            </a:r>
            <a:r>
              <a:rPr lang="en-US" altLang="ko-KR" sz="3600">
                <a:latin typeface="Tahoma" charset="0"/>
                <a:ea typeface="한컴 윤고딕 240" charset="0"/>
              </a:rPr>
              <a:t>제목</a:t>
            </a:r>
            <a:r>
              <a:rPr lang="en-US" altLang="ko-KR" sz="3600">
                <a:latin typeface="Tahoma" charset="0"/>
                <a:ea typeface="Tahoma" charset="0"/>
              </a:rPr>
              <a:t> </a:t>
            </a:r>
            <a:r>
              <a:rPr lang="en-US" altLang="ko-KR" sz="3600">
                <a:latin typeface="Tahoma" charset="0"/>
                <a:ea typeface="한컴 윤고딕 240" charset="0"/>
              </a:rPr>
              <a:t>스타일</a:t>
            </a:r>
            <a:r>
              <a:rPr lang="en-US" altLang="ko-KR" sz="3600">
                <a:latin typeface="Tahoma" charset="0"/>
                <a:ea typeface="Tahoma" charset="0"/>
              </a:rPr>
              <a:t> </a:t>
            </a:r>
            <a:r>
              <a:rPr lang="en-US" altLang="ko-KR" sz="3600">
                <a:latin typeface="Tahoma" charset="0"/>
                <a:ea typeface="한컴 윤고딕 240" charset="0"/>
              </a:rPr>
              <a:t>편집</a:t>
            </a:r>
          </a:p>
        </p:txBody>
      </p:sp>
      <p:sp>
        <p:nvSpPr>
          <p:cNvPr id="11" name="내용 개체 틀 10"/>
          <p:cNvSpPr txBox="1">
            <a:spLocks noGrp="1"/>
          </p:cNvSpPr>
          <p:nvPr>
            <p:ph/>
          </p:nvPr>
        </p:nvSpPr>
        <p:spPr>
          <a:xfrm>
            <a:off x="609600" y="1114425"/>
            <a:ext cx="5309235" cy="250126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62255" indent="-262255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E6774"/>
              </a:buClr>
              <a:buSzPct val="80000"/>
              <a:buFont typeface="Wingdings"/>
              <a:buChar char="£"/>
            </a:pPr>
            <a:r>
              <a:rPr lang="en-US" altLang="ko-KR" sz="2400">
                <a:latin typeface="Arial" charset="0"/>
                <a:ea typeface="한컴 윤고딕 230" charset="0"/>
              </a:rPr>
              <a:t>마스터</a:t>
            </a:r>
            <a:r>
              <a:rPr lang="en-US" altLang="ko-KR" sz="2400">
                <a:latin typeface="Arial" charset="0"/>
                <a:ea typeface="Arial" charset="0"/>
              </a:rPr>
              <a:t> </a:t>
            </a:r>
            <a:r>
              <a:rPr lang="en-US" altLang="ko-KR" sz="2400">
                <a:latin typeface="Arial" charset="0"/>
                <a:ea typeface="한컴 윤고딕 230" charset="0"/>
              </a:rPr>
              <a:t>텍스트</a:t>
            </a:r>
            <a:r>
              <a:rPr lang="en-US" altLang="ko-KR" sz="2400">
                <a:latin typeface="Arial" charset="0"/>
                <a:ea typeface="Arial" charset="0"/>
              </a:rPr>
              <a:t> </a:t>
            </a:r>
            <a:r>
              <a:rPr lang="en-US" altLang="ko-KR" sz="2400">
                <a:latin typeface="Arial" charset="0"/>
                <a:ea typeface="한컴 윤고딕 230" charset="0"/>
              </a:rPr>
              <a:t>스타일을</a:t>
            </a:r>
            <a:r>
              <a:rPr lang="en-US" altLang="ko-KR" sz="2400">
                <a:latin typeface="Arial" charset="0"/>
                <a:ea typeface="Arial" charset="0"/>
              </a:rPr>
              <a:t> </a:t>
            </a:r>
            <a:r>
              <a:rPr lang="en-US" altLang="ko-KR" sz="2400">
                <a:latin typeface="Arial" charset="0"/>
                <a:ea typeface="한컴 윤고딕 230" charset="0"/>
              </a:rPr>
              <a:t>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825A"/>
              </a:buClr>
              <a:buSzPct val="80000"/>
              <a:buFont typeface="Wingdings"/>
              <a:buChar char="£"/>
            </a:pPr>
            <a:r>
              <a:rPr lang="en-US" altLang="ko-KR" sz="2000">
                <a:latin typeface="Arial" charset="0"/>
                <a:ea typeface="한컴 윤고딕 230" charset="0"/>
              </a:rPr>
              <a:t>둘째</a:t>
            </a:r>
            <a:r>
              <a:rPr lang="en-US" altLang="ko-KR" sz="2000">
                <a:latin typeface="Arial" charset="0"/>
                <a:ea typeface="Arial" charset="0"/>
              </a:rPr>
              <a:t> </a:t>
            </a:r>
            <a:r>
              <a:rPr lang="en-US" altLang="ko-KR" sz="2000">
                <a:latin typeface="Arial" charset="0"/>
                <a:ea typeface="한컴 윤고딕 230" charset="0"/>
              </a:rPr>
              <a:t>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AA7E"/>
              </a:buClr>
              <a:buSzPct val="80000"/>
              <a:buFont typeface="Wingdings"/>
              <a:buChar char="£"/>
            </a:pPr>
            <a:r>
              <a:rPr lang="en-US" altLang="ko-KR" sz="1800">
                <a:latin typeface="Arial" charset="0"/>
                <a:ea typeface="한컴 윤고딕 230" charset="0"/>
              </a:rPr>
              <a:t>셋째</a:t>
            </a:r>
            <a:r>
              <a:rPr lang="en-US" altLang="ko-KR" sz="1800">
                <a:latin typeface="Arial" charset="0"/>
                <a:ea typeface="Arial" charset="0"/>
              </a:rPr>
              <a:t> </a:t>
            </a:r>
            <a:r>
              <a:rPr lang="en-US" altLang="ko-KR" sz="1800">
                <a:latin typeface="Arial" charset="0"/>
                <a:ea typeface="한컴 윤고딕 230" charset="0"/>
              </a:rPr>
              <a:t>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AA7E"/>
              </a:buClr>
              <a:buSzPct val="60000"/>
              <a:buFont typeface="Wingdings"/>
              <a:buChar char="l"/>
            </a:pPr>
            <a:r>
              <a:rPr lang="en-US" altLang="ko-KR" sz="1600">
                <a:latin typeface="Arial" charset="0"/>
                <a:ea typeface="한컴 윤고딕 230" charset="0"/>
              </a:rPr>
              <a:t>넷째</a:t>
            </a:r>
            <a:r>
              <a:rPr lang="en-US" altLang="ko-KR" sz="1600">
                <a:latin typeface="Arial" charset="0"/>
                <a:ea typeface="Arial" charset="0"/>
              </a:rPr>
              <a:t> </a:t>
            </a:r>
            <a:r>
              <a:rPr lang="en-US" altLang="ko-KR" sz="1600">
                <a:latin typeface="Arial" charset="0"/>
                <a:ea typeface="한컴 윤고딕 230" charset="0"/>
              </a:rPr>
              <a:t>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AA7E"/>
              </a:buClr>
              <a:buFont typeface="Wingdings"/>
              <a:buChar char="•"/>
            </a:pPr>
            <a:r>
              <a:rPr lang="en-US" altLang="ko-KR" sz="1600">
                <a:latin typeface="Arial" charset="0"/>
                <a:ea typeface="한컴 윤고딕 230" charset="0"/>
              </a:rPr>
              <a:t>다섯째</a:t>
            </a:r>
            <a:r>
              <a:rPr lang="en-US" altLang="ko-KR" sz="1600">
                <a:latin typeface="Arial" charset="0"/>
                <a:ea typeface="Arial" charset="0"/>
              </a:rPr>
              <a:t> </a:t>
            </a:r>
            <a:r>
              <a:rPr lang="en-US" altLang="ko-KR" sz="1600">
                <a:latin typeface="Arial" charset="0"/>
                <a:ea typeface="한컴 윤고딕 230" charset="0"/>
              </a:rPr>
              <a:t>수준</a:t>
            </a:r>
          </a:p>
        </p:txBody>
      </p:sp>
      <p:sp>
        <p:nvSpPr>
          <p:cNvPr id="18" name="내용 개체 틀 17"/>
          <p:cNvSpPr txBox="1">
            <a:spLocks noGrp="1"/>
          </p:cNvSpPr>
          <p:nvPr>
            <p:ph/>
          </p:nvPr>
        </p:nvSpPr>
        <p:spPr>
          <a:xfrm>
            <a:off x="6273800" y="1114425"/>
            <a:ext cx="5309235" cy="250126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62255" indent="-262255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E6774"/>
              </a:buClr>
              <a:buSzPct val="80000"/>
              <a:buFont typeface="Wingdings"/>
              <a:buChar char="•"/>
            </a:pPr>
            <a:r>
              <a:rPr lang="en-US" altLang="ko-KR" sz="2400">
                <a:latin typeface="Arial" charset="0"/>
                <a:ea typeface="한컴 윤고딕 230" charset="0"/>
              </a:rPr>
              <a:t>마스터</a:t>
            </a:r>
            <a:r>
              <a:rPr lang="en-US" altLang="ko-KR" sz="2400">
                <a:latin typeface="Arial" charset="0"/>
                <a:ea typeface="Arial" charset="0"/>
              </a:rPr>
              <a:t> </a:t>
            </a:r>
            <a:r>
              <a:rPr lang="en-US" altLang="ko-KR" sz="2400">
                <a:latin typeface="Arial" charset="0"/>
                <a:ea typeface="한컴 윤고딕 230" charset="0"/>
              </a:rPr>
              <a:t>텍스트</a:t>
            </a:r>
            <a:r>
              <a:rPr lang="en-US" altLang="ko-KR" sz="2400">
                <a:latin typeface="Arial" charset="0"/>
                <a:ea typeface="Arial" charset="0"/>
              </a:rPr>
              <a:t> </a:t>
            </a:r>
            <a:r>
              <a:rPr lang="en-US" altLang="ko-KR" sz="2400">
                <a:latin typeface="Arial" charset="0"/>
                <a:ea typeface="한컴 윤고딕 230" charset="0"/>
              </a:rPr>
              <a:t>스타일을</a:t>
            </a:r>
            <a:r>
              <a:rPr lang="en-US" altLang="ko-KR" sz="2400">
                <a:latin typeface="Arial" charset="0"/>
                <a:ea typeface="Arial" charset="0"/>
              </a:rPr>
              <a:t> </a:t>
            </a:r>
            <a:r>
              <a:rPr lang="en-US" altLang="ko-KR" sz="2400">
                <a:latin typeface="Arial" charset="0"/>
                <a:ea typeface="한컴 윤고딕 230" charset="0"/>
              </a:rPr>
              <a:t>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825A"/>
              </a:buClr>
              <a:buSzPct val="80000"/>
              <a:buFont typeface="Wingdings"/>
              <a:buChar char="•"/>
            </a:pPr>
            <a:r>
              <a:rPr lang="en-US" altLang="ko-KR" sz="2000">
                <a:latin typeface="Arial" charset="0"/>
                <a:ea typeface="한컴 윤고딕 230" charset="0"/>
              </a:rPr>
              <a:t>둘째</a:t>
            </a:r>
            <a:r>
              <a:rPr lang="en-US" altLang="ko-KR" sz="2000">
                <a:latin typeface="Arial" charset="0"/>
                <a:ea typeface="Arial" charset="0"/>
              </a:rPr>
              <a:t> </a:t>
            </a:r>
            <a:r>
              <a:rPr lang="en-US" altLang="ko-KR" sz="2000">
                <a:latin typeface="Arial" charset="0"/>
                <a:ea typeface="한컴 윤고딕 230" charset="0"/>
              </a:rPr>
              <a:t>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AA7E"/>
              </a:buClr>
              <a:buSzPct val="80000"/>
              <a:buFont typeface="Wingdings"/>
              <a:buChar char="•"/>
            </a:pPr>
            <a:r>
              <a:rPr lang="en-US" altLang="ko-KR" sz="1800">
                <a:latin typeface="Arial" charset="0"/>
                <a:ea typeface="한컴 윤고딕 230" charset="0"/>
              </a:rPr>
              <a:t>셋째</a:t>
            </a:r>
            <a:r>
              <a:rPr lang="en-US" altLang="ko-KR" sz="1800">
                <a:latin typeface="Arial" charset="0"/>
                <a:ea typeface="Arial" charset="0"/>
              </a:rPr>
              <a:t> </a:t>
            </a:r>
            <a:r>
              <a:rPr lang="en-US" altLang="ko-KR" sz="1800">
                <a:latin typeface="Arial" charset="0"/>
                <a:ea typeface="한컴 윤고딕 230" charset="0"/>
              </a:rPr>
              <a:t>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AA7E"/>
              </a:buClr>
              <a:buSzPct val="60000"/>
              <a:buFont typeface="Wingdings"/>
              <a:buChar char="•"/>
            </a:pPr>
            <a:r>
              <a:rPr lang="en-US" altLang="ko-KR" sz="1600">
                <a:latin typeface="Arial" charset="0"/>
                <a:ea typeface="한컴 윤고딕 230" charset="0"/>
              </a:rPr>
              <a:t>넷째</a:t>
            </a:r>
            <a:r>
              <a:rPr lang="en-US" altLang="ko-KR" sz="1600">
                <a:latin typeface="Arial" charset="0"/>
                <a:ea typeface="Arial" charset="0"/>
              </a:rPr>
              <a:t> </a:t>
            </a:r>
            <a:r>
              <a:rPr lang="en-US" altLang="ko-KR" sz="1600">
                <a:latin typeface="Arial" charset="0"/>
                <a:ea typeface="한컴 윤고딕 230" charset="0"/>
              </a:rPr>
              <a:t>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AA7E"/>
              </a:buClr>
              <a:buFont typeface="Wingdings"/>
              <a:buChar char="£"/>
            </a:pPr>
            <a:r>
              <a:rPr lang="en-US" altLang="ko-KR" sz="1600">
                <a:latin typeface="Arial" charset="0"/>
                <a:ea typeface="한컴 윤고딕 230" charset="0"/>
              </a:rPr>
              <a:t>다섯째</a:t>
            </a:r>
            <a:r>
              <a:rPr lang="en-US" altLang="ko-KR" sz="1600">
                <a:latin typeface="Arial" charset="0"/>
                <a:ea typeface="Arial" charset="0"/>
              </a:rPr>
              <a:t> </a:t>
            </a:r>
            <a:r>
              <a:rPr lang="en-US" altLang="ko-KR" sz="1600">
                <a:latin typeface="Arial" charset="0"/>
                <a:ea typeface="한컴 윤고딕 230" charset="0"/>
              </a:rPr>
              <a:t>수준</a:t>
            </a:r>
          </a:p>
        </p:txBody>
      </p:sp>
      <p:sp>
        <p:nvSpPr>
          <p:cNvPr id="19" name="내용 개체 틀 18"/>
          <p:cNvSpPr txBox="1">
            <a:spLocks noGrp="1"/>
          </p:cNvSpPr>
          <p:nvPr>
            <p:ph/>
          </p:nvPr>
        </p:nvSpPr>
        <p:spPr>
          <a:xfrm>
            <a:off x="609600" y="3748405"/>
            <a:ext cx="5309235" cy="250126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62255" indent="-262255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E6774"/>
              </a:buClr>
              <a:buSzPct val="80000"/>
              <a:buFont typeface="Wingdings"/>
              <a:buChar char="£"/>
            </a:pPr>
            <a:r>
              <a:rPr lang="en-US" altLang="ko-KR" sz="2400">
                <a:latin typeface="Arial" charset="0"/>
                <a:ea typeface="한컴 윤고딕 230" charset="0"/>
              </a:rPr>
              <a:t>마스터</a:t>
            </a:r>
            <a:r>
              <a:rPr lang="en-US" altLang="ko-KR" sz="2400">
                <a:latin typeface="Arial" charset="0"/>
                <a:ea typeface="Arial" charset="0"/>
              </a:rPr>
              <a:t> </a:t>
            </a:r>
            <a:r>
              <a:rPr lang="en-US" altLang="ko-KR" sz="2400">
                <a:latin typeface="Arial" charset="0"/>
                <a:ea typeface="한컴 윤고딕 230" charset="0"/>
              </a:rPr>
              <a:t>텍스트</a:t>
            </a:r>
            <a:r>
              <a:rPr lang="en-US" altLang="ko-KR" sz="2400">
                <a:latin typeface="Arial" charset="0"/>
                <a:ea typeface="Arial" charset="0"/>
              </a:rPr>
              <a:t> </a:t>
            </a:r>
            <a:r>
              <a:rPr lang="en-US" altLang="ko-KR" sz="2400">
                <a:latin typeface="Arial" charset="0"/>
                <a:ea typeface="한컴 윤고딕 230" charset="0"/>
              </a:rPr>
              <a:t>스타일을</a:t>
            </a:r>
            <a:r>
              <a:rPr lang="en-US" altLang="ko-KR" sz="2400">
                <a:latin typeface="Arial" charset="0"/>
                <a:ea typeface="Arial" charset="0"/>
              </a:rPr>
              <a:t> </a:t>
            </a:r>
            <a:r>
              <a:rPr lang="en-US" altLang="ko-KR" sz="2400">
                <a:latin typeface="Arial" charset="0"/>
                <a:ea typeface="한컴 윤고딕 230" charset="0"/>
              </a:rPr>
              <a:t>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825A"/>
              </a:buClr>
              <a:buSzPct val="80000"/>
              <a:buFont typeface="Wingdings"/>
              <a:buChar char="£"/>
            </a:pPr>
            <a:r>
              <a:rPr lang="en-US" altLang="ko-KR" sz="2000">
                <a:latin typeface="Arial" charset="0"/>
                <a:ea typeface="한컴 윤고딕 230" charset="0"/>
              </a:rPr>
              <a:t>둘째</a:t>
            </a:r>
            <a:r>
              <a:rPr lang="en-US" altLang="ko-KR" sz="2000">
                <a:latin typeface="Arial" charset="0"/>
                <a:ea typeface="Arial" charset="0"/>
              </a:rPr>
              <a:t> </a:t>
            </a:r>
            <a:r>
              <a:rPr lang="en-US" altLang="ko-KR" sz="2000">
                <a:latin typeface="Arial" charset="0"/>
                <a:ea typeface="한컴 윤고딕 230" charset="0"/>
              </a:rPr>
              <a:t>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AA7E"/>
              </a:buClr>
              <a:buSzPct val="80000"/>
              <a:buFont typeface="Wingdings"/>
              <a:buChar char="l"/>
            </a:pPr>
            <a:r>
              <a:rPr lang="en-US" altLang="ko-KR" sz="1800">
                <a:latin typeface="Arial" charset="0"/>
                <a:ea typeface="한컴 윤고딕 230" charset="0"/>
              </a:rPr>
              <a:t>셋째</a:t>
            </a:r>
            <a:r>
              <a:rPr lang="en-US" altLang="ko-KR" sz="1800">
                <a:latin typeface="Arial" charset="0"/>
                <a:ea typeface="Arial" charset="0"/>
              </a:rPr>
              <a:t> </a:t>
            </a:r>
            <a:r>
              <a:rPr lang="en-US" altLang="ko-KR" sz="1800">
                <a:latin typeface="Arial" charset="0"/>
                <a:ea typeface="한컴 윤고딕 230" charset="0"/>
              </a:rPr>
              <a:t>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AA7E"/>
              </a:buClr>
              <a:buSzPct val="60000"/>
              <a:buFont typeface="Arial"/>
              <a:buChar char="•"/>
            </a:pPr>
            <a:r>
              <a:rPr lang="en-US" altLang="ko-KR" sz="1600">
                <a:latin typeface="Arial" charset="0"/>
                <a:ea typeface="한컴 윤고딕 230" charset="0"/>
              </a:rPr>
              <a:t>넷째</a:t>
            </a:r>
            <a:r>
              <a:rPr lang="en-US" altLang="ko-KR" sz="1600">
                <a:latin typeface="Arial" charset="0"/>
                <a:ea typeface="Arial" charset="0"/>
              </a:rPr>
              <a:t> </a:t>
            </a:r>
            <a:r>
              <a:rPr lang="en-US" altLang="ko-KR" sz="1600">
                <a:latin typeface="Arial" charset="0"/>
                <a:ea typeface="한컴 윤고딕 230" charset="0"/>
              </a:rPr>
              <a:t>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AA7E"/>
              </a:buClr>
              <a:buFont typeface="Wingdings"/>
              <a:buChar char="£"/>
            </a:pPr>
            <a:r>
              <a:rPr lang="en-US" altLang="ko-KR" sz="1600">
                <a:latin typeface="Arial" charset="0"/>
                <a:ea typeface="한컴 윤고딕 230" charset="0"/>
              </a:rPr>
              <a:t>다섯째</a:t>
            </a:r>
            <a:r>
              <a:rPr lang="en-US" altLang="ko-KR" sz="1600">
                <a:latin typeface="Arial" charset="0"/>
                <a:ea typeface="Arial" charset="0"/>
              </a:rPr>
              <a:t> </a:t>
            </a:r>
            <a:r>
              <a:rPr lang="en-US" altLang="ko-KR" sz="1600">
                <a:latin typeface="Arial" charset="0"/>
                <a:ea typeface="한컴 윤고딕 230" charset="0"/>
              </a:rPr>
              <a:t>수준</a:t>
            </a:r>
          </a:p>
        </p:txBody>
      </p:sp>
      <p:sp>
        <p:nvSpPr>
          <p:cNvPr id="20" name="내용 개체 틀 19"/>
          <p:cNvSpPr txBox="1">
            <a:spLocks noGrp="1"/>
          </p:cNvSpPr>
          <p:nvPr>
            <p:ph/>
          </p:nvPr>
        </p:nvSpPr>
        <p:spPr>
          <a:xfrm>
            <a:off x="6273800" y="3748405"/>
            <a:ext cx="5309235" cy="250126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62255" indent="-262255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E6774"/>
              </a:buClr>
              <a:buSzPct val="80000"/>
              <a:buFont typeface="Wingdings"/>
              <a:buChar char="£"/>
            </a:pPr>
            <a:r>
              <a:rPr lang="en-US" altLang="ko-KR" sz="2400">
                <a:latin typeface="Arial" charset="0"/>
                <a:ea typeface="한컴 윤고딕 230" charset="0"/>
              </a:rPr>
              <a:t>마스터</a:t>
            </a:r>
            <a:r>
              <a:rPr lang="en-US" altLang="ko-KR" sz="2400">
                <a:latin typeface="Arial" charset="0"/>
                <a:ea typeface="Arial" charset="0"/>
              </a:rPr>
              <a:t> </a:t>
            </a:r>
            <a:r>
              <a:rPr lang="en-US" altLang="ko-KR" sz="2400">
                <a:latin typeface="Arial" charset="0"/>
                <a:ea typeface="한컴 윤고딕 230" charset="0"/>
              </a:rPr>
              <a:t>텍스트</a:t>
            </a:r>
            <a:r>
              <a:rPr lang="en-US" altLang="ko-KR" sz="2400">
                <a:latin typeface="Arial" charset="0"/>
                <a:ea typeface="Arial" charset="0"/>
              </a:rPr>
              <a:t> </a:t>
            </a:r>
            <a:r>
              <a:rPr lang="en-US" altLang="ko-KR" sz="2400">
                <a:latin typeface="Arial" charset="0"/>
                <a:ea typeface="한컴 윤고딕 230" charset="0"/>
              </a:rPr>
              <a:t>스타일을</a:t>
            </a:r>
            <a:r>
              <a:rPr lang="en-US" altLang="ko-KR" sz="2400">
                <a:latin typeface="Arial" charset="0"/>
                <a:ea typeface="Arial" charset="0"/>
              </a:rPr>
              <a:t> </a:t>
            </a:r>
            <a:r>
              <a:rPr lang="en-US" altLang="ko-KR" sz="2400">
                <a:latin typeface="Arial" charset="0"/>
                <a:ea typeface="한컴 윤고딕 230" charset="0"/>
              </a:rPr>
              <a:t>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825A"/>
              </a:buClr>
              <a:buSzPct val="80000"/>
              <a:buFont typeface="Wingdings"/>
              <a:buChar char="£"/>
            </a:pPr>
            <a:r>
              <a:rPr lang="en-US" altLang="ko-KR" sz="2000">
                <a:latin typeface="Arial" charset="0"/>
                <a:ea typeface="한컴 윤고딕 230" charset="0"/>
              </a:rPr>
              <a:t>둘째</a:t>
            </a:r>
            <a:r>
              <a:rPr lang="en-US" altLang="ko-KR" sz="2000">
                <a:latin typeface="Arial" charset="0"/>
                <a:ea typeface="Arial" charset="0"/>
              </a:rPr>
              <a:t> </a:t>
            </a:r>
            <a:r>
              <a:rPr lang="en-US" altLang="ko-KR" sz="2000">
                <a:latin typeface="Arial" charset="0"/>
                <a:ea typeface="한컴 윤고딕 230" charset="0"/>
              </a:rPr>
              <a:t>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AA7E"/>
              </a:buClr>
              <a:buSzPct val="80000"/>
              <a:buFont typeface="Wingdings"/>
              <a:buChar char="£"/>
            </a:pPr>
            <a:r>
              <a:rPr lang="en-US" altLang="ko-KR" sz="1800">
                <a:latin typeface="Arial" charset="0"/>
                <a:ea typeface="한컴 윤고딕 230" charset="0"/>
              </a:rPr>
              <a:t>셋째</a:t>
            </a:r>
            <a:r>
              <a:rPr lang="en-US" altLang="ko-KR" sz="1800">
                <a:latin typeface="Arial" charset="0"/>
                <a:ea typeface="Arial" charset="0"/>
              </a:rPr>
              <a:t> </a:t>
            </a:r>
            <a:r>
              <a:rPr lang="en-US" altLang="ko-KR" sz="1800">
                <a:latin typeface="Arial" charset="0"/>
                <a:ea typeface="한컴 윤고딕 230" charset="0"/>
              </a:rPr>
              <a:t>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AA7E"/>
              </a:buClr>
              <a:buSzPct val="60000"/>
              <a:buFont typeface="Wingdings"/>
              <a:buChar char="£"/>
            </a:pPr>
            <a:r>
              <a:rPr lang="en-US" altLang="ko-KR" sz="1600">
                <a:latin typeface="Arial" charset="0"/>
                <a:ea typeface="한컴 윤고딕 230" charset="0"/>
              </a:rPr>
              <a:t>넷째</a:t>
            </a:r>
            <a:r>
              <a:rPr lang="en-US" altLang="ko-KR" sz="1600">
                <a:latin typeface="Arial" charset="0"/>
                <a:ea typeface="Arial" charset="0"/>
              </a:rPr>
              <a:t> </a:t>
            </a:r>
            <a:r>
              <a:rPr lang="en-US" altLang="ko-KR" sz="1600">
                <a:latin typeface="Arial" charset="0"/>
                <a:ea typeface="한컴 윤고딕 230" charset="0"/>
              </a:rPr>
              <a:t>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AA7E"/>
              </a:buClr>
              <a:buFont typeface="Wingdings"/>
              <a:buChar char="£"/>
            </a:pPr>
            <a:r>
              <a:rPr lang="en-US" altLang="ko-KR" sz="1600">
                <a:latin typeface="Arial" charset="0"/>
                <a:ea typeface="한컴 윤고딕 230" charset="0"/>
              </a:rPr>
              <a:t>다섯째</a:t>
            </a:r>
            <a:r>
              <a:rPr lang="en-US" altLang="ko-KR" sz="1600">
                <a:latin typeface="Arial" charset="0"/>
                <a:ea typeface="Arial" charset="0"/>
              </a:rPr>
              <a:t> </a:t>
            </a:r>
            <a:r>
              <a:rPr lang="en-US" altLang="ko-KR" sz="1600">
                <a:latin typeface="Arial" charset="0"/>
                <a:ea typeface="한컴 윤고딕 230" charset="0"/>
              </a:rPr>
              <a:t>수준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Arial" charset="0"/>
                <a:ea typeface="Arial" charset="0"/>
              </a:rPr>
              <a:t>2019-11-24</a:t>
            </a:fld>
            <a:endParaRPr lang="ko-KR" altLang="en-US" sz="1200">
              <a:latin typeface="Arial" charset="0"/>
              <a:ea typeface="Arial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Arial" charset="0"/>
                <a:ea typeface="Arial" charset="0"/>
              </a:rPr>
              <a:t>‹#›</a:t>
            </a:fld>
            <a:endParaRPr lang="en-US" altLang="ko-KR" sz="1200"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그림 및 설명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0"/>
            <a:ext cx="12192635" cy="991235"/>
            <a:chOff x="0" y="0"/>
            <a:chExt cx="12192635" cy="991235"/>
          </a:xfrm>
        </p:grpSpPr>
        <p:sp>
          <p:nvSpPr>
            <p:cNvPr id="9" name="도형 8"/>
            <p:cNvSpPr>
              <a:spLocks/>
            </p:cNvSpPr>
            <p:nvPr/>
          </p:nvSpPr>
          <p:spPr>
            <a:xfrm flipH="1">
              <a:off x="0" y="0"/>
              <a:ext cx="11786235" cy="991235"/>
            </a:xfrm>
            <a:custGeom>
              <a:avLst/>
              <a:gdLst>
                <a:gd name="TX0" fmla="*/ 8839200 w 8839201"/>
                <a:gd name="TY0" fmla="*/ 0 h 990601"/>
                <a:gd name="TX1" fmla="*/ 0 w 8839201"/>
                <a:gd name="TY1" fmla="*/ 685800 h 990601"/>
                <a:gd name="TX2" fmla="*/ 8839200 w 8839201"/>
                <a:gd name="TY2" fmla="*/ 990600 h 990601"/>
                <a:gd name="TX3" fmla="*/ 8839200 w 8839201"/>
                <a:gd name="TY3" fmla="*/ 0 h 9906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</a:cxnLst>
              <a:rect l="l" t="t" r="r" b="b"/>
              <a:pathLst>
                <a:path w="8839201" h="990601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/>
            </a:gradFill>
            <a:ln w="0">
              <a:noFill/>
              <a:prstDash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10" name="도형 9"/>
            <p:cNvSpPr>
              <a:spLocks/>
            </p:cNvSpPr>
            <p:nvPr/>
          </p:nvSpPr>
          <p:spPr>
            <a:xfrm>
              <a:off x="0" y="0"/>
              <a:ext cx="12192635" cy="991235"/>
            </a:xfrm>
            <a:custGeom>
              <a:avLst/>
              <a:gdLst>
                <a:gd name="TX0" fmla="*/ 9144000 w 9144001"/>
                <a:gd name="TY0" fmla="*/ 0 h 990601"/>
                <a:gd name="TX1" fmla="*/ 0 w 9144001"/>
                <a:gd name="TY1" fmla="*/ 0 h 990601"/>
                <a:gd name="TX2" fmla="*/ 9525 w 9144001"/>
                <a:gd name="TY2" fmla="*/ 504825 h 990601"/>
                <a:gd name="TX3" fmla="*/ 9144000 w 9144001"/>
                <a:gd name="TY3" fmla="*/ 990600 h 990601"/>
                <a:gd name="TX4" fmla="*/ 9144000 w 9144001"/>
                <a:gd name="TY4" fmla="*/ 0 h 9906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9144001" h="990601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/>
            </a:gradFill>
            <a:ln w="0">
              <a:noFill/>
              <a:prstDash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0242550" y="180975"/>
            <a:ext cx="1772285" cy="3270885"/>
            <a:chOff x="10242550" y="180975"/>
            <a:chExt cx="1772285" cy="3270885"/>
          </a:xfrm>
        </p:grpSpPr>
        <p:sp>
          <p:nvSpPr>
            <p:cNvPr id="12" name="도형 11"/>
            <p:cNvSpPr>
              <a:spLocks/>
            </p:cNvSpPr>
            <p:nvPr/>
          </p:nvSpPr>
          <p:spPr>
            <a:xfrm>
              <a:off x="10636250" y="2224405"/>
              <a:ext cx="1148080" cy="86106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3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10242550" y="1143000"/>
              <a:ext cx="792480" cy="59436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476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14" name="도형 13"/>
            <p:cNvSpPr>
              <a:spLocks/>
            </p:cNvSpPr>
            <p:nvPr/>
          </p:nvSpPr>
          <p:spPr>
            <a:xfrm>
              <a:off x="11176000" y="762000"/>
              <a:ext cx="508635" cy="381635"/>
            </a:xfrm>
            <a:prstGeom prst="ellipse">
              <a:avLst/>
            </a:prstGeom>
            <a:solidFill>
              <a:schemeClr val="accent2">
                <a:alpha val="2865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>
              <a:off x="10636250" y="795020"/>
              <a:ext cx="335280" cy="25146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199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>
              <a:off x="11112500" y="1295400"/>
              <a:ext cx="902335" cy="676910"/>
            </a:xfrm>
            <a:prstGeom prst="ellipse">
              <a:avLst/>
            </a:prstGeom>
            <a:solidFill>
              <a:schemeClr val="accent2">
                <a:alpha val="1373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17" name="도형 16"/>
            <p:cNvSpPr>
              <a:spLocks/>
            </p:cNvSpPr>
            <p:nvPr/>
          </p:nvSpPr>
          <p:spPr>
            <a:xfrm>
              <a:off x="10255250" y="1866900"/>
              <a:ext cx="335280" cy="251460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3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18" name="도형 17"/>
            <p:cNvSpPr>
              <a:spLocks/>
            </p:cNvSpPr>
            <p:nvPr/>
          </p:nvSpPr>
          <p:spPr>
            <a:xfrm>
              <a:off x="11480800" y="3200400"/>
              <a:ext cx="335280" cy="25146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298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19" name="도형 18"/>
            <p:cNvSpPr>
              <a:spLocks/>
            </p:cNvSpPr>
            <p:nvPr/>
          </p:nvSpPr>
          <p:spPr>
            <a:xfrm>
              <a:off x="11417300" y="180975"/>
              <a:ext cx="572135" cy="42926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198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</p:grpSp>
      <p:grpSp>
        <p:nvGrpSpPr>
          <p:cNvPr id="20" name="그룹 19"/>
          <p:cNvGrpSpPr/>
          <p:nvPr/>
        </p:nvGrpSpPr>
        <p:grpSpPr>
          <a:xfrm flipH="1" flipV="1">
            <a:off x="135255" y="3276600"/>
            <a:ext cx="1772285" cy="3270885"/>
            <a:chOff x="135255" y="3276600"/>
            <a:chExt cx="1772285" cy="3270885"/>
          </a:xfrm>
        </p:grpSpPr>
        <p:sp>
          <p:nvSpPr>
            <p:cNvPr id="21" name="도형 20"/>
            <p:cNvSpPr>
              <a:spLocks/>
            </p:cNvSpPr>
            <p:nvPr/>
          </p:nvSpPr>
          <p:spPr>
            <a:xfrm>
              <a:off x="528955" y="5320030"/>
              <a:ext cx="1147445" cy="86042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3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22" name="도형 21"/>
            <p:cNvSpPr>
              <a:spLocks/>
            </p:cNvSpPr>
            <p:nvPr/>
          </p:nvSpPr>
          <p:spPr>
            <a:xfrm>
              <a:off x="135255" y="4238625"/>
              <a:ext cx="791845" cy="59372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476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23" name="도형 22"/>
            <p:cNvSpPr>
              <a:spLocks/>
            </p:cNvSpPr>
            <p:nvPr/>
          </p:nvSpPr>
          <p:spPr>
            <a:xfrm>
              <a:off x="1068705" y="3857625"/>
              <a:ext cx="508635" cy="381635"/>
            </a:xfrm>
            <a:prstGeom prst="ellipse">
              <a:avLst/>
            </a:prstGeom>
            <a:solidFill>
              <a:schemeClr val="accent2">
                <a:alpha val="2865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24" name="도형 23"/>
            <p:cNvSpPr>
              <a:spLocks/>
            </p:cNvSpPr>
            <p:nvPr/>
          </p:nvSpPr>
          <p:spPr>
            <a:xfrm>
              <a:off x="528955" y="3890645"/>
              <a:ext cx="334645" cy="25082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199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25" name="도형 24"/>
            <p:cNvSpPr>
              <a:spLocks/>
            </p:cNvSpPr>
            <p:nvPr/>
          </p:nvSpPr>
          <p:spPr>
            <a:xfrm>
              <a:off x="1005205" y="4391025"/>
              <a:ext cx="902335" cy="676275"/>
            </a:xfrm>
            <a:prstGeom prst="ellipse">
              <a:avLst/>
            </a:prstGeom>
            <a:solidFill>
              <a:schemeClr val="accent2">
                <a:alpha val="1373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26" name="도형 25"/>
            <p:cNvSpPr>
              <a:spLocks/>
            </p:cNvSpPr>
            <p:nvPr/>
          </p:nvSpPr>
          <p:spPr>
            <a:xfrm>
              <a:off x="147955" y="4962525"/>
              <a:ext cx="334645" cy="250825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3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27" name="도형 26"/>
            <p:cNvSpPr>
              <a:spLocks/>
            </p:cNvSpPr>
            <p:nvPr/>
          </p:nvSpPr>
          <p:spPr>
            <a:xfrm>
              <a:off x="1373505" y="6296025"/>
              <a:ext cx="334645" cy="25082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298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28" name="도형 27"/>
            <p:cNvSpPr>
              <a:spLocks/>
            </p:cNvSpPr>
            <p:nvPr/>
          </p:nvSpPr>
          <p:spPr>
            <a:xfrm>
              <a:off x="1310005" y="3276600"/>
              <a:ext cx="572135" cy="42862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198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</p:grpSp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389505" y="304800"/>
            <a:ext cx="73158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>
                <a:latin typeface="Tahoma" charset="0"/>
                <a:ea typeface="한컴 윤고딕 240" charset="0"/>
              </a:rPr>
              <a:t>마스터</a:t>
            </a:r>
            <a:r>
              <a:rPr lang="en-US" altLang="ko-KR" sz="2800">
                <a:latin typeface="Tahoma" charset="0"/>
                <a:ea typeface="Tahoma" charset="0"/>
              </a:rPr>
              <a:t> </a:t>
            </a:r>
            <a:r>
              <a:rPr lang="en-US" altLang="ko-KR" sz="2800">
                <a:latin typeface="Tahoma" charset="0"/>
                <a:ea typeface="한컴 윤고딕 240" charset="0"/>
              </a:rPr>
              <a:t>제목</a:t>
            </a:r>
            <a:r>
              <a:rPr lang="en-US" altLang="ko-KR" sz="2800">
                <a:latin typeface="Tahoma" charset="0"/>
                <a:ea typeface="Tahoma" charset="0"/>
              </a:rPr>
              <a:t> </a:t>
            </a:r>
            <a:r>
              <a:rPr lang="en-US" altLang="ko-KR" sz="2800">
                <a:latin typeface="Tahoma" charset="0"/>
                <a:ea typeface="한컴 윤고딕 240" charset="0"/>
              </a:rPr>
              <a:t>스타일</a:t>
            </a:r>
            <a:r>
              <a:rPr lang="en-US" altLang="ko-KR" sz="2800">
                <a:latin typeface="Tahoma" charset="0"/>
                <a:ea typeface="Tahoma" charset="0"/>
              </a:rPr>
              <a:t> </a:t>
            </a:r>
            <a:r>
              <a:rPr lang="en-US" altLang="ko-KR" sz="2800">
                <a:latin typeface="Tahoma" charset="0"/>
                <a:ea typeface="한컴 윤고딕 240" charset="0"/>
              </a:rPr>
              <a:t>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hasCustomPrompt="1"/>
          </p:nvPr>
        </p:nvSpPr>
        <p:spPr>
          <a:xfrm>
            <a:off x="2389505" y="1393190"/>
            <a:ext cx="7315835" cy="3335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2389505" y="4909185"/>
            <a:ext cx="7315835" cy="126365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Arial" charset="0"/>
                <a:ea typeface="한컴 윤고딕 230" charset="0"/>
              </a:rPr>
              <a:t>마스터</a:t>
            </a:r>
            <a:r>
              <a:rPr lang="en-US" altLang="ko-KR" sz="1800">
                <a:latin typeface="Arial" charset="0"/>
                <a:ea typeface="Arial" charset="0"/>
              </a:rPr>
              <a:t> </a:t>
            </a:r>
            <a:r>
              <a:rPr lang="en-US" altLang="ko-KR" sz="1800">
                <a:latin typeface="Arial" charset="0"/>
                <a:ea typeface="한컴 윤고딕 230" charset="0"/>
              </a:rPr>
              <a:t>텍스트</a:t>
            </a:r>
            <a:r>
              <a:rPr lang="en-US" altLang="ko-KR" sz="1800">
                <a:latin typeface="Arial" charset="0"/>
                <a:ea typeface="Arial" charset="0"/>
              </a:rPr>
              <a:t> </a:t>
            </a:r>
            <a:r>
              <a:rPr lang="en-US" altLang="ko-KR" sz="1800">
                <a:latin typeface="Arial" charset="0"/>
                <a:ea typeface="한컴 윤고딕 230" charset="0"/>
              </a:rPr>
              <a:t>스타일을</a:t>
            </a:r>
            <a:r>
              <a:rPr lang="en-US" altLang="ko-KR" sz="1800">
                <a:latin typeface="Arial" charset="0"/>
                <a:ea typeface="Arial" charset="0"/>
              </a:rPr>
              <a:t> </a:t>
            </a:r>
            <a:r>
              <a:rPr lang="en-US" altLang="ko-KR" sz="1800">
                <a:latin typeface="Arial" charset="0"/>
                <a:ea typeface="한컴 윤고딕 230" charset="0"/>
              </a:rPr>
              <a:t>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Arial" charset="0"/>
                <a:ea typeface="Arial" charset="0"/>
              </a:rPr>
              <a:t>2019-11-24</a:t>
            </a:fld>
            <a:endParaRPr lang="ko-KR" altLang="en-US" sz="1200">
              <a:latin typeface="Arial" charset="0"/>
              <a:ea typeface="Arial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Arial" charset="0"/>
                <a:ea typeface="Arial" charset="0"/>
              </a:rPr>
              <a:t>‹#›</a:t>
            </a:fld>
            <a:endParaRPr lang="en-US" altLang="ko-KR" sz="1200"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2192635" cy="991235"/>
            <a:chOff x="0" y="0"/>
            <a:chExt cx="12192635" cy="991235"/>
          </a:xfrm>
        </p:grpSpPr>
        <p:sp>
          <p:nvSpPr>
            <p:cNvPr id="10" name="도형 9"/>
            <p:cNvSpPr>
              <a:spLocks/>
            </p:cNvSpPr>
            <p:nvPr/>
          </p:nvSpPr>
          <p:spPr>
            <a:xfrm flipH="1">
              <a:off x="0" y="0"/>
              <a:ext cx="11786235" cy="991235"/>
            </a:xfrm>
            <a:custGeom>
              <a:avLst/>
              <a:gdLst>
                <a:gd name="TX0" fmla="*/ 8839200 w 8839201"/>
                <a:gd name="TY0" fmla="*/ 0 h 990601"/>
                <a:gd name="TX1" fmla="*/ 0 w 8839201"/>
                <a:gd name="TY1" fmla="*/ 685800 h 990601"/>
                <a:gd name="TX2" fmla="*/ 8839200 w 8839201"/>
                <a:gd name="TY2" fmla="*/ 990600 h 990601"/>
                <a:gd name="TX3" fmla="*/ 8839200 w 8839201"/>
                <a:gd name="TY3" fmla="*/ 0 h 9906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</a:cxnLst>
              <a:rect l="l" t="t" r="r" b="b"/>
              <a:pathLst>
                <a:path w="8839201" h="990601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/>
            </a:gradFill>
            <a:ln w="0">
              <a:noFill/>
              <a:prstDash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>
              <a:off x="0" y="0"/>
              <a:ext cx="12192635" cy="991235"/>
            </a:xfrm>
            <a:custGeom>
              <a:avLst/>
              <a:gdLst>
                <a:gd name="TX0" fmla="*/ 9144000 w 9144001"/>
                <a:gd name="TY0" fmla="*/ 0 h 990601"/>
                <a:gd name="TX1" fmla="*/ 0 w 9144001"/>
                <a:gd name="TY1" fmla="*/ 0 h 990601"/>
                <a:gd name="TX2" fmla="*/ 9525 w 9144001"/>
                <a:gd name="TY2" fmla="*/ 504825 h 990601"/>
                <a:gd name="TX3" fmla="*/ 9144000 w 9144001"/>
                <a:gd name="TY3" fmla="*/ 990600 h 990601"/>
                <a:gd name="TX4" fmla="*/ 9144000 w 9144001"/>
                <a:gd name="TY4" fmla="*/ 0 h 9906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9144001" h="990601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/>
            </a:gradFill>
            <a:ln w="0">
              <a:noFill/>
              <a:prstDash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Arial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0769600" y="152400"/>
            <a:ext cx="1238885" cy="1664970"/>
            <a:chOff x="10769600" y="152400"/>
            <a:chExt cx="1238885" cy="1664970"/>
          </a:xfrm>
        </p:grpSpPr>
        <p:sp>
          <p:nvSpPr>
            <p:cNvPr id="12" name="도형 11"/>
            <p:cNvSpPr>
              <a:spLocks/>
            </p:cNvSpPr>
            <p:nvPr/>
          </p:nvSpPr>
          <p:spPr>
            <a:xfrm>
              <a:off x="11176000" y="1676400"/>
              <a:ext cx="187960" cy="14097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3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10769600" y="939800"/>
              <a:ext cx="525145" cy="394335"/>
            </a:xfrm>
            <a:prstGeom prst="ellipse">
              <a:avLst/>
            </a:prstGeom>
            <a:solidFill>
              <a:schemeClr val="accent2">
                <a:alpha val="2865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14" name="도형 13"/>
            <p:cNvSpPr>
              <a:spLocks/>
            </p:cNvSpPr>
            <p:nvPr/>
          </p:nvSpPr>
          <p:spPr>
            <a:xfrm>
              <a:off x="11277600" y="1143000"/>
              <a:ext cx="683260" cy="51244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493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>
              <a:off x="11294110" y="808355"/>
              <a:ext cx="307975" cy="2311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98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>
              <a:off x="10769600" y="152400"/>
              <a:ext cx="820420" cy="6159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571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  <p:sp>
          <p:nvSpPr>
            <p:cNvPr id="17" name="도형 16"/>
            <p:cNvSpPr>
              <a:spLocks/>
            </p:cNvSpPr>
            <p:nvPr/>
          </p:nvSpPr>
          <p:spPr>
            <a:xfrm>
              <a:off x="11700510" y="196215"/>
              <a:ext cx="307975" cy="231140"/>
            </a:xfrm>
            <a:prstGeom prst="ellipse">
              <a:avLst/>
            </a:prstGeom>
            <a:solidFill>
              <a:schemeClr val="accent2">
                <a:alpha val="6476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Arial" charset="0"/>
                <a:ea typeface="한컴 윤고딕 230" charset="0"/>
              </a:endParaRPr>
            </a:p>
          </p:txBody>
        </p:sp>
      </p:grpSp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3435" cy="8686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>
                <a:latin typeface="Tahoma" charset="0"/>
                <a:ea typeface="한컴 윤고딕 240" charset="0"/>
              </a:rPr>
              <a:t>마스터</a:t>
            </a:r>
            <a:r>
              <a:rPr lang="en-US" altLang="ko-KR" sz="3600">
                <a:latin typeface="Tahoma" charset="0"/>
                <a:ea typeface="Tahoma" charset="0"/>
              </a:rPr>
              <a:t> </a:t>
            </a:r>
            <a:r>
              <a:rPr lang="en-US" altLang="ko-KR" sz="3600">
                <a:latin typeface="Tahoma" charset="0"/>
                <a:ea typeface="한컴 윤고딕 240" charset="0"/>
              </a:rPr>
              <a:t>제목</a:t>
            </a:r>
            <a:r>
              <a:rPr lang="en-US" altLang="ko-KR" sz="3600">
                <a:latin typeface="Tahoma" charset="0"/>
                <a:ea typeface="Tahoma" charset="0"/>
              </a:rPr>
              <a:t> </a:t>
            </a:r>
            <a:r>
              <a:rPr lang="en-US" altLang="ko-KR" sz="3600">
                <a:latin typeface="Tahoma" charset="0"/>
                <a:ea typeface="한컴 윤고딕 240" charset="0"/>
              </a:rPr>
              <a:t>스타일</a:t>
            </a:r>
            <a:r>
              <a:rPr lang="en-US" altLang="ko-KR" sz="3600">
                <a:latin typeface="Tahoma" charset="0"/>
                <a:ea typeface="Tahoma" charset="0"/>
              </a:rPr>
              <a:t> </a:t>
            </a:r>
            <a:r>
              <a:rPr lang="en-US" altLang="ko-KR" sz="3600">
                <a:latin typeface="Tahoma" charset="0"/>
                <a:ea typeface="한컴 윤고딕 240" charset="0"/>
              </a:rPr>
              <a:t>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9600" y="1133475"/>
            <a:ext cx="10973435" cy="506730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62255" indent="-262255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E6774"/>
              </a:buClr>
              <a:buSzPct val="80000"/>
              <a:buFont typeface="Wingdings"/>
              <a:buChar char="£"/>
            </a:pPr>
            <a:r>
              <a:rPr lang="en-US" altLang="ko-KR" sz="2400">
                <a:latin typeface="Arial" charset="0"/>
                <a:ea typeface="한컴 윤고딕 230" charset="0"/>
              </a:rPr>
              <a:t>마스터</a:t>
            </a:r>
            <a:r>
              <a:rPr lang="en-US" altLang="ko-KR" sz="2400">
                <a:latin typeface="Arial" charset="0"/>
                <a:ea typeface="Arial" charset="0"/>
              </a:rPr>
              <a:t> </a:t>
            </a:r>
            <a:r>
              <a:rPr lang="en-US" altLang="ko-KR" sz="2400">
                <a:latin typeface="Arial" charset="0"/>
                <a:ea typeface="한컴 윤고딕 230" charset="0"/>
              </a:rPr>
              <a:t>텍스트</a:t>
            </a:r>
            <a:r>
              <a:rPr lang="en-US" altLang="ko-KR" sz="2400">
                <a:latin typeface="Arial" charset="0"/>
                <a:ea typeface="Arial" charset="0"/>
              </a:rPr>
              <a:t> </a:t>
            </a:r>
            <a:r>
              <a:rPr lang="en-US" altLang="ko-KR" sz="2400">
                <a:latin typeface="Arial" charset="0"/>
                <a:ea typeface="한컴 윤고딕 230" charset="0"/>
              </a:rPr>
              <a:t>스타일을</a:t>
            </a:r>
            <a:r>
              <a:rPr lang="en-US" altLang="ko-KR" sz="2400">
                <a:latin typeface="Arial" charset="0"/>
                <a:ea typeface="Arial" charset="0"/>
              </a:rPr>
              <a:t> </a:t>
            </a:r>
            <a:r>
              <a:rPr lang="en-US" altLang="ko-KR" sz="2400">
                <a:latin typeface="Arial" charset="0"/>
                <a:ea typeface="한컴 윤고딕 230" charset="0"/>
              </a:rPr>
              <a:t>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825A"/>
              </a:buClr>
              <a:buSzPct val="80000"/>
              <a:buFont typeface="Wingdings"/>
              <a:buChar char="£"/>
            </a:pPr>
            <a:r>
              <a:rPr lang="en-US" altLang="ko-KR" sz="2000">
                <a:latin typeface="Arial" charset="0"/>
                <a:ea typeface="한컴 윤고딕 230" charset="0"/>
              </a:rPr>
              <a:t>둘째</a:t>
            </a:r>
            <a:r>
              <a:rPr lang="en-US" altLang="ko-KR" sz="2000">
                <a:latin typeface="Arial" charset="0"/>
                <a:ea typeface="Arial" charset="0"/>
              </a:rPr>
              <a:t> </a:t>
            </a:r>
            <a:r>
              <a:rPr lang="en-US" altLang="ko-KR" sz="2000">
                <a:latin typeface="Arial" charset="0"/>
                <a:ea typeface="한컴 윤고딕 230" charset="0"/>
              </a:rPr>
              <a:t>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AA7E"/>
              </a:buClr>
              <a:buSzPct val="80000"/>
              <a:buFont typeface="Wingdings"/>
              <a:buChar char="£"/>
            </a:pPr>
            <a:r>
              <a:rPr lang="en-US" altLang="ko-KR" sz="1800">
                <a:latin typeface="Arial" charset="0"/>
                <a:ea typeface="한컴 윤고딕 230" charset="0"/>
              </a:rPr>
              <a:t>셋째</a:t>
            </a:r>
            <a:r>
              <a:rPr lang="en-US" altLang="ko-KR" sz="1800">
                <a:latin typeface="Arial" charset="0"/>
                <a:ea typeface="Arial" charset="0"/>
              </a:rPr>
              <a:t> </a:t>
            </a:r>
            <a:r>
              <a:rPr lang="en-US" altLang="ko-KR" sz="1800">
                <a:latin typeface="Arial" charset="0"/>
                <a:ea typeface="한컴 윤고딕 230" charset="0"/>
              </a:rPr>
              <a:t>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AA7E"/>
              </a:buClr>
              <a:buSzPct val="60000"/>
              <a:buFont typeface="Wingdings"/>
              <a:buChar char="l"/>
            </a:pPr>
            <a:r>
              <a:rPr lang="en-US" altLang="ko-KR" sz="1600">
                <a:latin typeface="Arial" charset="0"/>
                <a:ea typeface="한컴 윤고딕 230" charset="0"/>
              </a:rPr>
              <a:t>넷째</a:t>
            </a:r>
            <a:r>
              <a:rPr lang="en-US" altLang="ko-KR" sz="1600">
                <a:latin typeface="Arial" charset="0"/>
                <a:ea typeface="Arial" charset="0"/>
              </a:rPr>
              <a:t> </a:t>
            </a:r>
            <a:r>
              <a:rPr lang="en-US" altLang="ko-KR" sz="1600">
                <a:latin typeface="Arial" charset="0"/>
                <a:ea typeface="한컴 윤고딕 230" charset="0"/>
              </a:rPr>
              <a:t>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AA7E"/>
              </a:buClr>
              <a:buFont typeface="Arial"/>
              <a:buChar char="•"/>
            </a:pPr>
            <a:r>
              <a:rPr lang="en-US" altLang="ko-KR" sz="1600">
                <a:latin typeface="Arial" charset="0"/>
                <a:ea typeface="한컴 윤고딕 230" charset="0"/>
              </a:rPr>
              <a:t>다섯째</a:t>
            </a:r>
            <a:r>
              <a:rPr lang="en-US" altLang="ko-KR" sz="1600">
                <a:latin typeface="Arial" charset="0"/>
                <a:ea typeface="Arial" charset="0"/>
              </a:rPr>
              <a:t> </a:t>
            </a:r>
            <a:r>
              <a:rPr lang="en-US" altLang="ko-KR" sz="1600">
                <a:latin typeface="Arial" charset="0"/>
                <a:ea typeface="한컴 윤고딕 230" charset="0"/>
              </a:rPr>
              <a:t>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Arial" charset="0"/>
                <a:ea typeface="Arial" charset="0"/>
              </a:rPr>
              <a:t>2019-11-24</a:t>
            </a:fld>
            <a:endParaRPr lang="ko-KR" altLang="en-US" sz="1200">
              <a:latin typeface="Arial" charset="0"/>
              <a:ea typeface="Arial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Arial" charset="0"/>
                <a:ea typeface="Arial" charset="0"/>
              </a:rPr>
              <a:t>‹#›</a:t>
            </a:fld>
            <a:endParaRPr lang="en-US" altLang="ko-KR" sz="1200">
              <a:latin typeface="Arial" charset="0"/>
              <a:ea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5" r:id="rId13"/>
    <p:sldLayoutId id="2147483746" r:id="rId14"/>
  </p:sldLayoutIdLst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sz="1800" b="0" i="0" kern="1200" spc="5">
              <a:solidFill>
                <a:prstClr val="white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4525645"/>
            <a:ext cx="6801485" cy="1737360"/>
          </a:xfrm>
        </p:spPr>
        <p:txBody>
          <a:bodyPr anchor="ctr">
            <a:normAutofit/>
          </a:bodyPr>
          <a:lstStyle/>
          <a:p>
            <a:pPr algn="r">
              <a:defRPr lang="ko-KR" altLang="en-US"/>
            </a:pPr>
            <a:r>
              <a:rPr lang="ko-KR" altLang="en-US" dirty="0"/>
              <a:t>상권분석 </a:t>
            </a:r>
            <a:r>
              <a:rPr lang="ko-KR" altLang="en-US" dirty="0" err="1"/>
              <a:t>머신러닝</a:t>
            </a:r>
            <a:r>
              <a:rPr lang="en-US" altLang="ko-KR" dirty="0"/>
              <a:t>	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960994" y="4525645"/>
            <a:ext cx="3624359" cy="1737360"/>
          </a:xfrm>
        </p:spPr>
        <p:txBody>
          <a:bodyPr anchor="ctr">
            <a:normAutofit fontScale="93920"/>
          </a:bodyPr>
          <a:lstStyle/>
          <a:p>
            <a:pPr algn="l">
              <a:spcBef>
                <a:spcPct val="35000"/>
              </a:spcBef>
              <a:defRPr lang="ko-KR" altLang="en-US"/>
            </a:pP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1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이현수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이유진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spcBef>
                <a:spcPct val="35000"/>
              </a:spcBef>
              <a:defRPr lang="ko-KR" altLang="en-US"/>
            </a:pP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2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박준형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박성춘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88645" y="620395"/>
            <a:ext cx="2244090" cy="224409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sz="1800" b="0" i="0" kern="1200" spc="5">
              <a:solidFill>
                <a:prstClr val="white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394710" y="2466340"/>
            <a:ext cx="962660" cy="9626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sz="1800" b="0" i="0" kern="1200" spc="5">
              <a:solidFill>
                <a:prstClr val="white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25720" y="2327910"/>
            <a:ext cx="294005" cy="29400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sz="1800" b="0" i="0" kern="1200" spc="5">
              <a:solidFill>
                <a:prstClr val="white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92240" y="0"/>
            <a:ext cx="5699760" cy="4059555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sz="1800" b="0" i="0" kern="1200" spc="5">
              <a:solidFill>
                <a:prstClr val="white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800340" y="4525645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rtl="0" latinLnBrk="0">
              <a:lnSpc>
                <a:spcPct val="90000"/>
              </a:lnSpc>
              <a:spcBef>
                <a:spcPct val="0"/>
              </a:spcBef>
              <a:defRPr lang="ko-KR" altLang="en-US"/>
            </a:pPr>
            <a:r>
              <a:rPr lang="en-US" altLang="ko-KR" sz="2600" kern="120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Scaling</a:t>
            </a:r>
            <a:endParaRPr lang="en-US" altLang="ko-KR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0" y="4230472"/>
            <a:ext cx="7382069" cy="1946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19088" indent="-285750" latinLnBrk="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ü"/>
              <a:defRPr lang="ko-KR" altLang="en-US"/>
            </a:pPr>
            <a:r>
              <a:rPr lang="ko-KR" altLang="en-US" sz="15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기본 데이터의 값 범위가 다양하기 때문에 일부 기계 학습 분류 알고리즘에서 목표 함수가</a:t>
            </a:r>
            <a:r>
              <a:rPr lang="en-US" altLang="ko-KR" sz="15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5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정규화없이 제대로 작동하지 않음 </a:t>
            </a:r>
          </a:p>
          <a:p>
            <a:pPr marL="319088" indent="-285750" latinLnBrk="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ü"/>
              <a:defRPr lang="ko-KR" altLang="en-US"/>
            </a:pPr>
            <a:r>
              <a:rPr lang="ko-KR" altLang="en-US" sz="15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알고리즘에서 두 노드 사이의 거리가 유클리드 거리로 계산하는데</a:t>
            </a:r>
            <a:r>
              <a:rPr lang="en-US" altLang="ko-KR" sz="15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5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광 범위 한</a:t>
            </a:r>
            <a:r>
              <a:rPr lang="en-US" altLang="ko-KR" sz="15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5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경우 정확도 및 오차율이 커지</a:t>
            </a:r>
            <a:r>
              <a:rPr lang="ko-KR" alt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경향이 있어</a:t>
            </a:r>
            <a:r>
              <a:rPr lang="ko-KR" altLang="en-US" sz="15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범위를 표준화 해주는 작업이 필요</a:t>
            </a:r>
            <a:endParaRPr lang="en-US" altLang="ko-KR" sz="1500" i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19088" indent="-285750" latinLnBrk="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lang="ko-KR" altLang="en-US"/>
            </a:pPr>
            <a:r>
              <a:rPr lang="ko-KR" altLang="en-US" sz="15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평균과 표준편차를 사용한 </a:t>
            </a:r>
            <a:r>
              <a:rPr lang="en-US" altLang="ko-KR" sz="1500" i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StandardScaler</a:t>
            </a:r>
            <a:r>
              <a:rPr lang="en-US" altLang="ko-KR" sz="15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5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038600" y="1841529"/>
          <a:ext cx="7188200" cy="20346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11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6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938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800"/>
                        <a:t>종류</a:t>
                      </a:r>
                    </a:p>
                  </a:txBody>
                  <a:tcPr marL="92486" marR="92486" marT="46243" marB="46243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800"/>
                        <a:t>설명</a:t>
                      </a:r>
                    </a:p>
                  </a:txBody>
                  <a:tcPr marL="92486" marR="92486" marT="46243" marB="462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938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800"/>
                        <a:t>StandardScaler</a:t>
                      </a:r>
                    </a:p>
                  </a:txBody>
                  <a:tcPr marL="92486" marR="92486" marT="46243" marB="46243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800"/>
                        <a:t>기본 스케일, 평균과 표준편차 사용</a:t>
                      </a:r>
                    </a:p>
                  </a:txBody>
                  <a:tcPr marL="92486" marR="92486" marT="46243" marB="462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938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800"/>
                        <a:t>MinMaxScaler</a:t>
                      </a:r>
                    </a:p>
                  </a:txBody>
                  <a:tcPr marL="92486" marR="92486" marT="46243" marB="46243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800"/>
                        <a:t>최대/최소값이 각각 1, 0이 되도록 스케일링</a:t>
                      </a:r>
                    </a:p>
                  </a:txBody>
                  <a:tcPr marL="92486" marR="92486" marT="46243" marB="462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38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800"/>
                        <a:t>MaxAbsScaler</a:t>
                      </a:r>
                    </a:p>
                  </a:txBody>
                  <a:tcPr marL="92486" marR="92486" marT="46243" marB="46243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800"/>
                        <a:t>최대절대값과 0이 각각 1,0이 되도록 스케일링</a:t>
                      </a:r>
                    </a:p>
                  </a:txBody>
                  <a:tcPr marL="92486" marR="92486" marT="46243" marB="4624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938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800"/>
                        <a:t>RobustScaler</a:t>
                      </a:r>
                    </a:p>
                  </a:txBody>
                  <a:tcPr marL="92486" marR="92486" marT="46243" marB="46243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800"/>
                        <a:t>중앙값과 </a:t>
                      </a:r>
                      <a:r>
                        <a:rPr lang="en-US" altLang="ko-KR" sz="1800"/>
                        <a:t>IQR</a:t>
                      </a:r>
                      <a:r>
                        <a:rPr lang="ko-KR" altLang="en-US" sz="1800"/>
                        <a:t> 사용. 아웃라이어의 영향을 최소화</a:t>
                      </a:r>
                    </a:p>
                  </a:txBody>
                  <a:tcPr marL="92486" marR="92486" marT="46243" marB="4624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1B4B5072-A8AC-4840-959B-70D70D73E910}"/>
              </a:ext>
            </a:extLst>
          </p:cNvPr>
          <p:cNvSpPr txBox="1">
            <a:spLocks/>
          </p:cNvSpPr>
          <p:nvPr/>
        </p:nvSpPr>
        <p:spPr>
          <a:xfrm>
            <a:off x="2013557" y="76200"/>
            <a:ext cx="9569478" cy="8686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 lang="ko-KR" altLang="en-US"/>
            </a:pPr>
            <a:r>
              <a:rPr lang="en-US" altLang="ko-KR" kern="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2.d. EDA</a:t>
            </a:r>
            <a:endParaRPr lang="ko-KR" altLang="en-US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2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 latinLnBrk="0">
              <a:lnSpc>
                <a:spcPct val="90000"/>
              </a:lnSpc>
              <a:spcBef>
                <a:spcPct val="0"/>
              </a:spcBef>
              <a:defRPr lang="ko-KR" altLang="en-US"/>
            </a:pPr>
            <a:r>
              <a:rPr lang="en-US" altLang="ko-KR" sz="4000" kern="1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Algorithm </a:t>
            </a:r>
            <a:r>
              <a:rPr lang="ko-KR" altLang="en-US" sz="4000" kern="1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구성도</a:t>
            </a:r>
            <a:endParaRPr lang="en-US" altLang="ko-KR" sz="4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D7A02A4-1B6B-43B3-B13B-3A0DD857A8D2}"/>
              </a:ext>
            </a:extLst>
          </p:cNvPr>
          <p:cNvGrpSpPr/>
          <p:nvPr/>
        </p:nvGrpSpPr>
        <p:grpSpPr>
          <a:xfrm>
            <a:off x="1741289" y="626940"/>
            <a:ext cx="8718415" cy="3864547"/>
            <a:chOff x="1741289" y="626940"/>
            <a:chExt cx="8718415" cy="386454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C62729A-5038-4BEB-845A-585E484556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12" r="1" b="1"/>
            <a:stretch/>
          </p:blipFill>
          <p:spPr>
            <a:xfrm>
              <a:off x="1741289" y="626940"/>
              <a:ext cx="8718415" cy="386454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1483197-0122-4BF8-923F-743C06FA3831}"/>
                </a:ext>
              </a:extLst>
            </p:cNvPr>
            <p:cNvSpPr txBox="1"/>
            <p:nvPr/>
          </p:nvSpPr>
          <p:spPr>
            <a:xfrm>
              <a:off x="3443160" y="2207027"/>
              <a:ext cx="8344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Bell MT" panose="02020503060305020303" pitchFamily="18" charset="0"/>
                </a:rPr>
                <a:t>Scaling</a:t>
              </a:r>
              <a:endParaRPr lang="ko-KR" altLang="en-US" sz="1400" b="1" dirty="0">
                <a:latin typeface="Bell MT" panose="020205030603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267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: Rounded Corners 22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rtl="0" latinLnBrk="0">
              <a:lnSpc>
                <a:spcPct val="90000"/>
              </a:lnSpc>
              <a:spcBef>
                <a:spcPct val="0"/>
              </a:spcBef>
            </a:pPr>
            <a:r>
              <a:rPr lang="en-US" altLang="ko-KR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K-means Clustering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899264"/>
              </p:ext>
            </p:extLst>
          </p:nvPr>
        </p:nvGraphicFramePr>
        <p:xfrm>
          <a:off x="3705665" y="1629692"/>
          <a:ext cx="7209080" cy="41021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25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514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kern="1200" dirty="0" err="1"/>
                        <a:t>K의</a:t>
                      </a:r>
                      <a:r>
                        <a:rPr lang="en-US" altLang="ko-KR" sz="2200" kern="1200" dirty="0"/>
                        <a:t> </a:t>
                      </a:r>
                      <a:r>
                        <a:rPr lang="en-US" altLang="ko-KR" sz="2200" kern="1200" dirty="0" err="1"/>
                        <a:t>크기</a:t>
                      </a:r>
                      <a:endParaRPr lang="en-US" altLang="ko-KR" sz="2200" kern="1200" dirty="0"/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kern="1200" dirty="0"/>
                        <a:t>(</a:t>
                      </a:r>
                      <a:r>
                        <a:rPr lang="en-US" altLang="ko-KR" sz="2200" kern="1200" dirty="0" err="1"/>
                        <a:t>군집의</a:t>
                      </a:r>
                      <a:r>
                        <a:rPr lang="en-US" altLang="ko-KR" sz="2200" kern="1200" dirty="0"/>
                        <a:t> 수) </a:t>
                      </a:r>
                      <a:endParaRPr lang="ko-KR" altLang="en-US" sz="2200" b="1" kern="1200" dirty="0">
                        <a:solidFill>
                          <a:srgbClr val="FFFFFF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111326" marR="111326" marT="55664" marB="55664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kern="1200"/>
                        <a:t> K에 따른 군집 유형 분석</a:t>
                      </a:r>
                      <a:endParaRPr lang="ko-KR" altLang="en-US" sz="2200" b="1" kern="1200">
                        <a:solidFill>
                          <a:srgbClr val="FFFFFF"/>
                        </a:solidFill>
                        <a:latin typeface="Arial" charset="0"/>
                        <a:ea typeface="한컴 윤고딕 230" charset="0"/>
                      </a:endParaRPr>
                    </a:p>
                  </a:txBody>
                  <a:tcPr marL="111326" marR="111326" marT="55664" marB="5566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45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/>
                        <a:t>K=3</a:t>
                      </a:r>
                      <a:endParaRPr lang="ko-KR" altLang="en-US" sz="1500" kern="1200">
                        <a:solidFill>
                          <a:srgbClr val="333333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111326" marR="111326" marT="55664" marB="55664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/>
                        <a:t>군집의 크기가  약 12000, 15000, 3000 개로 정확한 군집 별 특징을 파악하기에 어려움이 존재</a:t>
                      </a:r>
                      <a:endParaRPr lang="ko-KR" altLang="en-US" sz="1500" kern="1200">
                        <a:solidFill>
                          <a:srgbClr val="FF0000"/>
                        </a:solidFill>
                        <a:latin typeface="Arial" charset="0"/>
                        <a:ea typeface="한컴 윤고딕 230" charset="0"/>
                      </a:endParaRPr>
                    </a:p>
                  </a:txBody>
                  <a:tcPr marL="111326" marR="111326" marT="55664" marB="5566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81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/>
                        <a:t>K=5</a:t>
                      </a:r>
                      <a:endParaRPr lang="ko-KR" altLang="en-US" sz="1500" kern="1200" dirty="0">
                        <a:solidFill>
                          <a:srgbClr val="333333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111326" marR="111326" marT="55664" marB="55664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/>
                        <a:t>군집의 크기가 약 2500, 2000,13000, 12000, 1000 개로 나뉘었는데 군집 별 특징을 파악 가능</a:t>
                      </a:r>
                      <a:endParaRPr lang="ko-KR" altLang="en-US" sz="1500" kern="1200"/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500" kern="1200">
                        <a:solidFill>
                          <a:srgbClr val="FF0000"/>
                        </a:solidFill>
                        <a:latin typeface="Arial" charset="0"/>
                        <a:ea typeface="한컴 윤고딕 230" charset="0"/>
                      </a:endParaRPr>
                    </a:p>
                  </a:txBody>
                  <a:tcPr marL="111326" marR="111326" marT="55664" marB="556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45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/>
                        <a:t>K=7 (1)</a:t>
                      </a:r>
                      <a:endParaRPr lang="ko-KR" altLang="en-US" sz="1500" kern="1200" dirty="0">
                        <a:solidFill>
                          <a:srgbClr val="333333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111326" marR="111326" marT="55664" marB="55664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err="1"/>
                        <a:t>몇몇</a:t>
                      </a:r>
                      <a:r>
                        <a:rPr lang="en-US" altLang="ko-KR" sz="1500" kern="1200" dirty="0"/>
                        <a:t> </a:t>
                      </a:r>
                      <a:r>
                        <a:rPr lang="en-US" altLang="ko-KR" sz="1500" kern="1200" dirty="0" err="1"/>
                        <a:t>군집에</a:t>
                      </a:r>
                      <a:r>
                        <a:rPr lang="en-US" altLang="ko-KR" sz="1500" kern="1200" dirty="0"/>
                        <a:t> </a:t>
                      </a:r>
                      <a:r>
                        <a:rPr lang="en-US" altLang="ko-KR" sz="1500" kern="1200" dirty="0" err="1"/>
                        <a:t>속한</a:t>
                      </a:r>
                      <a:r>
                        <a:rPr lang="en-US" altLang="ko-KR" sz="1500" kern="1200" dirty="0"/>
                        <a:t> </a:t>
                      </a:r>
                      <a:r>
                        <a:rPr lang="en-US" altLang="ko-KR" sz="1500" kern="1200" dirty="0" err="1"/>
                        <a:t>데이터의</a:t>
                      </a:r>
                      <a:r>
                        <a:rPr lang="en-US" altLang="ko-KR" sz="1500" kern="1200" dirty="0"/>
                        <a:t> </a:t>
                      </a:r>
                      <a:r>
                        <a:rPr lang="en-US" altLang="ko-KR" sz="1500" kern="1200" dirty="0" err="1"/>
                        <a:t>개수가</a:t>
                      </a:r>
                      <a:r>
                        <a:rPr lang="en-US" altLang="ko-KR" sz="1500" kern="1200" dirty="0"/>
                        <a:t> </a:t>
                      </a:r>
                      <a:r>
                        <a:rPr lang="en-US" altLang="ko-KR" sz="1500" kern="1200" dirty="0" err="1"/>
                        <a:t>너무</a:t>
                      </a:r>
                      <a:r>
                        <a:rPr lang="en-US" altLang="ko-KR" sz="1500" kern="1200" dirty="0"/>
                        <a:t> </a:t>
                      </a:r>
                      <a:r>
                        <a:rPr lang="en-US" altLang="ko-KR" sz="1500" kern="1200" dirty="0" err="1"/>
                        <a:t>적어</a:t>
                      </a:r>
                      <a:r>
                        <a:rPr lang="en-US" altLang="ko-KR" sz="1500" kern="1200" dirty="0"/>
                        <a:t> </a:t>
                      </a:r>
                      <a:r>
                        <a:rPr lang="en-US" altLang="ko-KR" sz="1500" kern="1200" dirty="0" err="1"/>
                        <a:t>유의미하다</a:t>
                      </a:r>
                      <a:r>
                        <a:rPr lang="en-US" altLang="ko-KR" sz="1500" kern="1200" dirty="0"/>
                        <a:t> </a:t>
                      </a:r>
                      <a:r>
                        <a:rPr lang="en-US" altLang="ko-KR" sz="1500" kern="1200" dirty="0" err="1"/>
                        <a:t>보기</a:t>
                      </a:r>
                      <a:r>
                        <a:rPr lang="en-US" altLang="ko-KR" sz="1500" kern="1200" dirty="0"/>
                        <a:t> </a:t>
                      </a:r>
                      <a:r>
                        <a:rPr lang="en-US" altLang="ko-KR" sz="1500" kern="1200" dirty="0" err="1"/>
                        <a:t>힘듬</a:t>
                      </a:r>
                      <a:endParaRPr lang="ko-KR" altLang="en-US" sz="1500" kern="1200" dirty="0">
                        <a:solidFill>
                          <a:srgbClr val="FF0000"/>
                        </a:solidFill>
                        <a:latin typeface="Arial" charset="0"/>
                        <a:ea typeface="한컴 윤고딕 230" charset="0"/>
                      </a:endParaRPr>
                    </a:p>
                  </a:txBody>
                  <a:tcPr marL="111326" marR="111326" marT="55664" marB="5566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317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/>
                        <a:t>K=7 (2)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/>
                        <a:t>K=3으로 clustering 후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/>
                        <a:t>Group</a:t>
                      </a:r>
                      <a:r>
                        <a:rPr lang="ko-KR" altLang="en-US" sz="1500" kern="1200" dirty="0"/>
                        <a:t>의 크기가 큰</a:t>
                      </a:r>
                      <a:r>
                        <a:rPr lang="en-US" altLang="ko-KR" sz="1500" kern="1200" dirty="0"/>
                        <a:t> Group</a:t>
                      </a:r>
                      <a:r>
                        <a:rPr lang="ko-KR" altLang="en-US" sz="1500" kern="1200" dirty="0"/>
                        <a:t>들</a:t>
                      </a:r>
                      <a:r>
                        <a:rPr lang="en-US" altLang="ko-KR" sz="1500" kern="1200" dirty="0"/>
                        <a:t>을 K=3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/>
                        <a:t>Clustering</a:t>
                      </a:r>
                      <a:endParaRPr lang="ko-KR" altLang="en-US" sz="1500" kern="1200" dirty="0">
                        <a:solidFill>
                          <a:srgbClr val="333333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111326" marR="111326" marT="55664" marB="55664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/>
                        <a:t>약 12000, 15000 </a:t>
                      </a:r>
                      <a:r>
                        <a:rPr lang="en-US" altLang="ko-KR" sz="1500" kern="1200" dirty="0" err="1"/>
                        <a:t>개로</a:t>
                      </a:r>
                      <a:r>
                        <a:rPr lang="en-US" altLang="ko-KR" sz="1500" kern="1200" dirty="0"/>
                        <a:t> </a:t>
                      </a:r>
                      <a:r>
                        <a:rPr lang="en-US" altLang="ko-KR" sz="1500" kern="1200" dirty="0" err="1"/>
                        <a:t>나눠진</a:t>
                      </a:r>
                      <a:r>
                        <a:rPr lang="en-US" altLang="ko-KR" sz="1500" kern="1200" dirty="0"/>
                        <a:t> </a:t>
                      </a:r>
                      <a:r>
                        <a:rPr lang="en-US" altLang="ko-KR" sz="1500" kern="1200" dirty="0" err="1"/>
                        <a:t>집단을</a:t>
                      </a:r>
                      <a:r>
                        <a:rPr lang="en-US" altLang="ko-KR" sz="1500" kern="1200" dirty="0"/>
                        <a:t> </a:t>
                      </a:r>
                      <a:r>
                        <a:rPr lang="en-US" altLang="ko-KR" sz="1500" kern="1200" dirty="0" err="1"/>
                        <a:t>같은</a:t>
                      </a:r>
                      <a:r>
                        <a:rPr lang="en-US" altLang="ko-KR" sz="1500" kern="1200" dirty="0"/>
                        <a:t> </a:t>
                      </a:r>
                      <a:r>
                        <a:rPr lang="en-US" altLang="ko-KR" sz="1500" kern="1200" dirty="0" err="1"/>
                        <a:t>조건</a:t>
                      </a:r>
                      <a:r>
                        <a:rPr lang="en-US" altLang="ko-KR" sz="1500" kern="1200" dirty="0"/>
                        <a:t>(K=3)</a:t>
                      </a:r>
                      <a:r>
                        <a:rPr lang="en-US" altLang="ko-KR" sz="1500" kern="1200" dirty="0" err="1"/>
                        <a:t>으로</a:t>
                      </a:r>
                      <a:r>
                        <a:rPr lang="en-US" altLang="ko-KR" sz="1500" kern="1200" dirty="0"/>
                        <a:t> clustering 한 </a:t>
                      </a:r>
                      <a:r>
                        <a:rPr lang="en-US" altLang="ko-KR" sz="1500" kern="1200" dirty="0" err="1"/>
                        <a:t>결과</a:t>
                      </a:r>
                      <a:r>
                        <a:rPr lang="en-US" altLang="ko-KR" sz="1500" kern="1200" dirty="0"/>
                        <a:t> </a:t>
                      </a:r>
                      <a:r>
                        <a:rPr lang="en-US" altLang="ko-KR" sz="1500" kern="1200" dirty="0" err="1"/>
                        <a:t>군집</a:t>
                      </a:r>
                      <a:r>
                        <a:rPr lang="en-US" altLang="ko-KR" sz="1500" kern="1200" dirty="0"/>
                        <a:t> 별 </a:t>
                      </a:r>
                      <a:r>
                        <a:rPr lang="en-US" altLang="ko-KR" sz="1500" kern="1200" dirty="0" err="1"/>
                        <a:t>데이터의</a:t>
                      </a:r>
                      <a:r>
                        <a:rPr lang="en-US" altLang="ko-KR" sz="1500" kern="1200" dirty="0"/>
                        <a:t> </a:t>
                      </a:r>
                      <a:r>
                        <a:rPr lang="en-US" altLang="ko-KR" sz="1500" kern="1200" dirty="0" err="1"/>
                        <a:t>개수가</a:t>
                      </a:r>
                      <a:r>
                        <a:rPr lang="en-US" altLang="ko-KR" sz="1500" kern="1200" dirty="0"/>
                        <a:t> 더 </a:t>
                      </a:r>
                      <a:r>
                        <a:rPr lang="en-US" altLang="ko-KR" sz="1500" kern="1200" dirty="0" err="1"/>
                        <a:t>편향적으로</a:t>
                      </a:r>
                      <a:r>
                        <a:rPr lang="en-US" altLang="ko-KR" sz="1500" kern="1200" dirty="0"/>
                        <a:t> </a:t>
                      </a:r>
                      <a:r>
                        <a:rPr lang="en-US" altLang="ko-KR" sz="1500" kern="1200" dirty="0" err="1"/>
                        <a:t>나타나는</a:t>
                      </a:r>
                      <a:r>
                        <a:rPr lang="en-US" altLang="ko-KR" sz="1500" kern="1200" dirty="0"/>
                        <a:t> </a:t>
                      </a:r>
                      <a:r>
                        <a:rPr lang="en-US" altLang="ko-KR" sz="1500" kern="1200" dirty="0" err="1"/>
                        <a:t>현상</a:t>
                      </a:r>
                      <a:endParaRPr lang="ko-KR" altLang="en-US" sz="1500" kern="1200" dirty="0">
                        <a:solidFill>
                          <a:srgbClr val="333333"/>
                        </a:solidFill>
                        <a:latin typeface="Arial" charset="0"/>
                        <a:ea typeface="한컴 윤고딕 230" charset="0"/>
                      </a:endParaRPr>
                    </a:p>
                  </a:txBody>
                  <a:tcPr marL="111326" marR="111326" marT="55664" marB="5566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3435" cy="8686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charset="0"/>
                <a:ea typeface="한컴 윤고딕 240" charset="0"/>
              </a:rPr>
              <a:t>2.e. </a:t>
            </a:r>
            <a:r>
              <a:rPr lang="en-US" altLang="ko-KR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charset="0"/>
                <a:ea typeface="한컴 윤고딕 240" charset="0"/>
              </a:rPr>
              <a:t>군집</a:t>
            </a:r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charset="0"/>
                <a:ea typeface="Tahoma" charset="0"/>
              </a:rPr>
              <a:t> </a:t>
            </a:r>
            <a:r>
              <a:rPr lang="en-US" altLang="ko-KR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charset="0"/>
                <a:ea typeface="한컴 윤고딕 240" charset="0"/>
              </a:rPr>
              <a:t>분석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  <a:ea typeface="한컴 윤고딕 240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397048"/>
              </p:ext>
            </p:extLst>
          </p:nvPr>
        </p:nvGraphicFramePr>
        <p:xfrm>
          <a:off x="288925" y="1195705"/>
          <a:ext cx="11131550" cy="5356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5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7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2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87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</a:rPr>
                        <a:t>K=5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</a:rPr>
                        <a:t>Group1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dirty="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</a:rPr>
                        <a:t>Group2</a:t>
                      </a:r>
                      <a:endParaRPr lang="ko-KR" altLang="en-US" sz="1800" b="1" kern="1200" dirty="0">
                        <a:solidFill>
                          <a:srgbClr val="FFFFFF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dirty="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</a:rPr>
                        <a:t>Group3</a:t>
                      </a:r>
                      <a:endParaRPr lang="ko-KR" altLang="en-US" sz="1800" b="1" kern="1200" dirty="0">
                        <a:solidFill>
                          <a:srgbClr val="FFFFFF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</a:rPr>
                        <a:t>Group4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</a:rPr>
                        <a:t>Group5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(본문)" charset="0"/>
                          <a:ea typeface="Arial (본문)" charset="0"/>
                        </a:rPr>
                        <a:t>Group Size</a:t>
                      </a:r>
                      <a:endParaRPr lang="ko-KR" altLang="en-US" sz="10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2690 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11696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1066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u="sng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 (본문)" charset="0"/>
                          <a:ea typeface="Arial (본문)" charset="0"/>
                        </a:rPr>
                        <a:t>13724</a:t>
                      </a:r>
                      <a:endParaRPr lang="ko-KR" altLang="en-US" sz="1000" b="1" u="sng" kern="1200">
                        <a:solidFill>
                          <a:schemeClr val="tx1">
                            <a:lumMod val="50000"/>
                          </a:schemeClr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2371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(본문)" charset="0"/>
                          <a:ea typeface="Arial (본문)" charset="0"/>
                        </a:rPr>
                        <a:t>10's_sales_rate</a:t>
                      </a:r>
                      <a:endParaRPr lang="ko-KR" altLang="en-US" sz="10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3.189169e-01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u="sng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 (본문)" charset="0"/>
                          <a:ea typeface="Arial (본문)" charset="0"/>
                        </a:rPr>
                        <a:t>5.529788e-01</a:t>
                      </a:r>
                      <a:endParaRPr lang="ko-KR" altLang="en-US" sz="1000" b="1" i="0" u="sng" kern="1200">
                        <a:solidFill>
                          <a:schemeClr val="tx1">
                            <a:lumMod val="50000"/>
                          </a:schemeClr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1.923211e+01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2.157160e+00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1.370154e-01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(본문)" charset="0"/>
                          <a:ea typeface="Arial (본문)" charset="0"/>
                        </a:rPr>
                        <a:t>20's_sales_rate</a:t>
                      </a:r>
                      <a:endParaRPr lang="ko-KR" altLang="en-US" sz="10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2.223999e+00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7.101159e+00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u="sng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 (본문)" charset="0"/>
                          <a:ea typeface="Arial (본문)" charset="0"/>
                        </a:rPr>
                        <a:t>3.681662e+01</a:t>
                      </a:r>
                      <a:endParaRPr lang="ko-KR" altLang="en-US" sz="1000" b="1" u="sng" kern="1200">
                        <a:solidFill>
                          <a:schemeClr val="tx1">
                            <a:lumMod val="50000"/>
                          </a:schemeClr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3.165609e+01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6.476657e+00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(본문)" charset="0"/>
                          <a:ea typeface="Arial (본문)" charset="0"/>
                        </a:rPr>
                        <a:t>30's_sales_rate </a:t>
                      </a:r>
                      <a:endParaRPr lang="ko-KR" altLang="en-US" sz="10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1.032489e+01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1.316852e+01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1.185722e+01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2.482802e+01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u="sng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 (본문)" charset="0"/>
                          <a:ea typeface="Arial (본문)" charset="0"/>
                        </a:rPr>
                        <a:t>6.171897e+01</a:t>
                      </a:r>
                      <a:endParaRPr lang="ko-KR" altLang="en-US" sz="1000" b="1" u="sng" kern="1200">
                        <a:solidFill>
                          <a:schemeClr val="tx1">
                            <a:lumMod val="50000"/>
                          </a:schemeClr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(본문)" charset="0"/>
                          <a:ea typeface="Arial (본문)" charset="0"/>
                        </a:rPr>
                        <a:t>40's_sales_rate </a:t>
                      </a:r>
                      <a:endParaRPr lang="ko-KR" altLang="en-US" sz="10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u="sng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 (본문)" charset="0"/>
                          <a:ea typeface="Arial (본문)" charset="0"/>
                        </a:rPr>
                        <a:t>7.286105e+01</a:t>
                      </a:r>
                      <a:endParaRPr lang="ko-KR" altLang="en-US" sz="1000" b="1" u="sng" kern="1200">
                        <a:solidFill>
                          <a:schemeClr val="tx1">
                            <a:lumMod val="50000"/>
                          </a:schemeClr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2.112593e+01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1.573173e+01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2.044646e+01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2.229454e+01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(본문)" charset="0"/>
                          <a:ea typeface="Arial (본문)" charset="0"/>
                        </a:rPr>
                        <a:t>50's_sales_rate </a:t>
                      </a:r>
                      <a:endParaRPr lang="ko-KR" altLang="en-US" sz="10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1.114841e+01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u="sng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 (본문)" charset="0"/>
                          <a:ea typeface="Arial (본문)" charset="0"/>
                        </a:rPr>
                        <a:t>3.163107e+01</a:t>
                      </a:r>
                      <a:endParaRPr lang="ko-KR" altLang="en-US" sz="1000" b="1" u="sng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1.174457e+01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1.422327e+01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6.058024e+00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(본문)" charset="0"/>
                          <a:ea typeface="Arial (본문)" charset="0"/>
                        </a:rPr>
                        <a:t>60's_sales_rate</a:t>
                      </a:r>
                      <a:endParaRPr lang="ko-KR" altLang="en-US" sz="10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3.122255e+00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u="sng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 (본문)" charset="0"/>
                          <a:ea typeface="Arial (본문)" charset="0"/>
                        </a:rPr>
                        <a:t>2.642082e+01</a:t>
                      </a:r>
                      <a:endParaRPr lang="ko-KR" altLang="en-US" sz="1000" b="1" u="sng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4.617092e+00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6.689407e+00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3.315006e+00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(본문)" charset="0"/>
                          <a:ea typeface="Arial (본문)" charset="0"/>
                        </a:rPr>
                        <a:t>act_jipyo_value</a:t>
                      </a:r>
                      <a:endParaRPr lang="ko-KR" altLang="en-US" sz="10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5.101726e+01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5.102993e+01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u="sng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 (본문)" charset="0"/>
                          <a:ea typeface="Arial (본문)" charset="0"/>
                        </a:rPr>
                        <a:t>5.238094e+01</a:t>
                      </a:r>
                      <a:endParaRPr lang="ko-KR" altLang="en-US" sz="1000" b="1" u="sng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5.171305e+01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5.031214e+01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(본문)" charset="0"/>
                          <a:ea typeface="Arial (본문)" charset="0"/>
                        </a:rPr>
                        <a:t>growth_jipyo_value</a:t>
                      </a:r>
                      <a:endParaRPr lang="ko-KR" altLang="en-US" sz="10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5.415332e+01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5.244782e+01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u="sng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 (본문)" charset="0"/>
                          <a:ea typeface="Arial (본문)" charset="0"/>
                        </a:rPr>
                        <a:t>5.660254e+01</a:t>
                      </a:r>
                      <a:endParaRPr lang="ko-KR" altLang="en-US" sz="1000" b="1" u="sng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5.272788e+01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5.283213e+01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(본문)" charset="0"/>
                          <a:ea typeface="Arial (본문)" charset="0"/>
                        </a:rPr>
                        <a:t>safety_jipyo_value</a:t>
                      </a:r>
                      <a:endParaRPr lang="ko-KR" altLang="en-US" sz="1000" b="1" kern="1200">
                        <a:solidFill>
                          <a:schemeClr val="accent6">
                            <a:lumMod val="75000"/>
                          </a:schemeClr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u="sng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 (본문)" charset="0"/>
                          <a:ea typeface="Arial (본문)" charset="0"/>
                        </a:rPr>
                        <a:t>5.511827e+01</a:t>
                      </a:r>
                      <a:endParaRPr lang="ko-KR" altLang="en-US" sz="1000" b="1" u="sng" kern="1200">
                        <a:solidFill>
                          <a:schemeClr val="tx1">
                            <a:lumMod val="50000"/>
                          </a:schemeClr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5.508823e+01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5.429945e+01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5.412280e+01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5.506596e+01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(본문)" charset="0"/>
                          <a:ea typeface="Arial (본문)" charset="0"/>
                        </a:rPr>
                        <a:t>total_moving_people</a:t>
                      </a:r>
                      <a:endParaRPr lang="ko-KR" altLang="en-US" sz="1000" b="1" kern="1200">
                        <a:solidFill>
                          <a:schemeClr val="accent6">
                            <a:lumMod val="75000"/>
                          </a:schemeClr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4.992590e+04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5.178091e+04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u="sng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 (본문)" charset="0"/>
                          <a:ea typeface="Arial (본문)" charset="0"/>
                        </a:rPr>
                        <a:t>5.981758e+04</a:t>
                      </a:r>
                      <a:endParaRPr lang="ko-KR" altLang="en-US" sz="1000" b="1" u="sng" kern="1200">
                        <a:solidFill>
                          <a:schemeClr val="tx1">
                            <a:lumMod val="50000"/>
                          </a:schemeClr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5.709191e+04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5.158410e+04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(본문)" charset="0"/>
                          <a:ea typeface="Arial (본문)" charset="0"/>
                        </a:rPr>
                        <a:t>total_living_people</a:t>
                      </a:r>
                      <a:endParaRPr lang="ko-KR" altLang="en-US" sz="1000" b="1" kern="1200">
                        <a:solidFill>
                          <a:schemeClr val="accent6">
                            <a:lumMod val="75000"/>
                          </a:schemeClr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3.093916e+01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u="sng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 (본문)" charset="0"/>
                          <a:ea typeface="Arial (본문)" charset="0"/>
                        </a:rPr>
                        <a:t>3.010790e+01</a:t>
                      </a:r>
                      <a:endParaRPr lang="ko-KR" altLang="en-US" sz="1000" b="1" u="sng" kern="1200">
                        <a:solidFill>
                          <a:schemeClr val="tx1">
                            <a:lumMod val="50000"/>
                          </a:schemeClr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2.836930e+01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2.821042e+01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2.930059e+01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(본문)" charset="0"/>
                          <a:ea typeface="Arial (본문)" charset="0"/>
                        </a:rPr>
                        <a:t>c_month_sales_amount</a:t>
                      </a:r>
                      <a:endParaRPr lang="ko-KR" altLang="en-US" sz="10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3.219436e+07</a:t>
                      </a:r>
                      <a:endParaRPr lang="ko-KR" altLang="en-US" sz="1000" kern="1200" dirty="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u="sng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 (본문)" charset="0"/>
                          <a:ea typeface="Arial (본문)" charset="0"/>
                        </a:rPr>
                        <a:t>6.769874e+07</a:t>
                      </a:r>
                      <a:endParaRPr lang="ko-KR" altLang="en-US" sz="1000" b="1" u="sng" kern="1200">
                        <a:solidFill>
                          <a:schemeClr val="tx1">
                            <a:lumMod val="50000"/>
                          </a:schemeClr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2.870573e+07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6.178005e+07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333333"/>
                          </a:solidFill>
                          <a:latin typeface="Arial (본문)" charset="0"/>
                          <a:ea typeface="Arial (본문)" charset="0"/>
                        </a:rPr>
                        <a:t>2.305094e+07</a:t>
                      </a:r>
                      <a:endParaRPr lang="ko-KR" altLang="en-US" sz="1000" kern="1200">
                        <a:solidFill>
                          <a:srgbClr val="333333"/>
                        </a:solidFill>
                        <a:latin typeface="Arial (본문)" charset="0"/>
                        <a:ea typeface="Arial (본문)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3055">
                <a:tc rowSpan="5"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0" cap="non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2745"/>
                              </a:srgbClr>
                            </a:outerShdw>
                          </a:effectLst>
                          <a:latin typeface="Arial" charset="0"/>
                          <a:ea typeface="Arial" charset="0"/>
                        </a:rPr>
                        <a:t>Rank of Service (Top5) </a:t>
                      </a:r>
                      <a:endParaRPr lang="ko-KR" altLang="en-US" sz="1000" b="0" kern="0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1. </a:t>
                      </a:r>
                      <a:r>
                        <a:rPr lang="en-US" altLang="ko-KR" sz="900" kern="0" dirty="0" err="1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예체능</a:t>
                      </a: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          (617)</a:t>
                      </a:r>
                      <a:endParaRPr lang="ko-KR" altLang="en-US" sz="900" kern="0" dirty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1. </a:t>
                      </a:r>
                      <a:r>
                        <a:rPr lang="ko-KR" altLang="en-US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정육점</a:t>
                      </a: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     (732)</a:t>
                      </a:r>
                      <a:endParaRPr lang="ko-KR" altLang="en-US" sz="900" kern="0" dirty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1. PC</a:t>
                      </a:r>
                      <a:r>
                        <a:rPr lang="ko-KR" altLang="en-US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방</a:t>
                      </a: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      (149)</a:t>
                      </a:r>
                      <a:endParaRPr lang="ko-KR" altLang="en-US" sz="900" kern="0" dirty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1. </a:t>
                      </a:r>
                      <a:r>
                        <a:rPr lang="ko-KR" altLang="en-US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편의점</a:t>
                      </a: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        (1206)</a:t>
                      </a:r>
                      <a:endParaRPr lang="ko-KR" altLang="en-US" sz="900" kern="0" dirty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1. </a:t>
                      </a:r>
                      <a:r>
                        <a:rPr lang="ko-KR" altLang="en-US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보육시설</a:t>
                      </a: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       (848)</a:t>
                      </a:r>
                      <a:endParaRPr lang="ko-KR" altLang="en-US" sz="900" kern="0" dirty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305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2. </a:t>
                      </a:r>
                      <a:r>
                        <a:rPr lang="en-US" altLang="ko-KR" sz="900" kern="0" dirty="0" err="1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입시보습</a:t>
                      </a: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      (557)</a:t>
                      </a:r>
                      <a:endParaRPr lang="ko-KR" altLang="en-US" sz="900" kern="0" dirty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2. </a:t>
                      </a:r>
                      <a:r>
                        <a:rPr lang="ko-KR" altLang="en-US" sz="900" kern="0" dirty="0" err="1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의류점</a:t>
                      </a: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     (696)</a:t>
                      </a:r>
                      <a:endParaRPr lang="ko-KR" altLang="en-US" sz="900" kern="0" dirty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2. </a:t>
                      </a:r>
                      <a:r>
                        <a:rPr lang="ko-KR" altLang="en-US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당구장</a:t>
                      </a: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    (126)</a:t>
                      </a:r>
                      <a:endParaRPr lang="ko-KR" altLang="en-US" sz="900" kern="0" dirty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2. </a:t>
                      </a:r>
                      <a:r>
                        <a:rPr lang="ko-KR" altLang="en-US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커피음료</a:t>
                      </a: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    (1117)</a:t>
                      </a:r>
                      <a:endParaRPr lang="ko-KR" altLang="en-US" sz="900" kern="0" dirty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2. </a:t>
                      </a:r>
                      <a:r>
                        <a:rPr lang="ko-KR" altLang="en-US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예체능학원   </a:t>
                      </a: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(109)</a:t>
                      </a:r>
                      <a:endParaRPr lang="ko-KR" altLang="en-US" sz="900" kern="0" dirty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305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3. </a:t>
                      </a:r>
                      <a:r>
                        <a:rPr lang="en-US" altLang="ko-KR" sz="900" kern="0" dirty="0" err="1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외국어학원</a:t>
                      </a: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   (363)</a:t>
                      </a:r>
                      <a:endParaRPr lang="ko-KR" altLang="en-US" sz="900" kern="0" dirty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3. </a:t>
                      </a:r>
                      <a:r>
                        <a:rPr lang="ko-KR" altLang="en-US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인테리어</a:t>
                      </a: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  (692)</a:t>
                      </a:r>
                      <a:endParaRPr lang="ko-KR" altLang="en-US" sz="900" kern="0" dirty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3. </a:t>
                      </a:r>
                      <a:r>
                        <a:rPr lang="ko-KR" altLang="en-US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문구점</a:t>
                      </a: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    (78)</a:t>
                      </a:r>
                      <a:endParaRPr lang="ko-KR" altLang="en-US" sz="900" kern="0" dirty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3. </a:t>
                      </a:r>
                      <a:r>
                        <a:rPr lang="ko-KR" altLang="en-US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분식집       </a:t>
                      </a: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 (825)</a:t>
                      </a:r>
                      <a:endParaRPr lang="ko-KR" altLang="en-US" sz="900" kern="0" dirty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3.</a:t>
                      </a:r>
                      <a:r>
                        <a:rPr lang="ko-KR" altLang="en-US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피부관리실  </a:t>
                      </a: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  (99)</a:t>
                      </a:r>
                      <a:endParaRPr lang="ko-KR" altLang="en-US" sz="900" kern="0" dirty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305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4. </a:t>
                      </a:r>
                      <a:r>
                        <a:rPr lang="en-US" altLang="ko-KR" sz="900" kern="0" dirty="0" err="1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피부관리</a:t>
                      </a: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      (87)</a:t>
                      </a:r>
                      <a:endParaRPr lang="ko-KR" altLang="en-US" sz="900" kern="0" dirty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한컴 윤고딕 230" charset="0"/>
                        </a:rPr>
                        <a:t>4.</a:t>
                      </a:r>
                      <a:r>
                        <a:rPr lang="ko-KR" altLang="en-US" sz="900" kern="0" dirty="0">
                          <a:solidFill>
                            <a:srgbClr val="000000"/>
                          </a:solidFill>
                          <a:latin typeface="Arial" charset="0"/>
                          <a:ea typeface="한컴 윤고딕 230" charset="0"/>
                        </a:rPr>
                        <a:t>일반의원   </a:t>
                      </a: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한컴 윤고딕 230" charset="0"/>
                        </a:rPr>
                        <a:t>(676)</a:t>
                      </a:r>
                      <a:endParaRPr lang="ko-KR" altLang="en-US" sz="900" kern="0" dirty="0">
                        <a:solidFill>
                          <a:srgbClr val="000000"/>
                        </a:solidFill>
                        <a:latin typeface="Arial" charset="0"/>
                        <a:ea typeface="한컴 윤고딕 23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4. </a:t>
                      </a:r>
                      <a:r>
                        <a:rPr lang="ko-KR" altLang="en-US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분식집</a:t>
                      </a: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    (53)</a:t>
                      </a:r>
                      <a:endParaRPr lang="ko-KR" altLang="en-US" sz="900" kern="0" dirty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4. </a:t>
                      </a:r>
                      <a:r>
                        <a:rPr lang="ko-KR" altLang="en-US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치킨집       </a:t>
                      </a: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 (746)</a:t>
                      </a:r>
                      <a:endParaRPr lang="ko-KR" altLang="en-US" sz="900" kern="0" dirty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4. </a:t>
                      </a:r>
                      <a:r>
                        <a:rPr lang="ko-KR" altLang="en-US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세탁소</a:t>
                      </a: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          (76)</a:t>
                      </a:r>
                      <a:endParaRPr lang="ko-KR" altLang="en-US" sz="900" kern="0" dirty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305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한컴 윤고딕 230" charset="0"/>
                        </a:rPr>
                        <a:t>5.</a:t>
                      </a:r>
                      <a:r>
                        <a:rPr lang="ko-KR" altLang="en-US" sz="900" kern="0" dirty="0">
                          <a:solidFill>
                            <a:srgbClr val="000000"/>
                          </a:solidFill>
                          <a:latin typeface="Arial" charset="0"/>
                          <a:ea typeface="한컴 윤고딕 230" charset="0"/>
                        </a:rPr>
                        <a:t>화장품           </a:t>
                      </a: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한컴 윤고딕 230" charset="0"/>
                        </a:rPr>
                        <a:t>(76)</a:t>
                      </a:r>
                      <a:endParaRPr lang="ko-KR" altLang="en-US" sz="900" kern="0" dirty="0">
                        <a:solidFill>
                          <a:srgbClr val="000000"/>
                        </a:solidFill>
                        <a:latin typeface="Arial" charset="0"/>
                        <a:ea typeface="한컴 윤고딕 23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한컴 윤고딕 230" charset="0"/>
                        </a:rPr>
                        <a:t>5.</a:t>
                      </a:r>
                      <a:r>
                        <a:rPr lang="ko-KR" altLang="en-US" sz="900" kern="0" dirty="0">
                          <a:solidFill>
                            <a:srgbClr val="000000"/>
                          </a:solidFill>
                          <a:latin typeface="Arial" charset="0"/>
                          <a:ea typeface="한컴 윤고딕 230" charset="0"/>
                        </a:rPr>
                        <a:t>약국          </a:t>
                      </a: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한컴 윤고딕 230" charset="0"/>
                        </a:rPr>
                        <a:t>(668)</a:t>
                      </a:r>
                      <a:endParaRPr lang="ko-KR" altLang="en-US" sz="900" kern="0" dirty="0">
                        <a:solidFill>
                          <a:srgbClr val="000000"/>
                        </a:solidFill>
                        <a:latin typeface="Arial" charset="0"/>
                        <a:ea typeface="한컴 윤고딕 23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5. </a:t>
                      </a:r>
                      <a:r>
                        <a:rPr lang="ko-KR" altLang="en-US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휴대폰</a:t>
                      </a: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    (49)</a:t>
                      </a:r>
                      <a:endParaRPr lang="ko-KR" altLang="en-US" sz="900" kern="0" dirty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5. </a:t>
                      </a:r>
                      <a:r>
                        <a:rPr lang="ko-KR" altLang="en-US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중국집</a:t>
                      </a: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        (703)</a:t>
                      </a:r>
                      <a:endParaRPr lang="ko-KR" altLang="en-US" sz="900" kern="0" dirty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5. </a:t>
                      </a:r>
                      <a:r>
                        <a:rPr lang="ko-KR" altLang="en-US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화장품</a:t>
                      </a:r>
                      <a:r>
                        <a:rPr lang="en-US" altLang="ko-KR" sz="900" kern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          (76)</a:t>
                      </a:r>
                      <a:endParaRPr lang="ko-KR" altLang="en-US" sz="900" kern="0" dirty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47675" y="-27940"/>
            <a:ext cx="10973435" cy="8686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dirty="0">
                <a:solidFill>
                  <a:schemeClr val="bg1"/>
                </a:solidFill>
                <a:latin typeface="Tahoma" charset="0"/>
                <a:ea typeface="Tahoma" charset="0"/>
              </a:rPr>
              <a:t>Group </a:t>
            </a:r>
            <a:r>
              <a:rPr lang="en-US" altLang="ko-KR" sz="3600" dirty="0">
                <a:solidFill>
                  <a:schemeClr val="bg1"/>
                </a:solidFill>
                <a:latin typeface="Tahoma" charset="0"/>
                <a:ea typeface="한컴 윤고딕 240" charset="0"/>
              </a:rPr>
              <a:t>별</a:t>
            </a:r>
            <a:r>
              <a:rPr lang="en-US" altLang="ko-KR" sz="3600" dirty="0">
                <a:solidFill>
                  <a:schemeClr val="bg1"/>
                </a:solidFill>
                <a:latin typeface="Tahoma" charset="0"/>
                <a:ea typeface="Tahoma" charset="0"/>
              </a:rPr>
              <a:t> </a:t>
            </a:r>
            <a:r>
              <a:rPr lang="en-US" altLang="ko-KR" sz="3600" dirty="0" err="1">
                <a:solidFill>
                  <a:schemeClr val="bg1"/>
                </a:solidFill>
                <a:latin typeface="Tahoma" charset="0"/>
                <a:ea typeface="한컴 윤고딕 240" charset="0"/>
              </a:rPr>
              <a:t>특징</a:t>
            </a:r>
            <a:endParaRPr lang="ko-KR" altLang="en-US" sz="3600" dirty="0">
              <a:solidFill>
                <a:schemeClr val="bg1"/>
              </a:solidFill>
              <a:latin typeface="Tahoma" charset="0"/>
              <a:ea typeface="한컴 윤고딕 240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0" y="973455"/>
            <a:ext cx="12192635" cy="588518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85750" indent="-285750" algn="l">
              <a:spcBef>
                <a:spcPts val="4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Group(1): </a:t>
            </a:r>
            <a:r>
              <a:rPr lang="en-US" altLang="ko-KR" sz="1600" dirty="0" err="1">
                <a:solidFill>
                  <a:schemeClr val="tx1">
                    <a:lumMod val="50000"/>
                  </a:schemeClr>
                </a:solidFill>
                <a:latin typeface="Arial" charset="0"/>
                <a:ea typeface="한컴 윤고딕 230" charset="0"/>
              </a:rPr>
              <a:t>안정성이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50000"/>
                  </a:schemeClr>
                </a:solidFill>
                <a:latin typeface="Arial" charset="0"/>
                <a:ea typeface="한컴 윤고딕 230" charset="0"/>
              </a:rPr>
              <a:t>제일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50000"/>
                  </a:schemeClr>
                </a:solidFill>
                <a:latin typeface="Arial" charset="0"/>
                <a:ea typeface="한컴 윤고딕 230" charset="0"/>
              </a:rPr>
              <a:t>높고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50000"/>
                  </a:schemeClr>
                </a:solidFill>
                <a:latin typeface="Arial" charset="0"/>
                <a:ea typeface="한컴 윤고딕 230" charset="0"/>
              </a:rPr>
              <a:t>상주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50000"/>
                  </a:schemeClr>
                </a:solidFill>
                <a:latin typeface="Arial" charset="0"/>
                <a:ea typeface="한컴 윤고딕 230" charset="0"/>
              </a:rPr>
              <a:t>인구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50000"/>
                  </a:schemeClr>
                </a:solidFill>
                <a:latin typeface="Arial" charset="0"/>
                <a:ea typeface="한컴 윤고딕 230" charset="0"/>
              </a:rPr>
              <a:t>값이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50000"/>
                  </a:schemeClr>
                </a:solidFill>
                <a:latin typeface="Arial" charset="0"/>
                <a:ea typeface="한컴 윤고딕 230" charset="0"/>
              </a:rPr>
              <a:t>제일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50000"/>
                  </a:schemeClr>
                </a:solidFill>
                <a:latin typeface="Arial" charset="0"/>
                <a:ea typeface="한컴 윤고딕 230" charset="0"/>
              </a:rPr>
              <a:t>높다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Arial" charset="0"/>
              </a:rPr>
              <a:t>.</a:t>
            </a:r>
          </a:p>
          <a:p>
            <a:pPr algn="l">
              <a:spcBef>
                <a:spcPts val="400"/>
              </a:spcBef>
              <a:buClr>
                <a:srgbClr val="000000"/>
              </a:buClr>
            </a:pP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Arial" charset="0"/>
              </a:rPr>
              <a:t> 	    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Arial" charset="0"/>
              </a:rPr>
              <a:t>직종의 대부분이 학원이라는 특징을 갖고 있어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한컴 윤고딕 230" charset="0"/>
              </a:rPr>
              <a:t>주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매출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연령대</a:t>
            </a:r>
            <a:r>
              <a:rPr lang="ko-KR" altLang="en-US" sz="1600" dirty="0">
                <a:solidFill>
                  <a:srgbClr val="000000"/>
                </a:solidFill>
                <a:latin typeface="Arial" charset="0"/>
                <a:ea typeface="한컴 윤고딕 230" charset="0"/>
              </a:rPr>
              <a:t>가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부모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연령대인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40, 50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한컴 윤고딕 230" charset="0"/>
              </a:rPr>
              <a:t>대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매출비율이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높다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                    </a:t>
            </a:r>
            <a:r>
              <a:rPr lang="en-US" altLang="ko-KR" sz="1600" dirty="0">
                <a:solidFill>
                  <a:srgbClr val="FF0000"/>
                </a:solidFill>
                <a:latin typeface="Arial" charset="0"/>
                <a:ea typeface="Arial" charset="0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Arial" charset="0"/>
                <a:ea typeface="한컴 윤고딕 230" charset="0"/>
              </a:rPr>
              <a:t>학원가</a:t>
            </a:r>
            <a:r>
              <a:rPr lang="en-US" altLang="ko-KR" sz="1600" dirty="0">
                <a:solidFill>
                  <a:srgbClr val="FF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Arial" charset="0"/>
                <a:ea typeface="한컴 윤고딕 230" charset="0"/>
              </a:rPr>
              <a:t>상권의</a:t>
            </a:r>
            <a:r>
              <a:rPr lang="en-US" altLang="ko-KR" sz="1600" dirty="0">
                <a:solidFill>
                  <a:srgbClr val="FF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Arial" charset="0"/>
                <a:ea typeface="한컴 윤고딕 230" charset="0"/>
              </a:rPr>
              <a:t>특징</a:t>
            </a:r>
            <a:r>
              <a:rPr lang="en-US" altLang="ko-KR" sz="1600" dirty="0">
                <a:solidFill>
                  <a:srgbClr val="FF0000"/>
                </a:solidFill>
                <a:latin typeface="Arial" charset="0"/>
                <a:ea typeface="Arial" charset="0"/>
              </a:rPr>
              <a:t>)</a:t>
            </a:r>
          </a:p>
          <a:p>
            <a:pPr marL="285750" indent="-285750" algn="l">
              <a:spcBef>
                <a:spcPts val="4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chemeClr val="tx1">
                  <a:lumMod val="50000"/>
                </a:schemeClr>
              </a:solidFill>
              <a:latin typeface="Arial" charset="0"/>
              <a:ea typeface="Arial" charset="0"/>
            </a:endParaRPr>
          </a:p>
          <a:p>
            <a:pPr marL="285750" indent="-285750" algn="l">
              <a:spcBef>
                <a:spcPts val="4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Group(2):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평균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영업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개월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한컴 윤고딕 230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수가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가장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높고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40~60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한컴 윤고딕 230" charset="0"/>
              </a:rPr>
              <a:t>대의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매출비율이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높게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나타난다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	     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대체적으로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의류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약국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병원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같은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생활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밀접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업종들이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다량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분포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FF0000"/>
                </a:solidFill>
                <a:latin typeface="Arial" charset="0"/>
                <a:ea typeface="Arial" charset="0"/>
              </a:rPr>
              <a:t>      	      (</a:t>
            </a:r>
            <a:r>
              <a:rPr lang="en-US" altLang="ko-KR" sz="1600" dirty="0" err="1">
                <a:solidFill>
                  <a:srgbClr val="FF0000"/>
                </a:solidFill>
                <a:latin typeface="Arial" charset="0"/>
                <a:ea typeface="한컴 윤고딕 230" charset="0"/>
              </a:rPr>
              <a:t>시장</a:t>
            </a:r>
            <a:r>
              <a:rPr lang="en-US" altLang="ko-KR" sz="1600" dirty="0">
                <a:solidFill>
                  <a:srgbClr val="FF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Arial" charset="0"/>
                <a:ea typeface="한컴 윤고딕 230" charset="0"/>
              </a:rPr>
              <a:t>상권의</a:t>
            </a:r>
            <a:r>
              <a:rPr lang="en-US" altLang="ko-KR" sz="1600" dirty="0">
                <a:solidFill>
                  <a:srgbClr val="FF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Arial" charset="0"/>
                <a:ea typeface="한컴 윤고딕 230" charset="0"/>
              </a:rPr>
              <a:t>특징</a:t>
            </a:r>
            <a:r>
              <a:rPr lang="en-US" altLang="ko-KR" sz="1600" dirty="0">
                <a:solidFill>
                  <a:srgbClr val="FF0000"/>
                </a:solidFill>
                <a:latin typeface="Arial" charset="0"/>
                <a:ea typeface="Arial" charset="0"/>
              </a:rPr>
              <a:t>)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endParaRPr lang="ko-KR" altLang="en-US" sz="1600" dirty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85750" indent="-285750" algn="l">
              <a:spcBef>
                <a:spcPts val="4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chemeClr val="tx1">
                  <a:lumMod val="50000"/>
                </a:schemeClr>
              </a:solidFill>
              <a:latin typeface="Arial" charset="0"/>
              <a:ea typeface="Arial" charset="0"/>
            </a:endParaRPr>
          </a:p>
          <a:p>
            <a:pPr marL="285750" indent="-285750" algn="l">
              <a:spcBef>
                <a:spcPts val="4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Group(3):  10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한컴 윤고딕 230" charset="0"/>
              </a:rPr>
              <a:t>대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,20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한컴 윤고딕 230" charset="0"/>
              </a:rPr>
              <a:t>대의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매출비율이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특히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높으며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유동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인구가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많은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지역들을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나타내고있다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                    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그러나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유동인구에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비해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한컴 윤고딕 230" charset="0"/>
              </a:rPr>
              <a:t>총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매출액이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그다지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높지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않다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FF0000"/>
                </a:solidFill>
                <a:latin typeface="Arial" charset="0"/>
                <a:ea typeface="Arial" charset="0"/>
              </a:rPr>
              <a:t>	        </a:t>
            </a:r>
            <a:r>
              <a:rPr lang="en-US" altLang="ko-KR" sz="1600" dirty="0" err="1">
                <a:solidFill>
                  <a:srgbClr val="FF0000"/>
                </a:solidFill>
                <a:latin typeface="Arial" charset="0"/>
                <a:ea typeface="한컴 윤고딕 230" charset="0"/>
              </a:rPr>
              <a:t>활성도</a:t>
            </a:r>
            <a:r>
              <a:rPr lang="en-US" altLang="ko-KR" sz="1600" dirty="0">
                <a:solidFill>
                  <a:srgbClr val="FF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Arial" charset="0"/>
                <a:ea typeface="한컴 윤고딕 230" charset="0"/>
              </a:rPr>
              <a:t>지표가</a:t>
            </a:r>
            <a:r>
              <a:rPr lang="en-US" altLang="ko-KR" sz="1600" dirty="0">
                <a:solidFill>
                  <a:srgbClr val="FF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Arial" charset="0"/>
                <a:ea typeface="한컴 윤고딕 230" charset="0"/>
              </a:rPr>
              <a:t>제일</a:t>
            </a:r>
            <a:r>
              <a:rPr lang="en-US" altLang="ko-KR" sz="1600" dirty="0">
                <a:solidFill>
                  <a:srgbClr val="FF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Arial" charset="0"/>
                <a:ea typeface="한컴 윤고딕 230" charset="0"/>
              </a:rPr>
              <a:t>높음</a:t>
            </a:r>
            <a:r>
              <a:rPr lang="en-US" altLang="ko-KR" sz="1600" dirty="0">
                <a:solidFill>
                  <a:srgbClr val="FF0000"/>
                </a:solidFill>
                <a:latin typeface="Arial" charset="0"/>
                <a:ea typeface="Arial" charset="0"/>
              </a:rPr>
              <a:t>. (</a:t>
            </a:r>
            <a:r>
              <a:rPr lang="en-US" altLang="ko-KR" sz="1600" dirty="0" err="1">
                <a:solidFill>
                  <a:srgbClr val="FF0000"/>
                </a:solidFill>
                <a:latin typeface="Arial" charset="0"/>
                <a:ea typeface="한컴 윤고딕 230" charset="0"/>
              </a:rPr>
              <a:t>젊음의</a:t>
            </a:r>
            <a:r>
              <a:rPr lang="en-US" altLang="ko-KR" sz="1600" dirty="0">
                <a:solidFill>
                  <a:srgbClr val="FF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Arial" charset="0"/>
                <a:ea typeface="한컴 윤고딕 230" charset="0"/>
              </a:rPr>
              <a:t>거리</a:t>
            </a:r>
            <a:r>
              <a:rPr lang="en-US" altLang="ko-KR" sz="1600" dirty="0">
                <a:solidFill>
                  <a:srgbClr val="FF0000"/>
                </a:solidFill>
                <a:latin typeface="Arial" charset="0"/>
                <a:ea typeface="Arial" charset="0"/>
              </a:rPr>
              <a:t>)</a:t>
            </a:r>
            <a:endParaRPr lang="ko-KR" altLang="en-US" sz="1600" dirty="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marL="285750" indent="-285750" algn="l">
              <a:spcBef>
                <a:spcPts val="4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chemeClr val="tx1">
                  <a:lumMod val="50000"/>
                </a:schemeClr>
              </a:solidFill>
              <a:latin typeface="Arial" charset="0"/>
              <a:ea typeface="Arial" charset="0"/>
            </a:endParaRPr>
          </a:p>
          <a:p>
            <a:pPr marL="285750" indent="-285750" algn="l">
              <a:spcBef>
                <a:spcPts val="4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Group(4): 20~40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한컴 윤고딕 230" charset="0"/>
              </a:rPr>
              <a:t>대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까지의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매출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비율이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비슷</a:t>
            </a:r>
            <a:r>
              <a:rPr lang="ko-KR" altLang="en-US" sz="1600" dirty="0">
                <a:solidFill>
                  <a:srgbClr val="000000"/>
                </a:solidFill>
                <a:latin typeface="Arial" charset="0"/>
                <a:ea typeface="한컴 윤고딕 230" charset="0"/>
              </a:rPr>
              <a:t>하며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상주인구에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비해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유동인구가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높다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	      Group3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한컴 윤고딕 230" charset="0"/>
              </a:rPr>
              <a:t>과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비슷한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성향을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갖고있지만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한컴 윤고딕 230" charset="0"/>
              </a:rPr>
              <a:t>월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평균매출양이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가장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높다는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점이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다름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	     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대체적으로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편의점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Arial" charset="0"/>
              </a:rPr>
              <a:t>,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카페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Arial" charset="0"/>
              </a:rPr>
              <a:t>,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호프집과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같은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유흥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상권이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형성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되어있다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FF0000"/>
                </a:solidFill>
                <a:latin typeface="Arial" charset="0"/>
                <a:ea typeface="Arial" charset="0"/>
              </a:rPr>
              <a:t>                   (</a:t>
            </a:r>
            <a:r>
              <a:rPr lang="en-US" altLang="ko-KR" sz="1600" dirty="0" err="1">
                <a:solidFill>
                  <a:srgbClr val="FF0000"/>
                </a:solidFill>
                <a:latin typeface="Arial" charset="0"/>
                <a:ea typeface="한컴 윤고딕 230" charset="0"/>
              </a:rPr>
              <a:t>일반</a:t>
            </a:r>
            <a:r>
              <a:rPr lang="en-US" altLang="ko-KR" sz="1600" dirty="0">
                <a:solidFill>
                  <a:srgbClr val="FF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Arial" charset="0"/>
                <a:ea typeface="한컴 윤고딕 230" charset="0"/>
              </a:rPr>
              <a:t>번화가</a:t>
            </a:r>
            <a:r>
              <a:rPr lang="en-US" altLang="ko-KR" sz="1600" dirty="0">
                <a:solidFill>
                  <a:srgbClr val="FF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Arial" charset="0"/>
                <a:ea typeface="한컴 윤고딕 230" charset="0"/>
              </a:rPr>
              <a:t>상권</a:t>
            </a:r>
            <a:r>
              <a:rPr lang="en-US" altLang="ko-KR" sz="1600" dirty="0">
                <a:solidFill>
                  <a:srgbClr val="FF0000"/>
                </a:solidFill>
                <a:latin typeface="Arial" charset="0"/>
                <a:ea typeface="Arial" charset="0"/>
              </a:rPr>
              <a:t>)</a:t>
            </a:r>
            <a:endParaRPr lang="ko-KR" altLang="en-US" sz="1600" dirty="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marL="285750" indent="-285750" algn="l">
              <a:spcBef>
                <a:spcPts val="4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chemeClr val="tx1">
                  <a:lumMod val="50000"/>
                </a:schemeClr>
              </a:solidFill>
              <a:latin typeface="Arial" charset="0"/>
              <a:ea typeface="Arial" charset="0"/>
            </a:endParaRPr>
          </a:p>
          <a:p>
            <a:pPr marL="285750" indent="-285750" algn="l">
              <a:spcBef>
                <a:spcPts val="4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Group(5): </a:t>
            </a:r>
            <a:r>
              <a:rPr lang="en-US" altLang="ko-KR" sz="1600" dirty="0" err="1">
                <a:solidFill>
                  <a:srgbClr val="FF0000"/>
                </a:solidFill>
                <a:latin typeface="Arial" charset="0"/>
                <a:ea typeface="한컴 윤고딕 230" charset="0"/>
              </a:rPr>
              <a:t>보육시설이</a:t>
            </a:r>
            <a:r>
              <a:rPr lang="en-US" altLang="ko-KR" sz="1600" dirty="0">
                <a:solidFill>
                  <a:srgbClr val="FF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Arial" charset="0"/>
                <a:ea typeface="한컴 윤고딕 230" charset="0"/>
              </a:rPr>
              <a:t>주로</a:t>
            </a:r>
            <a:r>
              <a:rPr lang="en-US" altLang="ko-KR" sz="1600" dirty="0">
                <a:solidFill>
                  <a:srgbClr val="FF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Arial" charset="0"/>
                <a:ea typeface="한컴 윤고딕 230" charset="0"/>
              </a:rPr>
              <a:t>위치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해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있기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때문에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한컴 윤고딕 230" charset="0"/>
              </a:rPr>
              <a:t>월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평균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매출이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가장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낮다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                    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한컴 윤고딕 230" charset="0"/>
              </a:rPr>
              <a:t>주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매출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연령대는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부모연령대인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 30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한컴 윤고딕 230" charset="0"/>
              </a:rPr>
              <a:t>대이다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Arial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FF0000"/>
                </a:solidFill>
                <a:latin typeface="Arial" charset="0"/>
                <a:ea typeface="Arial" charset="0"/>
              </a:rPr>
              <a:t>	       (</a:t>
            </a:r>
            <a:r>
              <a:rPr lang="en-US" altLang="ko-KR" sz="1600" dirty="0" err="1">
                <a:solidFill>
                  <a:srgbClr val="FF0000"/>
                </a:solidFill>
                <a:latin typeface="Arial" charset="0"/>
                <a:ea typeface="한컴 윤고딕 230" charset="0"/>
              </a:rPr>
              <a:t>젊은부부</a:t>
            </a:r>
            <a:r>
              <a:rPr lang="en-US" altLang="ko-KR" sz="1600" dirty="0">
                <a:solidFill>
                  <a:srgbClr val="FF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Arial" charset="0"/>
                <a:ea typeface="한컴 윤고딕 230" charset="0"/>
              </a:rPr>
              <a:t>상권</a:t>
            </a:r>
            <a:r>
              <a:rPr lang="en-US" altLang="ko-KR" sz="1600" dirty="0">
                <a:solidFill>
                  <a:srgbClr val="FF0000"/>
                </a:solidFill>
                <a:latin typeface="Arial" charset="0"/>
                <a:ea typeface="Arial" charset="0"/>
              </a:rPr>
              <a:t>)</a:t>
            </a:r>
            <a:endParaRPr lang="ko-KR" altLang="en-US" sz="1600" dirty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4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16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78FC1971-9105-4DCC-BEB4-3ECD5A3B11E2}"/>
              </a:ext>
            </a:extLst>
          </p:cNvPr>
          <p:cNvGraphicFramePr/>
          <p:nvPr/>
        </p:nvGraphicFramePr>
        <p:xfrm>
          <a:off x="801340" y="802955"/>
          <a:ext cx="4977976" cy="1454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797809" y="2471737"/>
            <a:ext cx="4977578" cy="363928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342900" indent="-342900" algn="l" defTabSz="914400" eaLnBrk="1" latinLnBrk="1" hangingPunct="1">
              <a:spcBef>
                <a:spcPts val="600"/>
              </a:spcBef>
              <a:spcAft>
                <a:spcPts val="0"/>
              </a:spcAft>
              <a:buClr>
                <a:srgbClr val="2E6774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00"/>
                </a:solidFill>
                <a:latin typeface="Arial" charset="0"/>
                <a:ea typeface="Arial" charset="0"/>
              </a:rPr>
              <a:t>Group(1): </a:t>
            </a:r>
            <a:r>
              <a:rPr lang="ko-KR" altLang="en-US" sz="2000" dirty="0">
                <a:solidFill>
                  <a:srgbClr val="000000"/>
                </a:solidFill>
                <a:latin typeface="Arial" charset="0"/>
                <a:ea typeface="Arial" charset="0"/>
              </a:rPr>
              <a:t>학원가</a:t>
            </a:r>
            <a:endParaRPr lang="en-US" altLang="ko-KR" sz="2000" dirty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342900" indent="-342900" algn="l" defTabSz="914400" eaLnBrk="1" latinLnBrk="1" hangingPunct="1">
              <a:spcBef>
                <a:spcPts val="600"/>
              </a:spcBef>
              <a:spcAft>
                <a:spcPts val="0"/>
              </a:spcAft>
              <a:buClr>
                <a:srgbClr val="2E6774"/>
              </a:buClr>
              <a:buSzPct val="80000"/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rgbClr val="000000"/>
              </a:solidFill>
              <a:latin typeface="Arial" charset="0"/>
              <a:ea typeface="한컴 윤고딕 230" charset="0"/>
            </a:endParaRPr>
          </a:p>
          <a:p>
            <a:pPr marL="342900" indent="-342900" algn="l">
              <a:spcBef>
                <a:spcPts val="600"/>
              </a:spcBef>
              <a:buClr>
                <a:srgbClr val="2E6774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00"/>
                </a:solidFill>
                <a:latin typeface="Arial" charset="0"/>
                <a:ea typeface="Arial" charset="0"/>
              </a:rPr>
              <a:t>Group(2): </a:t>
            </a:r>
            <a:r>
              <a:rPr lang="en-US" altLang="ko-KR" sz="20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시장</a:t>
            </a:r>
            <a:r>
              <a:rPr lang="en-US" altLang="ko-KR" sz="20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상권</a:t>
            </a:r>
            <a:endParaRPr lang="ko-KR" altLang="en-US" sz="2000" dirty="0">
              <a:solidFill>
                <a:srgbClr val="000000"/>
              </a:solidFill>
              <a:latin typeface="Arial" charset="0"/>
              <a:ea typeface="한컴 윤고딕 230" charset="0"/>
            </a:endParaRPr>
          </a:p>
          <a:p>
            <a:pPr marL="342900" indent="-342900" algn="l" defTabSz="914400" eaLnBrk="1" latinLnBrk="1" hangingPunct="1">
              <a:spcBef>
                <a:spcPts val="600"/>
              </a:spcBef>
              <a:spcAft>
                <a:spcPts val="0"/>
              </a:spcAft>
              <a:buClr>
                <a:srgbClr val="2E6774"/>
              </a:buClr>
              <a:buSzPct val="80000"/>
              <a:buFont typeface="Wingdings" panose="05000000000000000000" pitchFamily="2" charset="2"/>
              <a:buChar char="Ø"/>
            </a:pPr>
            <a:endParaRPr lang="ko-KR" altLang="en-US" sz="2000" dirty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342900" indent="-342900" algn="l" defTabSz="914400" eaLnBrk="1" latinLnBrk="1" hangingPunct="1">
              <a:spcBef>
                <a:spcPts val="600"/>
              </a:spcBef>
              <a:spcAft>
                <a:spcPts val="0"/>
              </a:spcAft>
              <a:buClr>
                <a:srgbClr val="2E6774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00"/>
                </a:solidFill>
                <a:latin typeface="Arial" charset="0"/>
                <a:ea typeface="Arial" charset="0"/>
              </a:rPr>
              <a:t>Group(3): </a:t>
            </a:r>
            <a:r>
              <a:rPr lang="en-US" altLang="ko-KR" sz="20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젊음의</a:t>
            </a:r>
            <a:r>
              <a:rPr lang="en-US" altLang="ko-KR" sz="20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거리</a:t>
            </a:r>
            <a:endParaRPr lang="ko-KR" altLang="en-US" sz="2000" dirty="0">
              <a:solidFill>
                <a:srgbClr val="000000"/>
              </a:solidFill>
              <a:latin typeface="Arial" charset="0"/>
              <a:ea typeface="한컴 윤고딕 230" charset="0"/>
            </a:endParaRPr>
          </a:p>
          <a:p>
            <a:pPr marL="342900" indent="-342900" algn="l" defTabSz="914400" eaLnBrk="1" latinLnBrk="1" hangingPunct="1">
              <a:spcBef>
                <a:spcPts val="600"/>
              </a:spcBef>
              <a:spcAft>
                <a:spcPts val="0"/>
              </a:spcAft>
              <a:buClr>
                <a:srgbClr val="2E6774"/>
              </a:buClr>
              <a:buSzPct val="80000"/>
              <a:buFont typeface="Wingdings" panose="05000000000000000000" pitchFamily="2" charset="2"/>
              <a:buChar char="Ø"/>
            </a:pPr>
            <a:endParaRPr lang="ko-KR" altLang="en-US" sz="2000" dirty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342900" indent="-342900" algn="l" defTabSz="914400" eaLnBrk="1" latinLnBrk="1" hangingPunct="1">
              <a:spcBef>
                <a:spcPts val="600"/>
              </a:spcBef>
              <a:spcAft>
                <a:spcPts val="0"/>
              </a:spcAft>
              <a:buClr>
                <a:srgbClr val="2E6774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00"/>
                </a:solidFill>
                <a:latin typeface="Arial" charset="0"/>
                <a:ea typeface="Arial" charset="0"/>
              </a:rPr>
              <a:t>Group(4): </a:t>
            </a:r>
            <a:r>
              <a:rPr lang="en-US" altLang="ko-KR" sz="20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일반</a:t>
            </a:r>
            <a:r>
              <a:rPr lang="en-US" altLang="ko-KR" sz="20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번화가</a:t>
            </a:r>
            <a:r>
              <a:rPr lang="en-US" altLang="ko-KR" sz="20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상권</a:t>
            </a:r>
            <a:endParaRPr lang="ko-KR" altLang="en-US" sz="2000" dirty="0">
              <a:solidFill>
                <a:srgbClr val="000000"/>
              </a:solidFill>
              <a:latin typeface="Arial" charset="0"/>
              <a:ea typeface="한컴 윤고딕 230" charset="0"/>
            </a:endParaRPr>
          </a:p>
          <a:p>
            <a:pPr marL="342900" indent="-342900" algn="l" defTabSz="914400" eaLnBrk="1" latinLnBrk="1" hangingPunct="1">
              <a:spcBef>
                <a:spcPts val="600"/>
              </a:spcBef>
              <a:spcAft>
                <a:spcPts val="0"/>
              </a:spcAft>
              <a:buClr>
                <a:srgbClr val="2E6774"/>
              </a:buClr>
              <a:buSzPct val="80000"/>
              <a:buFont typeface="Wingdings" panose="05000000000000000000" pitchFamily="2" charset="2"/>
              <a:buChar char="Ø"/>
            </a:pPr>
            <a:endParaRPr lang="ko-KR" altLang="en-US" sz="2000" dirty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342900" indent="-342900" algn="l" defTabSz="914400" eaLnBrk="1" latinLnBrk="1" hangingPunct="1">
              <a:spcBef>
                <a:spcPts val="600"/>
              </a:spcBef>
              <a:spcAft>
                <a:spcPts val="0"/>
              </a:spcAft>
              <a:buClr>
                <a:srgbClr val="2E6774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00"/>
                </a:solidFill>
                <a:latin typeface="Arial" charset="0"/>
                <a:ea typeface="Arial" charset="0"/>
              </a:rPr>
              <a:t>Group(5): </a:t>
            </a:r>
            <a:r>
              <a:rPr lang="en-US" altLang="ko-KR" sz="20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젊은</a:t>
            </a:r>
            <a:r>
              <a:rPr lang="en-US" altLang="ko-KR" sz="20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부부</a:t>
            </a:r>
            <a:r>
              <a:rPr lang="en-US" altLang="ko-KR" sz="20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Arial" charset="0"/>
                <a:ea typeface="한컴 윤고딕 230" charset="0"/>
              </a:rPr>
              <a:t>상권</a:t>
            </a:r>
            <a:r>
              <a:rPr lang="en-US" altLang="ko-KR" sz="20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endParaRPr lang="ko-KR" altLang="en-US" sz="2000" dirty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0" name="Graphic 11">
            <a:extLst>
              <a:ext uri="{FF2B5EF4-FFF2-40B4-BE49-F238E27FC236}">
                <a16:creationId xmlns:a16="http://schemas.microsoft.com/office/drawing/2014/main" id="{400E78BE-FFD2-4C2E-A9DB-63AAE07F4E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49751" y="1686172"/>
            <a:ext cx="3590678" cy="3590678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B4B5072-A8AC-4840-959B-70D70D73E910}"/>
              </a:ext>
            </a:extLst>
          </p:cNvPr>
          <p:cNvSpPr txBox="1">
            <a:spLocks/>
          </p:cNvSpPr>
          <p:nvPr/>
        </p:nvSpPr>
        <p:spPr>
          <a:xfrm>
            <a:off x="111967" y="76200"/>
            <a:ext cx="11471068" cy="8686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 lang="ko-KR" altLang="en-US"/>
            </a:pPr>
            <a:r>
              <a:rPr lang="en-US" altLang="ko-KR" kern="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2.f. </a:t>
            </a:r>
            <a:r>
              <a:rPr lang="ko-KR" altLang="en-US" kern="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시각화</a:t>
            </a:r>
            <a:endParaRPr lang="ko-KR" altLang="en-US" kern="0" dirty="0">
              <a:solidFill>
                <a:schemeClr val="bg1"/>
              </a:solidFill>
            </a:endParaRPr>
          </a:p>
        </p:txBody>
      </p:sp>
      <p:pic>
        <p:nvPicPr>
          <p:cNvPr id="10" name="그림 9" descr="C:/Users/min/AppData/Roaming/PolarisOffice/ETemp/15332_13943696/fImage2002592041.png">
            <a:extLst>
              <a:ext uri="{FF2B5EF4-FFF2-40B4-BE49-F238E27FC236}">
                <a16:creationId xmlns:a16="http://schemas.microsoft.com/office/drawing/2014/main" id="{B7EB7F4E-AEF1-4283-A128-E3814A1484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277" y="1216010"/>
            <a:ext cx="3536107" cy="2646860"/>
          </a:xfrm>
          <a:prstGeom prst="rect">
            <a:avLst/>
          </a:prstGeom>
          <a:noFill/>
        </p:spPr>
      </p:pic>
      <p:pic>
        <p:nvPicPr>
          <p:cNvPr id="11" name="그림 10" descr="C:/Users/min/AppData/Roaming/PolarisOffice/ETemp/15332_13943696/fImage180859218467.png">
            <a:extLst>
              <a:ext uri="{FF2B5EF4-FFF2-40B4-BE49-F238E27FC236}">
                <a16:creationId xmlns:a16="http://schemas.microsoft.com/office/drawing/2014/main" id="{19E783B4-927E-4043-8316-66935B27DD2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72168" y="1216008"/>
            <a:ext cx="3460110" cy="2646862"/>
          </a:xfrm>
          <a:prstGeom prst="rect">
            <a:avLst/>
          </a:prstGeom>
          <a:noFill/>
        </p:spPr>
      </p:pic>
      <p:pic>
        <p:nvPicPr>
          <p:cNvPr id="13" name="그림 12" descr="C:/Users/min/AppData/Roaming/PolarisOffice/ETemp/15332_13943696/fImage188559226334.png">
            <a:extLst>
              <a:ext uri="{FF2B5EF4-FFF2-40B4-BE49-F238E27FC236}">
                <a16:creationId xmlns:a16="http://schemas.microsoft.com/office/drawing/2014/main" id="{5740529E-497F-4FB2-AE46-8089F290C12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69567" y="1216009"/>
            <a:ext cx="3460110" cy="2646863"/>
          </a:xfrm>
          <a:prstGeom prst="rect">
            <a:avLst/>
          </a:prstGeom>
          <a:noFill/>
        </p:spPr>
      </p:pic>
      <p:pic>
        <p:nvPicPr>
          <p:cNvPr id="14" name="그림 13" descr="C:/Users/min/AppData/Roaming/PolarisOffice/ETemp/15332_13943696/fImage189339236500.png">
            <a:extLst>
              <a:ext uri="{FF2B5EF4-FFF2-40B4-BE49-F238E27FC236}">
                <a16:creationId xmlns:a16="http://schemas.microsoft.com/office/drawing/2014/main" id="{0CA8ECAE-338E-4008-918B-B7F175B0CE7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33957" y="3966050"/>
            <a:ext cx="3311733" cy="2815304"/>
          </a:xfrm>
          <a:prstGeom prst="rect">
            <a:avLst/>
          </a:prstGeom>
          <a:noFill/>
        </p:spPr>
      </p:pic>
      <p:pic>
        <p:nvPicPr>
          <p:cNvPr id="15" name="그림 14" descr="C:/Users/min/AppData/Roaming/PolarisOffice/ETemp/15332_13943696/fImage182889249169.png">
            <a:extLst>
              <a:ext uri="{FF2B5EF4-FFF2-40B4-BE49-F238E27FC236}">
                <a16:creationId xmlns:a16="http://schemas.microsoft.com/office/drawing/2014/main" id="{6F862DFA-6BE3-4950-A1C6-19FEB1A45DB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898" y="3966050"/>
            <a:ext cx="3208804" cy="2725866"/>
          </a:xfrm>
          <a:prstGeom prst="rect">
            <a:avLst/>
          </a:prstGeom>
          <a:noFill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24D11BB-0652-4747-BA13-DAB255682FD8}"/>
              </a:ext>
            </a:extLst>
          </p:cNvPr>
          <p:cNvSpPr txBox="1"/>
          <p:nvPr/>
        </p:nvSpPr>
        <p:spPr>
          <a:xfrm>
            <a:off x="186612" y="1216008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1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394B1-080E-401A-B31C-FC4327379A95}"/>
              </a:ext>
            </a:extLst>
          </p:cNvPr>
          <p:cNvSpPr txBox="1"/>
          <p:nvPr/>
        </p:nvSpPr>
        <p:spPr>
          <a:xfrm>
            <a:off x="3592067" y="1216008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2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12B602-DC1B-48D7-A662-43DC3551968C}"/>
              </a:ext>
            </a:extLst>
          </p:cNvPr>
          <p:cNvSpPr txBox="1"/>
          <p:nvPr/>
        </p:nvSpPr>
        <p:spPr>
          <a:xfrm>
            <a:off x="7072168" y="1216008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3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D9FE5-5808-4357-9BEA-BC3F9A8C78DC}"/>
              </a:ext>
            </a:extLst>
          </p:cNvPr>
          <p:cNvSpPr txBox="1"/>
          <p:nvPr/>
        </p:nvSpPr>
        <p:spPr>
          <a:xfrm>
            <a:off x="186612" y="3966050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4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DB7559-B003-438E-8E4D-DBD9E72E7338}"/>
              </a:ext>
            </a:extLst>
          </p:cNvPr>
          <p:cNvSpPr txBox="1"/>
          <p:nvPr/>
        </p:nvSpPr>
        <p:spPr>
          <a:xfrm>
            <a:off x="3833957" y="3947064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5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5980116-C2D4-4B9D-A1EB-0127759F9111}"/>
              </a:ext>
            </a:extLst>
          </p:cNvPr>
          <p:cNvSpPr/>
          <p:nvPr/>
        </p:nvSpPr>
        <p:spPr>
          <a:xfrm>
            <a:off x="75277" y="1216008"/>
            <a:ext cx="353610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8712E3-A842-405A-AEFB-1FB624136555}"/>
              </a:ext>
            </a:extLst>
          </p:cNvPr>
          <p:cNvSpPr txBox="1"/>
          <p:nvPr/>
        </p:nvSpPr>
        <p:spPr>
          <a:xfrm>
            <a:off x="7229677" y="4231401"/>
            <a:ext cx="44513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dirty="0"/>
              <a:t>각 </a:t>
            </a:r>
            <a:r>
              <a:rPr lang="en-US" altLang="ko-KR" sz="2000" dirty="0"/>
              <a:t>Group</a:t>
            </a:r>
            <a:r>
              <a:rPr lang="ko-KR" altLang="en-US" sz="2000" dirty="0"/>
              <a:t>의 매출 비율 및 유동인구 특징에 맞게 업종들이 분포되어 </a:t>
            </a:r>
            <a:endParaRPr lang="en-US" altLang="ko-KR" sz="2000" dirty="0"/>
          </a:p>
          <a:p>
            <a:r>
              <a:rPr lang="en-US" altLang="ko-KR" sz="2000" dirty="0"/>
              <a:t>   </a:t>
            </a:r>
            <a:r>
              <a:rPr lang="ko-KR" altLang="en-US" sz="2000" dirty="0"/>
              <a:t>있음을 확인 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5258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 latinLnBrk="0">
              <a:lnSpc>
                <a:spcPct val="90000"/>
              </a:lnSpc>
              <a:spcBef>
                <a:spcPct val="0"/>
              </a:spcBef>
              <a:defRPr lang="ko-KR" altLang="en-US"/>
            </a:pPr>
            <a:r>
              <a:rPr lang="en-US" altLang="ko-KR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PCA </a:t>
            </a:r>
            <a:r>
              <a:rPr lang="ko-KR" alt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차원축소</a:t>
            </a:r>
            <a:endParaRPr lang="en-US" altLang="ko-KR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B4B5072-A8AC-4840-959B-70D70D73E910}"/>
              </a:ext>
            </a:extLst>
          </p:cNvPr>
          <p:cNvSpPr txBox="1">
            <a:spLocks/>
          </p:cNvSpPr>
          <p:nvPr/>
        </p:nvSpPr>
        <p:spPr>
          <a:xfrm>
            <a:off x="674237" y="4170501"/>
            <a:ext cx="3657600" cy="1525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atinLnBrk="0">
              <a:lnSpc>
                <a:spcPct val="90000"/>
              </a:lnSpc>
              <a:spcBef>
                <a:spcPts val="1000"/>
              </a:spcBef>
              <a:defRPr lang="ko-KR" altLang="en-US"/>
            </a:pPr>
            <a:r>
              <a:rPr lang="en-US" altLang="ko-KR" sz="2000" kern="12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rPr>
              <a:t>2.f. </a:t>
            </a:r>
            <a:r>
              <a:rPr lang="ko-KR" altLang="en-US" sz="2000" kern="12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rPr>
              <a:t>시각화</a:t>
            </a:r>
            <a:endParaRPr lang="en-US" altLang="ko-KR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D71819DB-D2C0-44E0-A9B5-72789B8D1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105" y="1395721"/>
            <a:ext cx="4951858" cy="510500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1700139-429A-4813-A835-94469CD78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63" y="1306922"/>
            <a:ext cx="2095500" cy="40957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B222566-65C8-42E6-8A19-9F7C1DAE3427}"/>
              </a:ext>
            </a:extLst>
          </p:cNvPr>
          <p:cNvSpPr txBox="1"/>
          <p:nvPr/>
        </p:nvSpPr>
        <p:spPr>
          <a:xfrm>
            <a:off x="4886632" y="1101213"/>
            <a:ext cx="2727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차원으로 </a:t>
            </a:r>
            <a:r>
              <a:rPr lang="en-US" altLang="ko-KR" dirty="0"/>
              <a:t>Clustering </a:t>
            </a:r>
            <a:r>
              <a:rPr lang="ko-KR" altLang="en-US" dirty="0"/>
              <a:t>한 </a:t>
            </a:r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en-US" altLang="ko-KR" dirty="0"/>
              <a:t>3</a:t>
            </a:r>
            <a:r>
              <a:rPr lang="ko-KR" altLang="en-US" dirty="0"/>
              <a:t>차원으로 축소</a:t>
            </a:r>
          </a:p>
        </p:txBody>
      </p:sp>
    </p:spTree>
    <p:extLst>
      <p:ext uri="{BB962C8B-B14F-4D97-AF65-F5344CB8AC3E}">
        <p14:creationId xmlns:p14="http://schemas.microsoft.com/office/powerpoint/2010/main" val="390430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1314E2-BFD3-495C-8C34-95F5F282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814140" cy="281414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ko-KR" altLang="en-US" sz="2600" dirty="0">
                <a:solidFill>
                  <a:srgbClr val="FFFFFF"/>
                </a:solidFill>
              </a:rPr>
              <a:t>분석 과정</a:t>
            </a:r>
          </a:p>
        </p:txBody>
      </p:sp>
      <p:sp>
        <p:nvSpPr>
          <p:cNvPr id="15" name="텍스트 상자 4">
            <a:extLst>
              <a:ext uri="{FF2B5EF4-FFF2-40B4-BE49-F238E27FC236}">
                <a16:creationId xmlns:a16="http://schemas.microsoft.com/office/drawing/2014/main" id="{E3FDA893-73ED-4762-87E0-E1400836BF71}"/>
              </a:ext>
            </a:extLst>
          </p:cNvPr>
          <p:cNvSpPr txBox="1">
            <a:spLocks/>
          </p:cNvSpPr>
          <p:nvPr/>
        </p:nvSpPr>
        <p:spPr>
          <a:xfrm>
            <a:off x="2066110" y="233362"/>
            <a:ext cx="8432800" cy="6318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3.a. </a:t>
            </a:r>
            <a:r>
              <a:rPr lang="ko-KR" altLang="en-US" sz="3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지도 학습</a:t>
            </a:r>
          </a:p>
        </p:txBody>
      </p:sp>
      <p:graphicFrame>
        <p:nvGraphicFramePr>
          <p:cNvPr id="11" name="내용 개체 틀 2">
            <a:extLst>
              <a:ext uri="{FF2B5EF4-FFF2-40B4-BE49-F238E27FC236}">
                <a16:creationId xmlns:a16="http://schemas.microsoft.com/office/drawing/2014/main" id="{57B3548A-1631-4906-9848-F27EE92BD7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371767"/>
              </p:ext>
            </p:extLst>
          </p:nvPr>
        </p:nvGraphicFramePr>
        <p:xfrm>
          <a:off x="4796367" y="642938"/>
          <a:ext cx="7309907" cy="611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1F51593-4ACE-4098-97A8-EE2906638E0A}"/>
              </a:ext>
            </a:extLst>
          </p:cNvPr>
          <p:cNvCxnSpPr/>
          <p:nvPr/>
        </p:nvCxnSpPr>
        <p:spPr>
          <a:xfrm flipV="1">
            <a:off x="8451320" y="3720600"/>
            <a:ext cx="0" cy="21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4A6D18F-3B3D-4E65-8A30-991D87E9E586}"/>
              </a:ext>
            </a:extLst>
          </p:cNvPr>
          <p:cNvCxnSpPr/>
          <p:nvPr/>
        </p:nvCxnSpPr>
        <p:spPr>
          <a:xfrm flipH="1">
            <a:off x="5592932" y="3720600"/>
            <a:ext cx="2858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F5BBD1A-1805-4185-81F9-2C7F1C0CA6C6}"/>
              </a:ext>
            </a:extLst>
          </p:cNvPr>
          <p:cNvCxnSpPr/>
          <p:nvPr/>
        </p:nvCxnSpPr>
        <p:spPr>
          <a:xfrm flipV="1">
            <a:off x="5592932" y="3533313"/>
            <a:ext cx="0" cy="187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80783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/>
          <p:cNvSpPr>
            <a:spLocks/>
          </p:cNvSpPr>
          <p:nvPr/>
        </p:nvSpPr>
        <p:spPr>
          <a:xfrm>
            <a:off x="2484120" y="2370455"/>
            <a:ext cx="3025775" cy="27381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Arial" charset="0"/>
              <a:ea typeface="한컴 윤고딕 230" charset="0"/>
            </a:endParaRPr>
          </a:p>
        </p:txBody>
      </p:sp>
      <p:pic>
        <p:nvPicPr>
          <p:cNvPr id="203" name="그림 202" descr="C:/Users/min/AppData/Roaming/PolarisOffice/ETemp/30204_21381304/image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4610" y="2861945"/>
            <a:ext cx="2814955" cy="2188210"/>
          </a:xfrm>
          <a:prstGeom prst="rect">
            <a:avLst/>
          </a:prstGeom>
          <a:noFill/>
        </p:spPr>
      </p:pic>
      <p:cxnSp>
        <p:nvCxnSpPr>
          <p:cNvPr id="204" name="직선 연결선 203"/>
          <p:cNvCxnSpPr/>
          <p:nvPr/>
        </p:nvCxnSpPr>
        <p:spPr>
          <a:xfrm flipH="1">
            <a:off x="499745" y="2103120"/>
            <a:ext cx="433768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499745" y="2103120"/>
            <a:ext cx="635" cy="1622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/>
          <p:nvPr/>
        </p:nvCxnSpPr>
        <p:spPr>
          <a:xfrm>
            <a:off x="490220" y="3724275"/>
            <a:ext cx="302260" cy="635"/>
          </a:xfrm>
          <a:prstGeom prst="straightConnector1">
            <a:avLst/>
          </a:prstGeom>
          <a:ln w="2540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그룹 206"/>
          <p:cNvGrpSpPr/>
          <p:nvPr/>
        </p:nvGrpSpPr>
        <p:grpSpPr>
          <a:xfrm>
            <a:off x="845185" y="2581910"/>
            <a:ext cx="786130" cy="2364105"/>
            <a:chOff x="845185" y="4248785"/>
            <a:chExt cx="786130" cy="2364105"/>
          </a:xfrm>
        </p:grpSpPr>
        <p:sp>
          <p:nvSpPr>
            <p:cNvPr id="208" name="타원 207"/>
            <p:cNvSpPr>
              <a:spLocks/>
            </p:cNvSpPr>
            <p:nvPr/>
          </p:nvSpPr>
          <p:spPr>
            <a:xfrm>
              <a:off x="845185" y="4248785"/>
              <a:ext cx="786130" cy="73723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 dirty="0">
                  <a:latin typeface="Arial" charset="0"/>
                  <a:ea typeface="한컴 윤고딕 230" charset="0"/>
                </a:rPr>
                <a:t>군집</a:t>
              </a:r>
              <a:r>
                <a:rPr lang="en-US" altLang="ko-KR" sz="1100" b="1" dirty="0">
                  <a:latin typeface="Arial" charset="0"/>
                  <a:ea typeface="Arial" charset="0"/>
                </a:rPr>
                <a:t>1</a:t>
              </a:r>
              <a:endParaRPr lang="ko-KR" altLang="en-US" sz="1100" b="1" dirty="0">
                <a:latin typeface="Arial" charset="0"/>
                <a:ea typeface="Arial" charset="0"/>
              </a:endParaRPr>
            </a:p>
          </p:txBody>
        </p:sp>
        <p:sp>
          <p:nvSpPr>
            <p:cNvPr id="209" name="타원 208"/>
            <p:cNvSpPr>
              <a:spLocks/>
            </p:cNvSpPr>
            <p:nvPr/>
          </p:nvSpPr>
          <p:spPr>
            <a:xfrm>
              <a:off x="845185" y="5875020"/>
              <a:ext cx="786130" cy="73723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latin typeface="Arial" charset="0"/>
                  <a:ea typeface="한컴 윤고딕 230" charset="0"/>
                </a:rPr>
                <a:t>군집</a:t>
              </a:r>
              <a:r>
                <a:rPr lang="en-US" altLang="ko-KR" sz="1100" b="1">
                  <a:latin typeface="Arial" charset="0"/>
                  <a:ea typeface="Arial" charset="0"/>
                </a:rPr>
                <a:t>n </a:t>
              </a:r>
              <a:endParaRPr lang="ko-KR" altLang="en-US" sz="1100" b="1">
                <a:latin typeface="Arial" charset="0"/>
                <a:ea typeface="Arial" charset="0"/>
              </a:endParaRPr>
            </a:p>
          </p:txBody>
        </p:sp>
        <p:sp>
          <p:nvSpPr>
            <p:cNvPr id="210" name="타원 209"/>
            <p:cNvSpPr>
              <a:spLocks/>
            </p:cNvSpPr>
            <p:nvPr/>
          </p:nvSpPr>
          <p:spPr>
            <a:xfrm>
              <a:off x="1216660" y="5107940"/>
              <a:ext cx="57785" cy="123190"/>
            </a:xfrm>
            <a:prstGeom prst="ellipse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Arial" charset="0"/>
                <a:ea typeface="Arial" charset="0"/>
              </a:endParaRPr>
            </a:p>
          </p:txBody>
        </p:sp>
        <p:sp>
          <p:nvSpPr>
            <p:cNvPr id="211" name="타원 210"/>
            <p:cNvSpPr>
              <a:spLocks/>
            </p:cNvSpPr>
            <p:nvPr/>
          </p:nvSpPr>
          <p:spPr>
            <a:xfrm>
              <a:off x="1216660" y="5353685"/>
              <a:ext cx="57785" cy="123190"/>
            </a:xfrm>
            <a:prstGeom prst="ellipse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Arial" charset="0"/>
                <a:ea typeface="Arial" charset="0"/>
              </a:endParaRPr>
            </a:p>
          </p:txBody>
        </p:sp>
        <p:sp>
          <p:nvSpPr>
            <p:cNvPr id="212" name="타원 211"/>
            <p:cNvSpPr>
              <a:spLocks/>
            </p:cNvSpPr>
            <p:nvPr/>
          </p:nvSpPr>
          <p:spPr>
            <a:xfrm>
              <a:off x="1216660" y="5583555"/>
              <a:ext cx="57785" cy="123190"/>
            </a:xfrm>
            <a:prstGeom prst="ellipse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Arial" charset="0"/>
                <a:ea typeface="Arial" charset="0"/>
              </a:endParaRPr>
            </a:p>
          </p:txBody>
        </p:sp>
      </p:grpSp>
      <p:sp>
        <p:nvSpPr>
          <p:cNvPr id="213" name="화살표: 오른쪽 212"/>
          <p:cNvSpPr>
            <a:spLocks/>
          </p:cNvSpPr>
          <p:nvPr/>
        </p:nvSpPr>
        <p:spPr>
          <a:xfrm>
            <a:off x="1865630" y="2949575"/>
            <a:ext cx="448310" cy="16129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Arial" charset="0"/>
              <a:ea typeface="Arial" charset="0"/>
            </a:endParaRPr>
          </a:p>
        </p:txBody>
      </p:sp>
      <p:sp>
        <p:nvSpPr>
          <p:cNvPr id="214" name="TextBox 213"/>
          <p:cNvSpPr txBox="1">
            <a:spLocks/>
          </p:cNvSpPr>
          <p:nvPr/>
        </p:nvSpPr>
        <p:spPr>
          <a:xfrm>
            <a:off x="1694815" y="3563620"/>
            <a:ext cx="66548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FF0000"/>
                </a:solidFill>
                <a:latin typeface="Arial" charset="0"/>
                <a:ea typeface="한컴 윤고딕 230" charset="0"/>
              </a:rPr>
              <a:t>분류</a:t>
            </a:r>
            <a:endParaRPr lang="ko-KR" altLang="en-US" sz="1800">
              <a:solidFill>
                <a:srgbClr val="FF0000"/>
              </a:solidFill>
              <a:latin typeface="Arial" charset="0"/>
              <a:ea typeface="한컴 윤고딕 230" charset="0"/>
            </a:endParaRPr>
          </a:p>
        </p:txBody>
      </p:sp>
      <p:sp>
        <p:nvSpPr>
          <p:cNvPr id="215" name="직사각형 214"/>
          <p:cNvSpPr>
            <a:spLocks/>
          </p:cNvSpPr>
          <p:nvPr/>
        </p:nvSpPr>
        <p:spPr>
          <a:xfrm>
            <a:off x="2484120" y="2313939"/>
            <a:ext cx="3025775" cy="58547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>
                <a:solidFill>
                  <a:srgbClr val="FF0000"/>
                </a:solidFill>
                <a:effectLst>
                  <a:glow rad="63500">
                    <a:schemeClr val="accent3">
                      <a:satMod val="175000"/>
                      <a:alpha val="40035"/>
                    </a:schemeClr>
                  </a:glow>
                  <a:outerShdw blurRad="38100" dist="25400" dir="5400000" algn="ctr" rotWithShape="0">
                    <a:srgbClr val="6E747A">
                      <a:alpha val="42745"/>
                    </a:srgbClr>
                  </a:outerShdw>
                </a:effectLst>
                <a:latin typeface="Arial" charset="0"/>
                <a:ea typeface="Arial" charset="0"/>
              </a:rPr>
              <a:t>Random Forest</a:t>
            </a:r>
            <a:endParaRPr lang="ko-KR" altLang="en-US" sz="3200" cap="none" dirty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  <p:sp>
        <p:nvSpPr>
          <p:cNvPr id="216" name="화살표: 오른쪽 215"/>
          <p:cNvSpPr>
            <a:spLocks/>
          </p:cNvSpPr>
          <p:nvPr/>
        </p:nvSpPr>
        <p:spPr>
          <a:xfrm>
            <a:off x="5674995" y="2651760"/>
            <a:ext cx="2724785" cy="257175"/>
          </a:xfrm>
          <a:prstGeom prst="rightArrow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Arial" charset="0"/>
              <a:ea typeface="한컴 윤고딕 230" charset="0"/>
            </a:endParaRPr>
          </a:p>
        </p:txBody>
      </p:sp>
      <p:grpSp>
        <p:nvGrpSpPr>
          <p:cNvPr id="217" name="그룹 216"/>
          <p:cNvGrpSpPr/>
          <p:nvPr/>
        </p:nvGrpSpPr>
        <p:grpSpPr>
          <a:xfrm>
            <a:off x="8406130" y="2313939"/>
            <a:ext cx="1662430" cy="2458720"/>
            <a:chOff x="8406130" y="3980814"/>
            <a:chExt cx="1662430" cy="2458720"/>
          </a:xfrm>
        </p:grpSpPr>
        <p:sp>
          <p:nvSpPr>
            <p:cNvPr id="218" name="순서도: 직접 액세스 저장소 217"/>
            <p:cNvSpPr>
              <a:spLocks/>
            </p:cNvSpPr>
            <p:nvPr/>
          </p:nvSpPr>
          <p:spPr>
            <a:xfrm>
              <a:off x="8439150" y="3980814"/>
              <a:ext cx="1630045" cy="2458720"/>
            </a:xfrm>
            <a:prstGeom prst="flowChartMagneticDrum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Arial" charset="0"/>
                <a:ea typeface="한컴 윤고딕 230" charset="0"/>
              </a:endParaRPr>
            </a:p>
          </p:txBody>
        </p:sp>
        <p:sp>
          <p:nvSpPr>
            <p:cNvPr id="219" name="TextBox 218"/>
            <p:cNvSpPr txBox="1">
              <a:spLocks/>
            </p:cNvSpPr>
            <p:nvPr/>
          </p:nvSpPr>
          <p:spPr>
            <a:xfrm>
              <a:off x="8406130" y="4770755"/>
              <a:ext cx="1535430" cy="8636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800">
                  <a:solidFill>
                    <a:srgbClr val="FF0000"/>
                  </a:solidFill>
                  <a:effectLst>
                    <a:glow rad="63500">
                      <a:schemeClr val="accent3">
                        <a:satMod val="175000"/>
                        <a:alpha val="40035"/>
                      </a:schemeClr>
                    </a:glow>
                    <a:outerShdw blurRad="38100" dist="25400" dir="5400000" algn="ctr" rotWithShape="0">
                      <a:srgbClr val="6E747A">
                        <a:alpha val="42745"/>
                      </a:srgbClr>
                    </a:outerShdw>
                  </a:effectLst>
                  <a:latin typeface="Arial" charset="0"/>
                  <a:ea typeface="한컴 윤고딕 230" charset="0"/>
                </a:rPr>
                <a:t>분류기</a:t>
              </a:r>
              <a:r>
                <a:rPr lang="en-US" altLang="ko-KR" sz="2600">
                  <a:solidFill>
                    <a:srgbClr val="FF0000"/>
                  </a:solidFill>
                  <a:effectLst>
                    <a:glow rad="63500">
                      <a:schemeClr val="accent3">
                        <a:satMod val="175000"/>
                        <a:alpha val="40035"/>
                      </a:schemeClr>
                    </a:glow>
                    <a:outerShdw blurRad="38100" dist="25400" dir="5400000" algn="ctr" rotWithShape="0">
                      <a:srgbClr val="6E747A">
                        <a:alpha val="42745"/>
                      </a:srgbClr>
                    </a:outerShdw>
                  </a:effectLst>
                  <a:latin typeface="Arial" charset="0"/>
                  <a:ea typeface="Arial" charset="0"/>
                </a:rPr>
                <a:t>(MODEL)</a:t>
              </a:r>
              <a:endParaRPr lang="ko-KR" altLang="en-US" sz="2600">
                <a:solidFill>
                  <a:srgbClr val="FF0000"/>
                </a:solidFill>
                <a:latin typeface="Arial" charset="0"/>
                <a:ea typeface="Arial" charset="0"/>
              </a:endParaRPr>
            </a:p>
          </p:txBody>
        </p:sp>
      </p:grpSp>
      <p:sp>
        <p:nvSpPr>
          <p:cNvPr id="220" name="왼쪽 중괄호 219"/>
          <p:cNvSpPr>
            <a:spLocks/>
          </p:cNvSpPr>
          <p:nvPr/>
        </p:nvSpPr>
        <p:spPr>
          <a:xfrm>
            <a:off x="679450" y="2512060"/>
            <a:ext cx="188595" cy="24333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Arial" charset="0"/>
              <a:ea typeface="한컴 윤고딕 230" charset="0"/>
            </a:endParaRPr>
          </a:p>
        </p:txBody>
      </p:sp>
      <p:cxnSp>
        <p:nvCxnSpPr>
          <p:cNvPr id="222" name="직선 연결선 221"/>
          <p:cNvCxnSpPr/>
          <p:nvPr/>
        </p:nvCxnSpPr>
        <p:spPr>
          <a:xfrm>
            <a:off x="4836160" y="1858010"/>
            <a:ext cx="635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>
            <a:spLocks/>
          </p:cNvSpPr>
          <p:nvPr/>
        </p:nvSpPr>
        <p:spPr>
          <a:xfrm>
            <a:off x="6236335" y="2399664"/>
            <a:ext cx="1644015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latin typeface="Arial" charset="0"/>
                <a:ea typeface="Arial" charset="0"/>
              </a:rPr>
              <a:t>Create Model</a:t>
            </a:r>
            <a:endParaRPr lang="ko-KR" altLang="en-US" sz="1800" b="1">
              <a:latin typeface="Arial" charset="0"/>
              <a:ea typeface="Arial" charset="0"/>
            </a:endParaRPr>
          </a:p>
        </p:txBody>
      </p:sp>
      <p:grpSp>
        <p:nvGrpSpPr>
          <p:cNvPr id="224" name="그룹 223"/>
          <p:cNvGrpSpPr/>
          <p:nvPr/>
        </p:nvGrpSpPr>
        <p:grpSpPr>
          <a:xfrm>
            <a:off x="5711190" y="3431540"/>
            <a:ext cx="1572895" cy="1123950"/>
            <a:chOff x="5711190" y="5098415"/>
            <a:chExt cx="1572895" cy="1123950"/>
          </a:xfrm>
        </p:grpSpPr>
        <p:sp>
          <p:nvSpPr>
            <p:cNvPr id="225" name="사각형: 둥근 모서리 224"/>
            <p:cNvSpPr>
              <a:spLocks/>
            </p:cNvSpPr>
            <p:nvPr/>
          </p:nvSpPr>
          <p:spPr>
            <a:xfrm>
              <a:off x="5711190" y="5098415"/>
              <a:ext cx="1572895" cy="112395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Arial" charset="0"/>
                <a:ea typeface="한컴 윤고딕 230" charset="0"/>
              </a:endParaRPr>
            </a:p>
          </p:txBody>
        </p:sp>
        <p:sp>
          <p:nvSpPr>
            <p:cNvPr id="226" name="TextBox 225"/>
            <p:cNvSpPr txBox="1">
              <a:spLocks/>
            </p:cNvSpPr>
            <p:nvPr/>
          </p:nvSpPr>
          <p:spPr>
            <a:xfrm>
              <a:off x="5803265" y="5139055"/>
              <a:ext cx="1397635" cy="37020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1">
                  <a:solidFill>
                    <a:schemeClr val="accent1">
                      <a:lumMod val="50000"/>
                    </a:schemeClr>
                  </a:solidFill>
                  <a:latin typeface="Arial" charset="0"/>
                  <a:ea typeface="Arial" charset="0"/>
                </a:rPr>
                <a:t>Test DATA</a:t>
              </a:r>
              <a:endParaRPr lang="ko-KR" altLang="en-US" sz="1800" b="1">
                <a:solidFill>
                  <a:schemeClr val="accent1">
                    <a:lumMod val="50000"/>
                  </a:schemeClr>
                </a:solidFill>
                <a:latin typeface="Arial" charset="0"/>
                <a:ea typeface="Arial" charset="0"/>
              </a:endParaRPr>
            </a:p>
          </p:txBody>
        </p:sp>
        <p:pic>
          <p:nvPicPr>
            <p:cNvPr id="227" name="그림 226" descr="C:/Users/min/AppData/Roaming/PolarisOffice/ETemp/30204_21381304/image4.jpe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20700000">
              <a:off x="5869940" y="5576570"/>
              <a:ext cx="490220" cy="514350"/>
            </a:xfrm>
            <a:prstGeom prst="rect">
              <a:avLst/>
            </a:prstGeom>
            <a:noFill/>
          </p:spPr>
        </p:pic>
        <p:pic>
          <p:nvPicPr>
            <p:cNvPr id="228" name="그림 227" descr="C:/Users/min/AppData/Roaming/PolarisOffice/ETemp/30204_21381304/image4.jpe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20700000">
              <a:off x="6020435" y="5576570"/>
              <a:ext cx="490220" cy="514350"/>
            </a:xfrm>
            <a:prstGeom prst="rect">
              <a:avLst/>
            </a:prstGeom>
            <a:noFill/>
          </p:spPr>
        </p:pic>
        <p:pic>
          <p:nvPicPr>
            <p:cNvPr id="229" name="그림 228" descr="C:/Users/min/AppData/Roaming/PolarisOffice/ETemp/30204_21381304/image4.jpe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20700000">
              <a:off x="6162040" y="5576570"/>
              <a:ext cx="490220" cy="514350"/>
            </a:xfrm>
            <a:prstGeom prst="rect">
              <a:avLst/>
            </a:prstGeom>
            <a:noFill/>
          </p:spPr>
        </p:pic>
        <p:pic>
          <p:nvPicPr>
            <p:cNvPr id="230" name="그림 229" descr="C:/Users/min/AppData/Roaming/PolarisOffice/ETemp/30204_21381304/image4.jpe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20700000">
              <a:off x="6286500" y="5576570"/>
              <a:ext cx="490220" cy="514350"/>
            </a:xfrm>
            <a:prstGeom prst="rect">
              <a:avLst/>
            </a:prstGeom>
            <a:noFill/>
          </p:spPr>
        </p:pic>
        <p:pic>
          <p:nvPicPr>
            <p:cNvPr id="231" name="그림 230" descr="C:/Users/min/AppData/Roaming/PolarisOffice/ETemp/30204_21381304/image4.jpe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20700000">
              <a:off x="6409055" y="5576570"/>
              <a:ext cx="490220" cy="514350"/>
            </a:xfrm>
            <a:prstGeom prst="rect">
              <a:avLst/>
            </a:prstGeom>
            <a:noFill/>
          </p:spPr>
        </p:pic>
        <p:pic>
          <p:nvPicPr>
            <p:cNvPr id="232" name="그림 231" descr="C:/Users/min/AppData/Roaming/PolarisOffice/ETemp/30204_21381304/image4.jpe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20700000">
              <a:off x="6541135" y="5576570"/>
              <a:ext cx="490220" cy="514350"/>
            </a:xfrm>
            <a:prstGeom prst="rect">
              <a:avLst/>
            </a:prstGeom>
            <a:noFill/>
          </p:spPr>
        </p:pic>
        <p:pic>
          <p:nvPicPr>
            <p:cNvPr id="233" name="그림 232" descr="C:/Users/min/AppData/Roaming/PolarisOffice/ETemp/30204_21381304/image4.jpe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20700000">
              <a:off x="6656705" y="5576570"/>
              <a:ext cx="490220" cy="514350"/>
            </a:xfrm>
            <a:prstGeom prst="rect">
              <a:avLst/>
            </a:prstGeom>
            <a:noFill/>
          </p:spPr>
        </p:pic>
      </p:grpSp>
      <p:sp>
        <p:nvSpPr>
          <p:cNvPr id="234" name="화살표: 오른쪽 233"/>
          <p:cNvSpPr>
            <a:spLocks/>
          </p:cNvSpPr>
          <p:nvPr/>
        </p:nvSpPr>
        <p:spPr>
          <a:xfrm>
            <a:off x="7359650" y="3801110"/>
            <a:ext cx="1009015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Arial" charset="0"/>
              <a:ea typeface="한컴 윤고딕 230" charset="0"/>
            </a:endParaRPr>
          </a:p>
        </p:txBody>
      </p:sp>
      <p:sp>
        <p:nvSpPr>
          <p:cNvPr id="235" name="TextBox 234"/>
          <p:cNvSpPr txBox="1">
            <a:spLocks/>
          </p:cNvSpPr>
          <p:nvPr/>
        </p:nvSpPr>
        <p:spPr>
          <a:xfrm>
            <a:off x="7447915" y="3526155"/>
            <a:ext cx="794385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latin typeface="Arial" charset="0"/>
                <a:ea typeface="Arial" charset="0"/>
              </a:rPr>
              <a:t>Input</a:t>
            </a:r>
            <a:endParaRPr lang="ko-KR" altLang="en-US" sz="1800" b="1">
              <a:latin typeface="Arial" charset="0"/>
              <a:ea typeface="Arial" charset="0"/>
            </a:endParaRPr>
          </a:p>
        </p:txBody>
      </p:sp>
      <p:sp>
        <p:nvSpPr>
          <p:cNvPr id="236" name="화살표: 오른쪽 235"/>
          <p:cNvSpPr>
            <a:spLocks/>
          </p:cNvSpPr>
          <p:nvPr/>
        </p:nvSpPr>
        <p:spPr>
          <a:xfrm>
            <a:off x="10130155" y="2838450"/>
            <a:ext cx="692150" cy="16129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Arial" charset="0"/>
              <a:ea typeface="Arial" charset="0"/>
            </a:endParaRPr>
          </a:p>
        </p:txBody>
      </p:sp>
      <p:sp>
        <p:nvSpPr>
          <p:cNvPr id="237" name="TextBox 236"/>
          <p:cNvSpPr txBox="1">
            <a:spLocks/>
          </p:cNvSpPr>
          <p:nvPr/>
        </p:nvSpPr>
        <p:spPr>
          <a:xfrm>
            <a:off x="10033635" y="3363595"/>
            <a:ext cx="979805" cy="6470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rgbClr val="FF0000"/>
                </a:solidFill>
                <a:latin typeface="Arial" charset="0"/>
                <a:ea typeface="한컴 윤고딕 230" charset="0"/>
              </a:rPr>
              <a:t>정확도</a:t>
            </a:r>
            <a:endParaRPr lang="ko-KR" altLang="en-US" sz="1800" b="1">
              <a:solidFill>
                <a:srgbClr val="FF0000"/>
              </a:solidFill>
              <a:latin typeface="Arial" charset="0"/>
              <a:ea typeface="한컴 윤고딕 230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rgbClr val="FF0000"/>
                </a:solidFill>
                <a:latin typeface="Arial" charset="0"/>
                <a:ea typeface="한컴 윤고딕 230" charset="0"/>
              </a:rPr>
              <a:t>측정</a:t>
            </a:r>
            <a:endParaRPr lang="ko-KR" altLang="en-US" sz="1800" b="1">
              <a:solidFill>
                <a:srgbClr val="FF0000"/>
              </a:solidFill>
              <a:latin typeface="Arial" charset="0"/>
              <a:ea typeface="한컴 윤고딕 230" charset="0"/>
            </a:endParaRPr>
          </a:p>
        </p:txBody>
      </p:sp>
      <p:sp>
        <p:nvSpPr>
          <p:cNvPr id="238" name="직사각형 237"/>
          <p:cNvSpPr>
            <a:spLocks/>
          </p:cNvSpPr>
          <p:nvPr/>
        </p:nvSpPr>
        <p:spPr>
          <a:xfrm>
            <a:off x="10883265" y="2838450"/>
            <a:ext cx="1062355" cy="16129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Arial" charset="0"/>
              <a:ea typeface="Arial" charset="0"/>
            </a:endParaRPr>
          </a:p>
        </p:txBody>
      </p:sp>
      <p:sp>
        <p:nvSpPr>
          <p:cNvPr id="239" name="직사각형 238"/>
          <p:cNvSpPr>
            <a:spLocks/>
          </p:cNvSpPr>
          <p:nvPr/>
        </p:nvSpPr>
        <p:spPr>
          <a:xfrm>
            <a:off x="10577830" y="2990215"/>
            <a:ext cx="1673225" cy="3390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>
                <a:solidFill>
                  <a:srgbClr val="FF0000"/>
                </a:solidFill>
                <a:effectLst>
                  <a:glow rad="63500">
                    <a:schemeClr val="accent3">
                      <a:satMod val="175000"/>
                      <a:alpha val="40035"/>
                    </a:schemeClr>
                  </a:glow>
                  <a:outerShdw blurRad="38100" dist="25400" dir="5400000" algn="ctr" rotWithShape="0">
                    <a:srgbClr val="6E747A">
                      <a:alpha val="42745"/>
                    </a:srgbClr>
                  </a:outerShdw>
                </a:effectLst>
                <a:latin typeface="Arial" charset="0"/>
                <a:ea typeface="Arial" charset="0"/>
              </a:rPr>
              <a:t>A</a:t>
            </a:r>
            <a:r>
              <a:rPr lang="en-US" altLang="ko-KR" sz="1600">
                <a:solidFill>
                  <a:srgbClr val="FF0000"/>
                </a:solidFill>
                <a:effectLst>
                  <a:glow rad="63500">
                    <a:schemeClr val="accent3">
                      <a:satMod val="175000"/>
                      <a:alpha val="40035"/>
                    </a:schemeClr>
                  </a:glow>
                  <a:outerShdw blurRad="38100" dist="25400" dir="5400000" algn="ctr" rotWithShape="0">
                    <a:srgbClr val="6E747A">
                      <a:alpha val="42745"/>
                    </a:srgbClr>
                  </a:outerShdw>
                </a:effectLst>
                <a:latin typeface="Arial" charset="0"/>
                <a:ea typeface="Arial" charset="0"/>
              </a:rPr>
              <a:t>ccuracy</a:t>
            </a:r>
            <a:endParaRPr lang="ko-KR" altLang="en-US" sz="160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  <p:sp>
        <p:nvSpPr>
          <p:cNvPr id="240" name="직사각형 239"/>
          <p:cNvSpPr>
            <a:spLocks/>
          </p:cNvSpPr>
          <p:nvPr/>
        </p:nvSpPr>
        <p:spPr>
          <a:xfrm>
            <a:off x="10577830" y="3460115"/>
            <a:ext cx="1673225" cy="3390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>
                <a:solidFill>
                  <a:srgbClr val="FF0000"/>
                </a:solidFill>
                <a:effectLst>
                  <a:glow rad="63500">
                    <a:schemeClr val="accent3">
                      <a:satMod val="175000"/>
                      <a:alpha val="40035"/>
                    </a:schemeClr>
                  </a:glow>
                  <a:outerShdw blurRad="38100" dist="25400" dir="5400000" algn="ctr" rotWithShape="0">
                    <a:srgbClr val="6E747A">
                      <a:alpha val="42745"/>
                    </a:srgbClr>
                  </a:outerShdw>
                </a:effectLst>
                <a:latin typeface="Arial" charset="0"/>
                <a:ea typeface="Arial" charset="0"/>
              </a:rPr>
              <a:t>Precision</a:t>
            </a:r>
            <a:endParaRPr lang="ko-KR" altLang="en-US" sz="1600" cap="none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  <p:sp>
        <p:nvSpPr>
          <p:cNvPr id="241" name="직사각형 240"/>
          <p:cNvSpPr>
            <a:spLocks/>
          </p:cNvSpPr>
          <p:nvPr/>
        </p:nvSpPr>
        <p:spPr>
          <a:xfrm>
            <a:off x="10577830" y="3911600"/>
            <a:ext cx="1673225" cy="3390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>
                <a:solidFill>
                  <a:srgbClr val="FF0000"/>
                </a:solidFill>
                <a:effectLst>
                  <a:glow rad="63500">
                    <a:schemeClr val="accent3">
                      <a:satMod val="175000"/>
                      <a:alpha val="40035"/>
                    </a:schemeClr>
                  </a:glow>
                  <a:outerShdw blurRad="38100" dist="25400" dir="5400000" algn="ctr" rotWithShape="0">
                    <a:srgbClr val="6E747A">
                      <a:alpha val="42745"/>
                    </a:srgbClr>
                  </a:outerShdw>
                </a:effectLst>
                <a:latin typeface="Arial" charset="0"/>
                <a:ea typeface="Arial" charset="0"/>
              </a:rPr>
              <a:t>Recall</a:t>
            </a:r>
            <a:endParaRPr lang="ko-KR" altLang="en-US" sz="1600" cap="none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  <p:cxnSp>
        <p:nvCxnSpPr>
          <p:cNvPr id="242" name="직선 화살표 연결선 241"/>
          <p:cNvCxnSpPr/>
          <p:nvPr/>
        </p:nvCxnSpPr>
        <p:spPr>
          <a:xfrm flipH="1">
            <a:off x="499745" y="2239645"/>
            <a:ext cx="10915015" cy="635"/>
          </a:xfrm>
          <a:prstGeom prst="straightConnector1">
            <a:avLst/>
          </a:prstGeom>
          <a:ln w="2540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>
            <a:cxnSpLocks/>
          </p:cNvCxnSpPr>
          <p:nvPr/>
        </p:nvCxnSpPr>
        <p:spPr>
          <a:xfrm flipV="1">
            <a:off x="11414125" y="2239645"/>
            <a:ext cx="635" cy="599440"/>
          </a:xfrm>
          <a:prstGeom prst="line">
            <a:avLst/>
          </a:prstGeom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>
            <a:spLocks/>
          </p:cNvSpPr>
          <p:nvPr/>
        </p:nvSpPr>
        <p:spPr>
          <a:xfrm>
            <a:off x="9787890" y="1918335"/>
            <a:ext cx="174625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latin typeface="Arial" charset="0"/>
                <a:ea typeface="Arial" charset="0"/>
              </a:rPr>
              <a:t>Low Accuracy</a:t>
            </a:r>
            <a:endParaRPr lang="ko-KR" altLang="en-US" sz="1800" b="1">
              <a:latin typeface="Arial" charset="0"/>
              <a:ea typeface="Arial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890E2C-57BB-41E9-8BEE-49BB14082D80}"/>
              </a:ext>
            </a:extLst>
          </p:cNvPr>
          <p:cNvSpPr/>
          <p:nvPr/>
        </p:nvSpPr>
        <p:spPr>
          <a:xfrm>
            <a:off x="3333745" y="1170940"/>
            <a:ext cx="2977305" cy="6559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Team 2 cluster Data</a:t>
            </a:r>
            <a:endParaRPr lang="ko-KR" altLang="en-US" dirty="0"/>
          </a:p>
        </p:txBody>
      </p:sp>
      <p:sp>
        <p:nvSpPr>
          <p:cNvPr id="50" name="제목 1">
            <a:extLst>
              <a:ext uri="{FF2B5EF4-FFF2-40B4-BE49-F238E27FC236}">
                <a16:creationId xmlns:a16="http://schemas.microsoft.com/office/drawing/2014/main" id="{C178CB65-E43E-4D91-97C2-DE01C9BF2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10973435" cy="868680"/>
          </a:xfrm>
        </p:spPr>
        <p:txBody>
          <a:bodyPr/>
          <a:lstStyle/>
          <a:p>
            <a:pPr algn="l">
              <a:defRPr lang="ko-KR" altLang="en-US"/>
            </a:pPr>
            <a:r>
              <a:rPr lang="en-US" altLang="ko-KR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3.b.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구성도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목차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9850F9C-2C2D-4CEF-9A28-08F16966BC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35693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419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rtl="0" latinLnBrk="0">
              <a:lnSpc>
                <a:spcPct val="90000"/>
              </a:lnSpc>
              <a:spcBef>
                <a:spcPct val="0"/>
              </a:spcBef>
              <a:defRPr lang="ko-KR" altLang="en-US"/>
            </a:pPr>
            <a:r>
              <a:rPr lang="ko-KR" altLang="en-US" sz="2600" kern="12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변수 설정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12BFEF2-4627-4324-8389-F4135FA1E25D}"/>
              </a:ext>
            </a:extLst>
          </p:cNvPr>
          <p:cNvSpPr txBox="1">
            <a:spLocks/>
          </p:cNvSpPr>
          <p:nvPr/>
        </p:nvSpPr>
        <p:spPr>
          <a:xfrm>
            <a:off x="2013557" y="76200"/>
            <a:ext cx="9569478" cy="8686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 lang="ko-KR" altLang="en-US"/>
            </a:pPr>
            <a:r>
              <a:rPr lang="en-US" altLang="ko-KR" kern="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3.c. EDA</a:t>
            </a:r>
            <a:endParaRPr lang="ko-KR" altLang="en-US" kern="0" dirty="0">
              <a:solidFill>
                <a:schemeClr val="bg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EC09717-FD6F-4324-A302-9C75E9A03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102073"/>
              </p:ext>
            </p:extLst>
          </p:nvPr>
        </p:nvGraphicFramePr>
        <p:xfrm>
          <a:off x="4578295" y="1039957"/>
          <a:ext cx="5991092" cy="3652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3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02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X변수</a:t>
                      </a:r>
                      <a:endParaRPr lang="ko-KR" altLang="en-US" sz="14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0495" marR="70495" marT="36737" marB="3673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한글명</a:t>
                      </a:r>
                      <a:endParaRPr lang="ko-KR" altLang="en-US" sz="14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0495" marR="70495" marT="36737" marB="3673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단위</a:t>
                      </a:r>
                      <a:endParaRPr lang="ko-KR" altLang="en-US" sz="14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0495" marR="70495" marT="36737" marB="36737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11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Arial" charset="0"/>
                        </a:rPr>
                        <a:t>X1: 10's_sales_rate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1488" marR="71488" marT="35744" marB="35744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Arial" charset="0"/>
                        </a:rPr>
                        <a:t>10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한컴 윤고딕 230" charset="0"/>
                        </a:rPr>
                        <a:t>대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Arial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한컴 윤고딕 230" charset="0"/>
                        </a:rPr>
                        <a:t>연령층의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Arial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한컴 윤고딕 230" charset="0"/>
                        </a:rPr>
                        <a:t>매출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Arial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한컴 윤고딕 230" charset="0"/>
                        </a:rPr>
                        <a:t>비율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1488" marR="71488" marT="35744" marB="35744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%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0495" marR="70495" marT="36737" marB="36737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11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Arial" charset="0"/>
                        </a:rPr>
                        <a:t>X2: 20's_sales_rate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1488" marR="71488" marT="35744" marB="35744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Arial" charset="0"/>
                        </a:rPr>
                        <a:t>20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한컴 윤고딕 230" charset="0"/>
                        </a:rPr>
                        <a:t>대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Arial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한컴 윤고딕 230" charset="0"/>
                        </a:rPr>
                        <a:t>연령층의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Arial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한컴 윤고딕 230" charset="0"/>
                        </a:rPr>
                        <a:t>매출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Arial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한컴 윤고딕 230" charset="0"/>
                        </a:rPr>
                        <a:t>비율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1488" marR="71488" marT="35744" marB="35744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%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0495" marR="70495" marT="36737" marB="36737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11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Arial" charset="0"/>
                        </a:rPr>
                        <a:t>X3: 30's_sales_rate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1488" marR="71488" marT="35744" marB="35744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Arial" charset="0"/>
                        </a:rPr>
                        <a:t>30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한컴 윤고딕 230" charset="0"/>
                        </a:rPr>
                        <a:t>대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Arial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한컴 윤고딕 230" charset="0"/>
                        </a:rPr>
                        <a:t>연령층의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Arial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한컴 윤고딕 230" charset="0"/>
                        </a:rPr>
                        <a:t>매출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Arial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한컴 윤고딕 230" charset="0"/>
                        </a:rPr>
                        <a:t>비율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1488" marR="71488" marT="35744" marB="35744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%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0495" marR="70495" marT="36737" marB="36737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11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dirty="0">
                          <a:solidFill>
                            <a:srgbClr val="333333"/>
                          </a:solidFill>
                          <a:latin typeface="Arial" charset="0"/>
                          <a:ea typeface="Arial" charset="0"/>
                        </a:rPr>
                        <a:t>X4: 40's_sales_rate</a:t>
                      </a:r>
                      <a:endParaRPr lang="ko-KR" altLang="en-US" sz="14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1488" marR="71488" marT="35744" marB="35744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Arial" charset="0"/>
                        </a:rPr>
                        <a:t>40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한컴 윤고딕 230" charset="0"/>
                        </a:rPr>
                        <a:t>대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Arial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한컴 윤고딕 230" charset="0"/>
                        </a:rPr>
                        <a:t>연령층의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Arial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한컴 윤고딕 230" charset="0"/>
                        </a:rPr>
                        <a:t>매출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Arial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한컴 윤고딕 230" charset="0"/>
                        </a:rPr>
                        <a:t>비율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1488" marR="71488" marT="35744" marB="35744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%</a:t>
                      </a:r>
                      <a:endParaRPr lang="ko-KR" altLang="en-US" sz="14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0495" marR="70495" marT="36737" marB="36737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11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dirty="0">
                          <a:solidFill>
                            <a:srgbClr val="333333"/>
                          </a:solidFill>
                          <a:latin typeface="Arial" charset="0"/>
                          <a:ea typeface="Arial" charset="0"/>
                        </a:rPr>
                        <a:t>X5: 50's_sales_rate</a:t>
                      </a:r>
                      <a:endParaRPr lang="ko-KR" altLang="en-US" sz="14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1488" marR="71488" marT="35744" marB="35744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Arial" charset="0"/>
                        </a:rPr>
                        <a:t>50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한컴 윤고딕 230" charset="0"/>
                        </a:rPr>
                        <a:t>대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Arial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한컴 윤고딕 230" charset="0"/>
                        </a:rPr>
                        <a:t>연령층의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Arial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한컴 윤고딕 230" charset="0"/>
                        </a:rPr>
                        <a:t>매출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Arial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한컴 윤고딕 230" charset="0"/>
                        </a:rPr>
                        <a:t>비율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1488" marR="71488" marT="35744" marB="35744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%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0495" marR="70495" marT="36737" marB="36737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11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Arial" charset="0"/>
                        </a:rPr>
                        <a:t>X6: 60's_sales_rate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1488" marR="71488" marT="35744" marB="35744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Arial" charset="0"/>
                        </a:rPr>
                        <a:t>60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한컴 윤고딕 230" charset="0"/>
                        </a:rPr>
                        <a:t>대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Arial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한컴 윤고딕 230" charset="0"/>
                        </a:rPr>
                        <a:t>연령층의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Arial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한컴 윤고딕 230" charset="0"/>
                        </a:rPr>
                        <a:t>매출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Arial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333333"/>
                          </a:solidFill>
                          <a:latin typeface="Arial" charset="0"/>
                          <a:ea typeface="한컴 윤고딕 230" charset="0"/>
                        </a:rPr>
                        <a:t>비율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1488" marR="71488" marT="35744" marB="35744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%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0495" marR="70495" marT="36737" marB="36737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similar_store_number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0495" marR="70495" marT="36737" marB="36737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유사업종수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0495" marR="70495" marT="36737" marB="36737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개수</a:t>
                      </a:r>
                      <a:endParaRPr lang="ko-KR" altLang="en-US" sz="14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0495" marR="70495" marT="36737" marB="36737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텍스트 상자 15">
            <a:extLst>
              <a:ext uri="{FF2B5EF4-FFF2-40B4-BE49-F238E27FC236}">
                <a16:creationId xmlns:a16="http://schemas.microsoft.com/office/drawing/2014/main" id="{DA200A0D-5F2C-46A6-B471-CD6C7AEA8339}"/>
              </a:ext>
            </a:extLst>
          </p:cNvPr>
          <p:cNvSpPr txBox="1">
            <a:spLocks/>
          </p:cNvSpPr>
          <p:nvPr/>
        </p:nvSpPr>
        <p:spPr>
          <a:xfrm>
            <a:off x="4497463" y="5494236"/>
            <a:ext cx="6303215" cy="70916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85750" indent="-2857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charset="0"/>
                <a:ea typeface="맑은 고딕" charset="0"/>
              </a:rPr>
              <a:t>Clustering</a:t>
            </a:r>
            <a:r>
              <a:rPr lang="ko-KR" altLang="en-US" sz="2000" dirty="0">
                <a:latin typeface="맑은 고딕" charset="0"/>
                <a:ea typeface="맑은 고딕" charset="0"/>
              </a:rPr>
              <a:t>에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>
                <a:latin typeface="맑은 고딕" charset="0"/>
                <a:ea typeface="맑은 고딕" charset="0"/>
              </a:rPr>
              <a:t>사용했던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>
                <a:latin typeface="맑은 고딕" charset="0"/>
                <a:ea typeface="맑은 고딕" charset="0"/>
              </a:rPr>
              <a:t>x변수를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>
                <a:latin typeface="맑은 고딕" charset="0"/>
                <a:ea typeface="맑은 고딕" charset="0"/>
              </a:rPr>
              <a:t>그대로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>
                <a:latin typeface="맑은 고딕" charset="0"/>
                <a:ea typeface="맑은 고딕" charset="0"/>
              </a:rPr>
              <a:t>사용</a:t>
            </a:r>
            <a:endParaRPr lang="en-US" altLang="ko-KR" sz="2000" dirty="0">
              <a:latin typeface="맑은 고딕" charset="0"/>
              <a:ea typeface="맑은 고딕" charset="0"/>
            </a:endParaRPr>
          </a:p>
          <a:p>
            <a:pPr marL="285750" indent="-2857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charset="0"/>
                <a:ea typeface="맑은 고딕" charset="0"/>
              </a:rPr>
              <a:t>Clustering </a:t>
            </a:r>
            <a:r>
              <a:rPr lang="en-US" altLang="ko-KR" sz="2000" dirty="0" err="1">
                <a:latin typeface="맑은 고딕" charset="0"/>
                <a:ea typeface="맑은 고딕" charset="0"/>
              </a:rPr>
              <a:t>결과로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>
                <a:latin typeface="맑은 고딕" charset="0"/>
                <a:ea typeface="맑은 고딕" charset="0"/>
              </a:rPr>
              <a:t>나온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>
                <a:latin typeface="맑은 고딕" charset="0"/>
                <a:ea typeface="맑은 고딕" charset="0"/>
              </a:rPr>
              <a:t>cluster_id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 를 </a:t>
            </a:r>
            <a:r>
              <a:rPr lang="en-US" altLang="ko-KR" sz="2000" dirty="0" err="1">
                <a:latin typeface="맑은 고딕" charset="0"/>
                <a:ea typeface="맑은 고딕" charset="0"/>
              </a:rPr>
              <a:t>y변수로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>
                <a:latin typeface="맑은 고딕" charset="0"/>
                <a:ea typeface="맑은 고딕" charset="0"/>
              </a:rPr>
              <a:t>사용</a:t>
            </a:r>
            <a:endParaRPr lang="ko-KR" altLang="en-US" sz="2000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9EEFA3E-4986-4D99-AC7F-7DDF922CF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725104"/>
              </p:ext>
            </p:extLst>
          </p:nvPr>
        </p:nvGraphicFramePr>
        <p:xfrm>
          <a:off x="4580200" y="4778516"/>
          <a:ext cx="5999035" cy="57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92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Y변수</a:t>
                      </a:r>
                      <a:endParaRPr lang="ko-KR" altLang="en-US" sz="14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0495" marR="70495" marT="36737" marB="3673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한글명</a:t>
                      </a:r>
                      <a:endParaRPr lang="ko-KR" altLang="en-US" sz="14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0495" marR="70495" marT="36737" marB="3673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단위</a:t>
                      </a:r>
                      <a:endParaRPr lang="ko-KR" altLang="en-US" sz="14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0495" marR="70495" marT="36737" marB="36737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92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clustrer_id</a:t>
                      </a:r>
                      <a:endParaRPr lang="ko-KR" altLang="en-US" sz="14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0495" marR="70495" marT="36737" marB="36737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군집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ID</a:t>
                      </a:r>
                      <a:endParaRPr lang="ko-KR" altLang="en-US" sz="14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0495" marR="70495" marT="36737" marB="36737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범주형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(0~4)</a:t>
                      </a:r>
                      <a:endParaRPr lang="ko-KR" altLang="en-US" sz="14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0495" marR="70495" marT="36737" marB="36737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42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3388" y="1456150"/>
            <a:ext cx="2774322" cy="277432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rtl="0" latinLnBrk="0">
              <a:lnSpc>
                <a:spcPct val="90000"/>
              </a:lnSpc>
              <a:spcBef>
                <a:spcPct val="0"/>
              </a:spcBef>
              <a:defRPr lang="ko-KR" altLang="en-US"/>
            </a:pPr>
            <a:r>
              <a:rPr lang="ko-KR" altLang="en-US" sz="2600" kern="12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학습 데이터</a:t>
            </a:r>
            <a:br>
              <a:rPr lang="en-US" altLang="ko-KR" sz="2600" kern="12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ko-KR" altLang="en-US" sz="2600" kern="12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정의서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12BFEF2-4627-4324-8389-F4135FA1E25D}"/>
              </a:ext>
            </a:extLst>
          </p:cNvPr>
          <p:cNvSpPr txBox="1">
            <a:spLocks/>
          </p:cNvSpPr>
          <p:nvPr/>
        </p:nvSpPr>
        <p:spPr>
          <a:xfrm>
            <a:off x="2013557" y="76200"/>
            <a:ext cx="9569478" cy="8686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 lang="ko-KR" altLang="en-US"/>
            </a:pPr>
            <a:r>
              <a:rPr lang="en-US" altLang="ko-KR" kern="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3.c. EDA</a:t>
            </a:r>
            <a:endParaRPr lang="ko-KR" altLang="en-US" kern="0" dirty="0">
              <a:solidFill>
                <a:schemeClr val="bg1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7902EB5-3819-4BCC-9061-3298A553F49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947611" y="2651573"/>
            <a:ext cx="5343600" cy="603736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algn="l" defTabSz="91440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ko-KR" sz="1400" b="1" dirty="0" err="1">
                <a:latin typeface="Arial" charset="0"/>
                <a:ea typeface="한컴 윤고딕 230" charset="0"/>
              </a:rPr>
              <a:t>Scikit-learn의</a:t>
            </a:r>
            <a:r>
              <a:rPr lang="en-US" altLang="ko-KR" sz="1400" b="1" dirty="0">
                <a:latin typeface="Arial" charset="0"/>
                <a:ea typeface="한컴 윤고딕 230" charset="0"/>
              </a:rPr>
              <a:t> ‘</a:t>
            </a:r>
            <a:r>
              <a:rPr lang="en-US" altLang="ko-KR" sz="1400" b="1" dirty="0" err="1">
                <a:latin typeface="Arial" charset="0"/>
                <a:ea typeface="한컴 윤고딕 230" charset="0"/>
              </a:rPr>
              <a:t>train_test_split</a:t>
            </a:r>
            <a:r>
              <a:rPr lang="en-US" altLang="ko-KR" sz="1400" b="1" dirty="0">
                <a:latin typeface="Arial" charset="0"/>
                <a:ea typeface="한컴 윤고딕 230" charset="0"/>
              </a:rPr>
              <a:t>’ </a:t>
            </a:r>
            <a:r>
              <a:rPr lang="en-US" altLang="ko-KR" sz="1400" b="1" dirty="0" err="1">
                <a:latin typeface="Arial" charset="0"/>
                <a:ea typeface="한컴 윤고딕 230" charset="0"/>
              </a:rPr>
              <a:t>라이브러리</a:t>
            </a:r>
            <a:r>
              <a:rPr lang="en-US" altLang="ko-KR" sz="1400" b="1" dirty="0">
                <a:latin typeface="Arial" charset="0"/>
                <a:ea typeface="한컴 윤고딕 230" charset="0"/>
              </a:rPr>
              <a:t> </a:t>
            </a:r>
            <a:r>
              <a:rPr lang="en-US" altLang="ko-KR" sz="1400" b="1" dirty="0" err="1">
                <a:latin typeface="Arial" charset="0"/>
                <a:ea typeface="한컴 윤고딕 230" charset="0"/>
              </a:rPr>
              <a:t>사용</a:t>
            </a:r>
            <a:endParaRPr lang="en-US" altLang="ko-KR" sz="1400" b="1" dirty="0">
              <a:latin typeface="Arial" charset="0"/>
              <a:ea typeface="한컴 윤고딕 230" charset="0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Arial" charset="0"/>
                <a:ea typeface="Arial" charset="0"/>
              </a:rPr>
              <a:t>모집단</a:t>
            </a:r>
            <a:r>
              <a:rPr lang="en-US" altLang="ko-KR" sz="1400" b="1" dirty="0" err="1">
                <a:latin typeface="Arial" charset="0"/>
                <a:ea typeface="Arial" charset="0"/>
              </a:rPr>
              <a:t>에서</a:t>
            </a:r>
            <a:r>
              <a:rPr lang="en-US" altLang="ko-KR" sz="1400" b="1" dirty="0">
                <a:latin typeface="Arial" charset="0"/>
                <a:ea typeface="Arial" charset="0"/>
              </a:rPr>
              <a:t> 30% -&gt; test data</a:t>
            </a:r>
            <a:endParaRPr lang="ko-KR" altLang="en-US" sz="1400" b="1" dirty="0">
              <a:latin typeface="Arial" charset="0"/>
              <a:ea typeface="Arial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31707DB-E526-4E4C-ACA3-945193032B8F}"/>
              </a:ext>
            </a:extLst>
          </p:cNvPr>
          <p:cNvGrpSpPr/>
          <p:nvPr/>
        </p:nvGrpSpPr>
        <p:grpSpPr>
          <a:xfrm>
            <a:off x="3947611" y="1045023"/>
            <a:ext cx="6069106" cy="1606550"/>
            <a:chOff x="4377917" y="1045023"/>
            <a:chExt cx="6069106" cy="16065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E1C5093-F166-4670-AAE7-9613D5F0F209}"/>
                </a:ext>
              </a:extLst>
            </p:cNvPr>
            <p:cNvSpPr/>
            <p:nvPr/>
          </p:nvSpPr>
          <p:spPr>
            <a:xfrm>
              <a:off x="4377917" y="1045023"/>
              <a:ext cx="6069106" cy="160655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 descr="C:/Users/min/AppData/Roaming/PolarisOffice/ETemp/15332_13943696/fImage60476735724.png">
              <a:extLst>
                <a:ext uri="{FF2B5EF4-FFF2-40B4-BE49-F238E27FC236}">
                  <a16:creationId xmlns:a16="http://schemas.microsoft.com/office/drawing/2014/main" id="{58F972CF-D65C-460A-AF16-F09DCBB1B7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819" y="1149798"/>
              <a:ext cx="5877560" cy="1419860"/>
            </a:xfrm>
            <a:prstGeom prst="rect">
              <a:avLst/>
            </a:prstGeom>
            <a:noFill/>
          </p:spPr>
        </p:pic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4D97E08-E399-4969-9653-1E687B1E7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639876"/>
              </p:ext>
            </p:extLst>
          </p:nvPr>
        </p:nvGraphicFramePr>
        <p:xfrm>
          <a:off x="7390132" y="3964118"/>
          <a:ext cx="2581544" cy="2517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57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Cluster_id</a:t>
                      </a:r>
                      <a:endParaRPr lang="ko-KR" altLang="en-US" sz="15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5088" marR="75088" marT="39130" marB="391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Size(행 개수)</a:t>
                      </a:r>
                      <a:endParaRPr lang="ko-KR" altLang="en-US" sz="15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5088" marR="75088" marT="39130" marB="3913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5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5088" marR="75088" marT="39130" marB="3913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797</a:t>
                      </a:r>
                      <a:endParaRPr lang="ko-KR" altLang="en-US" sz="15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5088" marR="75088" marT="39130" marB="39130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5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5088" marR="75088" marT="39130" marB="3913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3462</a:t>
                      </a:r>
                      <a:endParaRPr lang="ko-KR" altLang="en-US" sz="15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5088" marR="75088" marT="39130" marB="3913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5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5088" marR="75088" marT="39130" marB="3913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331</a:t>
                      </a:r>
                      <a:endParaRPr lang="ko-KR" altLang="en-US" sz="15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5088" marR="75088" marT="39130" marB="39130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5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5088" marR="75088" marT="39130" marB="3913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4154</a:t>
                      </a:r>
                      <a:endParaRPr lang="ko-KR" altLang="en-US" sz="15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5088" marR="75088" marT="39130" marB="3913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5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5088" marR="75088" marT="39130" marB="3913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721</a:t>
                      </a:r>
                      <a:endParaRPr lang="ko-KR" altLang="en-US" sz="15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5088" marR="75088" marT="39130" marB="39130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total</a:t>
                      </a:r>
                      <a:endParaRPr lang="ko-KR" altLang="en-US" sz="15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5088" marR="75088" marT="39130" marB="3913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9465</a:t>
                      </a:r>
                      <a:endParaRPr lang="ko-KR" altLang="en-US" sz="15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5088" marR="75088" marT="39130" marB="3913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9F0466E-A6DF-46C2-A37B-253368995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143899"/>
              </p:ext>
            </p:extLst>
          </p:nvPr>
        </p:nvGraphicFramePr>
        <p:xfrm>
          <a:off x="3968116" y="3994112"/>
          <a:ext cx="2581544" cy="2538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15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Cluster_id</a:t>
                      </a:r>
                      <a:endParaRPr lang="ko-KR" altLang="en-US" sz="15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5088" marR="75088" marT="39130" marB="3913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Size(행 </a:t>
                      </a:r>
                      <a:r>
                        <a:rPr lang="en-US" altLang="ko-KR" sz="15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개수</a:t>
                      </a:r>
                      <a:r>
                        <a:rPr lang="en-US" altLang="ko-KR" sz="15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5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5088" marR="75088" marT="39130" marB="3913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5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5088" marR="75088" marT="39130" marB="3913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1897</a:t>
                      </a:r>
                      <a:endParaRPr lang="ko-KR" altLang="en-US" sz="15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5088" marR="75088" marT="39130" marB="3913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5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5088" marR="75088" marT="39130" marB="3913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8263</a:t>
                      </a:r>
                      <a:endParaRPr lang="ko-KR" altLang="en-US" sz="15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5088" marR="75088" marT="39130" marB="3913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5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5088" marR="75088" marT="39130" marB="3913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733</a:t>
                      </a:r>
                      <a:endParaRPr lang="ko-KR" altLang="en-US" sz="15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5088" marR="75088" marT="39130" marB="3913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5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5088" marR="75088" marT="39130" marB="3913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9512</a:t>
                      </a:r>
                      <a:endParaRPr lang="ko-KR" altLang="en-US" sz="15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5088" marR="75088" marT="39130" marB="3913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5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5088" marR="75088" marT="39130" marB="3913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1677</a:t>
                      </a:r>
                      <a:endParaRPr lang="ko-KR" altLang="en-US" sz="15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5088" marR="75088" marT="39130" marB="3913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15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total</a:t>
                      </a:r>
                      <a:endParaRPr lang="ko-KR" altLang="en-US" sz="15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5088" marR="75088" marT="39130" marB="3913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22082</a:t>
                      </a:r>
                      <a:endParaRPr lang="ko-KR" altLang="en-US" sz="15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5088" marR="75088" marT="39130" marB="3913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텍스트 상자 6">
            <a:extLst>
              <a:ext uri="{FF2B5EF4-FFF2-40B4-BE49-F238E27FC236}">
                <a16:creationId xmlns:a16="http://schemas.microsoft.com/office/drawing/2014/main" id="{8ADAAC9A-A1C9-4293-97E7-6C5555B2F735}"/>
              </a:ext>
            </a:extLst>
          </p:cNvPr>
          <p:cNvSpPr txBox="1">
            <a:spLocks/>
          </p:cNvSpPr>
          <p:nvPr/>
        </p:nvSpPr>
        <p:spPr>
          <a:xfrm>
            <a:off x="3968116" y="3622394"/>
            <a:ext cx="148907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err="1">
                <a:solidFill>
                  <a:schemeClr val="accent1">
                    <a:lumMod val="50000"/>
                  </a:schemeClr>
                </a:solidFill>
                <a:latin typeface="맑은 고딕" charset="0"/>
                <a:ea typeface="맑은 고딕" charset="0"/>
              </a:rPr>
              <a:t>Train_data</a:t>
            </a:r>
            <a:endParaRPr lang="ko-KR" altLang="en-US" sz="1800" dirty="0">
              <a:solidFill>
                <a:schemeClr val="accent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7">
            <a:extLst>
              <a:ext uri="{FF2B5EF4-FFF2-40B4-BE49-F238E27FC236}">
                <a16:creationId xmlns:a16="http://schemas.microsoft.com/office/drawing/2014/main" id="{4DB23F0F-8A4A-4AFA-B67F-95C4740B2030}"/>
              </a:ext>
            </a:extLst>
          </p:cNvPr>
          <p:cNvSpPr txBox="1">
            <a:spLocks/>
          </p:cNvSpPr>
          <p:nvPr/>
        </p:nvSpPr>
        <p:spPr>
          <a:xfrm>
            <a:off x="7390132" y="3626744"/>
            <a:ext cx="148907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err="1">
                <a:solidFill>
                  <a:schemeClr val="accent1">
                    <a:lumMod val="50000"/>
                  </a:schemeClr>
                </a:solidFill>
                <a:latin typeface="맑은 고딕" charset="0"/>
                <a:ea typeface="맑은 고딕" charset="0"/>
              </a:rPr>
              <a:t>Test_data</a:t>
            </a:r>
            <a:endParaRPr lang="ko-KR" altLang="en-US" sz="1800" dirty="0">
              <a:solidFill>
                <a:schemeClr val="accent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0DB200B-47A1-4B65-B33E-69344E915FED}"/>
              </a:ext>
            </a:extLst>
          </p:cNvPr>
          <p:cNvSpPr/>
          <p:nvPr/>
        </p:nvSpPr>
        <p:spPr>
          <a:xfrm>
            <a:off x="6787145" y="4671359"/>
            <a:ext cx="365501" cy="110034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25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numCol="1">
            <a:normAutofit/>
          </a:bodyPr>
          <a:lstStyle/>
          <a:p>
            <a:pPr marL="0" indent="0" defTabSz="914400" eaLnBrk="1" latin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>
                <a:solidFill>
                  <a:srgbClr val="FFFFFF"/>
                </a:solidFill>
                <a:latin typeface="Tahoma" charset="0"/>
                <a:ea typeface="한컴 윤고딕 240" charset="0"/>
              </a:rPr>
              <a:t>변수 중요도</a:t>
            </a:r>
            <a:endParaRPr lang="ko-KR" altLang="en-US" sz="2600">
              <a:solidFill>
                <a:srgbClr val="FFFFFF"/>
              </a:solidFill>
              <a:latin typeface="Tahoma" charset="0"/>
              <a:ea typeface="한컴 윤고딕 240" charset="0"/>
            </a:endParaRPr>
          </a:p>
        </p:txBody>
      </p:sp>
      <p:pic>
        <p:nvPicPr>
          <p:cNvPr id="4" name="그림 3" descr="C:/Users/min/AppData/Roaming/PolarisOffice/ETemp/15332_13943696/fImage15795612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13299"/>
            <a:ext cx="5832350" cy="3091146"/>
          </a:xfrm>
          <a:prstGeom prst="rect">
            <a:avLst/>
          </a:prstGeom>
          <a:noFill/>
        </p:spPr>
      </p:pic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2474215" y="4794378"/>
            <a:ext cx="8961119" cy="1257743"/>
          </a:xfrm>
          <a:prstGeom prst="rect">
            <a:avLst/>
          </a:prstGeom>
        </p:spPr>
        <p:txBody>
          <a:bodyPr vert="horz" lIns="91440" tIns="45720" rIns="91440" bIns="45720" numCol="1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한컴 윤고딕 230" charset="0"/>
              </a:rPr>
              <a:t> </a:t>
            </a:r>
            <a:r>
              <a:rPr lang="en-US" altLang="ko-KR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한컴 윤고딕 230" charset="0"/>
              </a:rPr>
              <a:t>Scikit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한컴 윤고딕 230" charset="0"/>
              </a:rPr>
              <a:t>-learn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한컴 윤고딕 230" charset="0"/>
              </a:rPr>
              <a:t>의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한컴 윤고딕 230" charset="0"/>
              </a:rPr>
              <a:t> Random forest 를 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한컴 윤고딕 230" charset="0"/>
              </a:rPr>
              <a:t>사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한컴 윤고딕 230" charset="0"/>
              </a:rPr>
              <a:t>용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한컴 윤고딕 230" charset="0"/>
              </a:rPr>
              <a:t>하여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한컴 윤고딕 230" charset="0"/>
              </a:rPr>
              <a:t> </a:t>
            </a:r>
            <a:r>
              <a:rPr lang="en-US" altLang="ko-KR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한컴 윤고딕 230" charset="0"/>
              </a:rPr>
              <a:t>변수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한컴 윤고딕 230" charset="0"/>
              </a:rPr>
              <a:t> </a:t>
            </a:r>
            <a:r>
              <a:rPr lang="en-US" altLang="ko-KR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한컴 윤고딕 230" charset="0"/>
              </a:rPr>
              <a:t>중요도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한컴 윤고딕 230" charset="0"/>
              </a:rPr>
              <a:t> 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한컴 윤고딕 230" charset="0"/>
              </a:rPr>
              <a:t>표시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  <a:ea typeface="한컴 윤고딕 230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한컴 윤고딕 230" charset="0"/>
              </a:rPr>
              <a:t>각 연령별 매출비율 변수에 비해 유사 업종 수의 영향력이 다소 작다고 판단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23A7815-F584-49BD-90F8-57E93D785AF7}"/>
              </a:ext>
            </a:extLst>
          </p:cNvPr>
          <p:cNvSpPr txBox="1">
            <a:spLocks/>
          </p:cNvSpPr>
          <p:nvPr/>
        </p:nvSpPr>
        <p:spPr>
          <a:xfrm>
            <a:off x="2013557" y="76200"/>
            <a:ext cx="9569478" cy="8686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 lang="ko-KR" altLang="en-US"/>
            </a:pPr>
            <a:r>
              <a:rPr lang="en-US" altLang="ko-KR" kern="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3.c. EDA</a:t>
            </a:r>
            <a:endParaRPr lang="ko-KR" altLang="en-US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 latinLnBrk="0">
              <a:lnSpc>
                <a:spcPct val="90000"/>
              </a:lnSpc>
              <a:spcBef>
                <a:spcPct val="0"/>
              </a:spcBef>
              <a:defRPr lang="ko-KR" altLang="en-US"/>
            </a:pPr>
            <a:r>
              <a:rPr lang="en-US" altLang="ko-KR" sz="4000" kern="1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Algorithm </a:t>
            </a:r>
            <a:r>
              <a:rPr lang="ko-KR" altLang="en-US" sz="4000" kern="1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구성도</a:t>
            </a:r>
            <a:endParaRPr lang="en-US" altLang="ko-KR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C:\Users\min\AppData\Roaming\PolarisOffice\ETemp\4532_6759792\poclip1\02\image0.png">
            <a:extLst>
              <a:ext uri="{FF2B5EF4-FFF2-40B4-BE49-F238E27FC236}">
                <a16:creationId xmlns:a16="http://schemas.microsoft.com/office/drawing/2014/main" id="{1275309D-E923-4C72-8021-29930167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582" y="1127841"/>
            <a:ext cx="7184614" cy="373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48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>
                <a:latin typeface="Tahoma" charset="0"/>
                <a:ea typeface="한컴 윤고딕 240" charset="0"/>
              </a:rPr>
              <a:t>Random Forest Parameter Setting</a:t>
            </a:r>
            <a:endParaRPr lang="ko-KR" altLang="en-US" sz="3600">
              <a:latin typeface="Tahoma" charset="0"/>
              <a:ea typeface="한컴 윤고딕 240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62255" indent="-262255" algn="l" defTabSz="91440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/>
              <a:buChar char="£"/>
            </a:pPr>
            <a:r>
              <a:rPr lang="en-US" altLang="ko-KR" sz="2400">
                <a:latin typeface="Arial" charset="0"/>
                <a:ea typeface="한컴 윤고딕 230" charset="0"/>
              </a:rPr>
              <a:t>Using GridSearch</a:t>
            </a:r>
            <a:endParaRPr lang="ko-KR" altLang="en-US" sz="2400">
              <a:latin typeface="Arial" charset="0"/>
              <a:ea typeface="한컴 윤고딕 230" charset="0"/>
            </a:endParaRPr>
          </a:p>
        </p:txBody>
      </p:sp>
      <p:pic>
        <p:nvPicPr>
          <p:cNvPr id="4" name="그림 3" descr="C:/Users/min/AppData/Roaming/PolarisOffice/ETemp/15332_13943696/fImage11284667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65" y="1604645"/>
            <a:ext cx="5877560" cy="2743835"/>
          </a:xfrm>
          <a:prstGeom prst="rect">
            <a:avLst/>
          </a:prstGeom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>
            <a:off x="845185" y="4488180"/>
            <a:ext cx="10716260" cy="12007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Sklearn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의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GridSearchCV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라이브러리를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사용하여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train_data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set 에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맞는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최적의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parameter 를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찾아낸다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Param_Grid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에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정의된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조합을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이용해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GridSearchCV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모듈이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돌아가며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나온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결과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criterion = entropy ,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max_depth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= 12,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max_features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= auto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n_estimators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= 600 이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최적의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parameter 로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나왔다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3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  <a:prstGeom prst="rect">
            <a:avLst/>
          </a:prstGeom>
        </p:spPr>
        <p:txBody>
          <a:bodyPr vert="horz" lIns="91440" tIns="45720" rIns="91440" bIns="45720" numCol="1">
            <a:normAutofit/>
          </a:bodyPr>
          <a:lstStyle/>
          <a:p>
            <a:pPr marL="0" indent="0" defTabSz="914400" eaLnBrk="1" latin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400">
                <a:latin typeface="Tahoma" charset="0"/>
                <a:ea typeface="한컴 윤고딕 240" charset="0"/>
              </a:rPr>
              <a:t>Create Random Forest Model</a:t>
            </a:r>
            <a:endParaRPr lang="ko-KR" altLang="en-US" sz="3400">
              <a:latin typeface="Tahoma" charset="0"/>
              <a:ea typeface="한컴 윤고딕 24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  <a:prstGeom prst="rect">
            <a:avLst/>
          </a:prstGeom>
        </p:spPr>
        <p:txBody>
          <a:bodyPr vert="horz" lIns="91440" tIns="45720" rIns="91440" bIns="45720" numCol="1">
            <a:normAutofit/>
          </a:bodyPr>
          <a:lstStyle/>
          <a:p>
            <a:pPr marL="262255" indent="-262255" defTabSz="914400" eaLnBrk="1" latinLnBrk="1" hangingPunct="1">
              <a:spcBef>
                <a:spcPts val="600"/>
              </a:spcBef>
              <a:spcAft>
                <a:spcPts val="0"/>
              </a:spcAft>
              <a:buFont typeface="Wingdings"/>
              <a:buChar char="£"/>
            </a:pPr>
            <a:r>
              <a:rPr lang="en-US" altLang="ko-KR" sz="1800">
                <a:latin typeface="Arial" charset="0"/>
                <a:ea typeface="한컴 윤고딕 230" charset="0"/>
              </a:rPr>
              <a:t> GridSearch 에서 결과로 나온 parameter 값들을 이용하여 Random Forest classifier model 을 만든다.</a:t>
            </a:r>
            <a:endParaRPr lang="ko-KR" altLang="en-US" sz="1800">
              <a:latin typeface="Arial" charset="0"/>
              <a:ea typeface="한컴 윤고딕 230" charset="0"/>
            </a:endParaRPr>
          </a:p>
          <a:p>
            <a:pPr marL="262255" indent="-262255" defTabSz="914400" eaLnBrk="1" latinLnBrk="1" hangingPunct="1">
              <a:spcBef>
                <a:spcPts val="600"/>
              </a:spcBef>
              <a:spcAft>
                <a:spcPts val="0"/>
              </a:spcAft>
              <a:buFont typeface="Wingdings"/>
              <a:buChar char="£"/>
            </a:pPr>
            <a:r>
              <a:rPr lang="en-US" altLang="ko-KR" sz="1800">
                <a:latin typeface="Arial" charset="0"/>
                <a:ea typeface="한컴 윤고딕 230" charset="0"/>
              </a:rPr>
              <a:t> 이후 model 의 train_accuracy 와 test_accuracy 를 출력하여 간단하게 정확도를 확인한다.</a:t>
            </a:r>
            <a:endParaRPr lang="ko-KR" altLang="en-US" sz="1800">
              <a:latin typeface="Arial" charset="0"/>
              <a:ea typeface="한컴 윤고딕 230" charset="0"/>
            </a:endParaRPr>
          </a:p>
          <a:p>
            <a:pPr marL="262255" indent="-262255" defTabSz="914400" eaLnBrk="1" latinLnBrk="1" hangingPunct="1">
              <a:spcBef>
                <a:spcPts val="600"/>
              </a:spcBef>
              <a:spcAft>
                <a:spcPts val="0"/>
              </a:spcAft>
              <a:buFont typeface="Wingdings"/>
              <a:buChar char="£"/>
            </a:pPr>
            <a:r>
              <a:rPr lang="en-US" altLang="ko-KR" sz="1800">
                <a:latin typeface="Arial" charset="0"/>
                <a:ea typeface="한컴 윤고딕 230" charset="0"/>
              </a:rPr>
              <a:t> 만들어진 model 을 export_graphviz 를 이용하여 dot 파일의 형태로 출력한뒤 이를 별도의 프로그램을 이용하여 dot -&gt; jpeg 변환을 통해 시각화를 해준다.</a:t>
            </a:r>
            <a:endParaRPr lang="ko-KR" altLang="en-US" sz="1800">
              <a:latin typeface="Arial" charset="0"/>
              <a:ea typeface="한컴 윤고딕 230" charset="0"/>
            </a:endParaRPr>
          </a:p>
        </p:txBody>
      </p:sp>
      <p:pic>
        <p:nvPicPr>
          <p:cNvPr id="5" name="그림 4" descr="C:/Users/min/AppData/Roaming/PolarisOffice/ETemp/15332_13943696/fImage32268623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859536"/>
            <a:ext cx="5744754" cy="2470244"/>
          </a:xfrm>
          <a:prstGeom prst="rect">
            <a:avLst/>
          </a:prstGeom>
          <a:noFill/>
        </p:spPr>
      </p:pic>
      <p:pic>
        <p:nvPicPr>
          <p:cNvPr id="4" name="그림 3" descr="C:/Users/min/AppData/Roaming/PolarisOffice/ETemp/15332_13943696/fImage9488622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998685"/>
            <a:ext cx="5744753" cy="196072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numCol="1">
            <a:norm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charset="0"/>
                <a:ea typeface="한컴 윤고딕 240" charset="0"/>
              </a:rPr>
              <a:t>정확도 </a:t>
            </a:r>
            <a:b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charset="0"/>
                <a:ea typeface="한컴 윤고딕 240" charset="0"/>
              </a:rPr>
            </a:b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charset="0"/>
                <a:ea typeface="한컴 윤고딕 240" charset="0"/>
              </a:rPr>
              <a:t>측정 </a:t>
            </a:r>
            <a:r>
              <a:rPr lang="en-US" altLang="ko-KR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charset="0"/>
                <a:ea typeface="한컴 윤고딕 240" charset="0"/>
              </a:rPr>
              <a:t>지표</a:t>
            </a:r>
            <a:endParaRPr lang="ko-KR" altLang="en-US" sz="2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  <a:ea typeface="한컴 윤고딕 240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23A7815-F584-49BD-90F8-57E93D785AF7}"/>
              </a:ext>
            </a:extLst>
          </p:cNvPr>
          <p:cNvSpPr txBox="1">
            <a:spLocks/>
          </p:cNvSpPr>
          <p:nvPr/>
        </p:nvSpPr>
        <p:spPr>
          <a:xfrm>
            <a:off x="2013557" y="76200"/>
            <a:ext cx="9569478" cy="8686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 lang="ko-KR" altLang="en-US"/>
            </a:pPr>
            <a:r>
              <a:rPr lang="en-US" altLang="ko-KR" sz="4000" kern="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3.e. </a:t>
            </a:r>
            <a:r>
              <a:rPr lang="ko-KR" altLang="en-US" sz="4000" kern="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정확도 측정</a:t>
            </a:r>
            <a:endParaRPr lang="ko-KR" altLang="en-US" sz="4000" kern="0" dirty="0">
              <a:solidFill>
                <a:schemeClr val="bg1"/>
              </a:solidFill>
            </a:endParaRPr>
          </a:p>
        </p:txBody>
      </p:sp>
      <p:graphicFrame>
        <p:nvGraphicFramePr>
          <p:cNvPr id="10" name="내용 개체 틀 3">
            <a:extLst>
              <a:ext uri="{FF2B5EF4-FFF2-40B4-BE49-F238E27FC236}">
                <a16:creationId xmlns:a16="http://schemas.microsoft.com/office/drawing/2014/main" id="{5F62FCB8-67CF-43D0-8AA1-B14DF4B6F7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377657"/>
              </p:ext>
            </p:extLst>
          </p:nvPr>
        </p:nvGraphicFramePr>
        <p:xfrm>
          <a:off x="4154246" y="1036986"/>
          <a:ext cx="6755801" cy="4416306"/>
        </p:xfrm>
        <a:graphic>
          <a:graphicData uri="http://schemas.openxmlformats.org/drawingml/2006/table">
            <a:tbl>
              <a:tblPr/>
              <a:tblGrid>
                <a:gridCol w="1976458">
                  <a:extLst>
                    <a:ext uri="{9D8B030D-6E8A-4147-A177-3AD203B41FA5}">
                      <a16:colId xmlns:a16="http://schemas.microsoft.com/office/drawing/2014/main" val="1105782022"/>
                    </a:ext>
                  </a:extLst>
                </a:gridCol>
                <a:gridCol w="2648554">
                  <a:extLst>
                    <a:ext uri="{9D8B030D-6E8A-4147-A177-3AD203B41FA5}">
                      <a16:colId xmlns:a16="http://schemas.microsoft.com/office/drawing/2014/main" val="2830519001"/>
                    </a:ext>
                  </a:extLst>
                </a:gridCol>
                <a:gridCol w="1332886">
                  <a:extLst>
                    <a:ext uri="{9D8B030D-6E8A-4147-A177-3AD203B41FA5}">
                      <a16:colId xmlns:a16="http://schemas.microsoft.com/office/drawing/2014/main" val="20381047"/>
                    </a:ext>
                  </a:extLst>
                </a:gridCol>
                <a:gridCol w="797903">
                  <a:extLst>
                    <a:ext uri="{9D8B030D-6E8A-4147-A177-3AD203B41FA5}">
                      <a16:colId xmlns:a16="http://schemas.microsoft.com/office/drawing/2014/main" val="1982137396"/>
                    </a:ext>
                  </a:extLst>
                </a:gridCol>
              </a:tblGrid>
              <a:tr h="2477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지표</a:t>
                      </a:r>
                      <a:r>
                        <a:rPr lang="ko-KR" altLang="en-US" sz="110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ko-KR" alt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6200" marR="36200" marT="36200" marB="3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지표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6200" marR="36200" marT="36200" marB="3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지표설명</a:t>
                      </a:r>
                      <a:r>
                        <a:rPr lang="ko-KR" altLang="en-US" sz="110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ko-KR" alt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</a:t>
                      </a:r>
                      <a:r>
                        <a:rPr lang="ko-KR" altLang="en-US" sz="110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ko-KR" alt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84743" marR="84743" marT="42371" marB="42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865497"/>
                  </a:ext>
                </a:extLst>
              </a:tr>
              <a:tr h="247701"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</a:t>
                      </a:r>
                      <a:r>
                        <a:rPr lang="en-US" altLang="ko-KR" sz="1100" dirty="0">
                          <a:effectLst/>
                          <a:latin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오탐</a:t>
                      </a:r>
                      <a:r>
                        <a:rPr lang="ko-KR" altLang="en-US" sz="110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ko-KR" alt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84743" marR="84743" marT="42371" marB="42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TP(True Positive)</a:t>
                      </a:r>
                      <a:endParaRPr lang="en-US" sz="1100" dirty="0">
                        <a:effectLst/>
                      </a:endParaRPr>
                    </a:p>
                  </a:txBody>
                  <a:tcPr marL="36200" marR="36200" marT="36200" marB="3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 </a:t>
                      </a:r>
                      <a:r>
                        <a:rPr lang="en-US" altLang="ko-KR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 정 탐지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84743" marR="84743" marT="42371" marB="42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636606"/>
                  </a:ext>
                </a:extLst>
              </a:tr>
              <a:tr h="247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TN(True Negative)</a:t>
                      </a:r>
                      <a:endParaRPr lang="en-US" sz="1100" dirty="0">
                        <a:effectLst/>
                      </a:endParaRPr>
                    </a:p>
                  </a:txBody>
                  <a:tcPr marL="36200" marR="36200" marT="36200" marB="3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 </a:t>
                      </a:r>
                      <a:r>
                        <a:rPr lang="en-US" altLang="ko-KR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 정 탐지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84743" marR="84743" marT="42371" marB="42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129827"/>
                  </a:ext>
                </a:extLst>
              </a:tr>
              <a:tr h="247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FP(False Positive)</a:t>
                      </a:r>
                      <a:endParaRPr lang="en-US" sz="1100" dirty="0">
                        <a:effectLst/>
                      </a:endParaRPr>
                    </a:p>
                  </a:txBody>
                  <a:tcPr marL="36200" marR="36200" marT="36200" marB="3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ko-KR" altLang="en-US" sz="110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en-US" altLang="ko-KR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</a:t>
                      </a:r>
                      <a:r>
                        <a:rPr lang="ko-KR" altLang="en-US" sz="110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ko-KR" alt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</a:t>
                      </a:r>
                      <a:r>
                        <a:rPr lang="ko-KR" altLang="en-US" sz="110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ko-KR" alt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탐지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84743" marR="84743" marT="42371" marB="42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322257"/>
                  </a:ext>
                </a:extLst>
              </a:tr>
              <a:tr h="247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FN(False Negative)</a:t>
                      </a:r>
                      <a:endParaRPr lang="en-US" sz="1100" dirty="0">
                        <a:effectLst/>
                      </a:endParaRPr>
                    </a:p>
                  </a:txBody>
                  <a:tcPr marL="36200" marR="36200" marT="36200" marB="3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 </a:t>
                      </a:r>
                      <a:r>
                        <a:rPr lang="en-US" altLang="ko-KR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</a:t>
                      </a:r>
                      <a:r>
                        <a:rPr lang="ko-KR" altLang="en-US" sz="110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ko-KR" alt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</a:t>
                      </a:r>
                      <a:r>
                        <a:rPr lang="ko-KR" altLang="en-US" sz="110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ko-KR" alt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탐지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84743" marR="84743" marT="42371" marB="42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712188"/>
                  </a:ext>
                </a:extLst>
              </a:tr>
              <a:tr h="6773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</a:t>
                      </a:r>
                      <a:r>
                        <a:rPr lang="ko-KR" altLang="en-US" sz="110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ko-KR" alt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정확도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6200" marR="36200" marT="36200" marB="3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Accuracy</a:t>
                      </a:r>
                      <a:endParaRPr lang="en-US" sz="11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=(TP+TN)/(TP+TN+FP+FN)</a:t>
                      </a:r>
                      <a:endParaRPr lang="en-US" sz="1100" dirty="0">
                        <a:effectLst/>
                      </a:endParaRPr>
                    </a:p>
                  </a:txBody>
                  <a:tcPr marL="36200" marR="36200" marT="36200" marB="3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0.986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84743" marR="84743" marT="42371" marB="42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425381"/>
                  </a:ext>
                </a:extLst>
              </a:tr>
              <a:tr h="247701">
                <a:tc row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재현율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84743" marR="84743" marT="42371" marB="42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F8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Recall = (TP)/(TP+FN)</a:t>
                      </a:r>
                      <a:endParaRPr lang="en-US" sz="1100" dirty="0">
                        <a:effectLst/>
                      </a:endParaRPr>
                    </a:p>
                  </a:txBody>
                  <a:tcPr marL="84743" marR="84743" marT="42371" marB="42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0</a:t>
                      </a:r>
                      <a:endParaRPr lang="en-US" sz="1100">
                        <a:effectLst/>
                      </a:endParaRPr>
                    </a:p>
                  </a:txBody>
                  <a:tcPr marL="36200" marR="36200" marT="36200" marB="3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0.98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6200" marR="36200" marT="36200" marB="3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515376"/>
                  </a:ext>
                </a:extLst>
              </a:tr>
              <a:tr h="247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1</a:t>
                      </a:r>
                      <a:endParaRPr lang="en-US" sz="1100" dirty="0">
                        <a:effectLst/>
                      </a:endParaRPr>
                    </a:p>
                  </a:txBody>
                  <a:tcPr marL="36200" marR="36200" marT="36200" marB="3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0.99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6200" marR="36200" marT="36200" marB="3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125864"/>
                  </a:ext>
                </a:extLst>
              </a:tr>
              <a:tr h="247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2</a:t>
                      </a:r>
                      <a:endParaRPr lang="en-US" sz="1100" dirty="0">
                        <a:effectLst/>
                      </a:endParaRPr>
                    </a:p>
                  </a:txBody>
                  <a:tcPr marL="36200" marR="36200" marT="36200" marB="3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0.97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6200" marR="36200" marT="36200" marB="3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252524"/>
                  </a:ext>
                </a:extLst>
              </a:tr>
              <a:tr h="247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3</a:t>
                      </a:r>
                      <a:endParaRPr lang="en-US" sz="1100" dirty="0">
                        <a:effectLst/>
                      </a:endParaRPr>
                    </a:p>
                  </a:txBody>
                  <a:tcPr marL="36200" marR="36200" marT="36200" marB="3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0.99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6200" marR="36200" marT="36200" marB="3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51327"/>
                  </a:ext>
                </a:extLst>
              </a:tr>
              <a:tr h="247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4</a:t>
                      </a:r>
                      <a:endParaRPr lang="en-US" sz="1100" dirty="0">
                        <a:effectLst/>
                      </a:endParaRPr>
                    </a:p>
                  </a:txBody>
                  <a:tcPr marL="36200" marR="36200" marT="36200" marB="3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0.98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6200" marR="36200" marT="36200" marB="3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252798"/>
                  </a:ext>
                </a:extLst>
              </a:tr>
              <a:tr h="247701">
                <a:tc row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정밀도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84743" marR="84743" marT="42371" marB="42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F8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Precision = (TP)/(TP+FP)</a:t>
                      </a:r>
                      <a:endParaRPr lang="en-US" sz="1100" dirty="0">
                        <a:effectLst/>
                      </a:endParaRPr>
                    </a:p>
                  </a:txBody>
                  <a:tcPr marL="84743" marR="84743" marT="42371" marB="42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0</a:t>
                      </a:r>
                      <a:endParaRPr lang="en-US" sz="1100" dirty="0">
                        <a:effectLst/>
                      </a:endParaRPr>
                    </a:p>
                  </a:txBody>
                  <a:tcPr marL="36200" marR="36200" marT="36200" marB="3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0.98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6200" marR="36200" marT="36200" marB="3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528030"/>
                  </a:ext>
                </a:extLst>
              </a:tr>
              <a:tr h="247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1</a:t>
                      </a:r>
                      <a:endParaRPr lang="en-US" sz="1100" dirty="0">
                        <a:effectLst/>
                      </a:endParaRPr>
                    </a:p>
                  </a:txBody>
                  <a:tcPr marL="36200" marR="36200" marT="36200" marB="3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0.99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6200" marR="36200" marT="36200" marB="3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579916"/>
                  </a:ext>
                </a:extLst>
              </a:tr>
              <a:tr h="247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2</a:t>
                      </a:r>
                      <a:endParaRPr lang="en-US" sz="1100" dirty="0">
                        <a:effectLst/>
                      </a:endParaRPr>
                    </a:p>
                  </a:txBody>
                  <a:tcPr marL="36200" marR="36200" marT="36200" marB="3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0.99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6200" marR="36200" marT="36200" marB="3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765540"/>
                  </a:ext>
                </a:extLst>
              </a:tr>
              <a:tr h="247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3</a:t>
                      </a:r>
                      <a:endParaRPr lang="en-US" sz="1100" dirty="0">
                        <a:effectLst/>
                      </a:endParaRPr>
                    </a:p>
                  </a:txBody>
                  <a:tcPr marL="36200" marR="36200" marT="36200" marB="3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0.99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6200" marR="36200" marT="36200" marB="3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370140"/>
                  </a:ext>
                </a:extLst>
              </a:tr>
              <a:tr h="247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4</a:t>
                      </a:r>
                      <a:endParaRPr lang="en-US" sz="1100" dirty="0">
                        <a:effectLst/>
                      </a:endParaRPr>
                    </a:p>
                  </a:txBody>
                  <a:tcPr marL="36200" marR="36200" marT="36200" marB="3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0.99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6200" marR="36200" marT="36200" marB="3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08507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0342AB6-BFEF-45B6-9EF7-C5969CDD3E59}"/>
              </a:ext>
            </a:extLst>
          </p:cNvPr>
          <p:cNvSpPr txBox="1"/>
          <p:nvPr/>
        </p:nvSpPr>
        <p:spPr>
          <a:xfrm>
            <a:off x="4071657" y="5738499"/>
            <a:ext cx="3772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이후 정확도 지표를 사용하여 </a:t>
            </a:r>
            <a:r>
              <a:rPr lang="en-US" altLang="ko-KR" dirty="0"/>
              <a:t>Confusion Matrix </a:t>
            </a:r>
            <a:r>
              <a:rPr lang="ko-KR" altLang="en-US" dirty="0"/>
              <a:t>를 그려 측정</a:t>
            </a:r>
          </a:p>
        </p:txBody>
      </p:sp>
    </p:spTree>
    <p:extLst>
      <p:ext uri="{BB962C8B-B14F-4D97-AF65-F5344CB8AC3E}">
        <p14:creationId xmlns:p14="http://schemas.microsoft.com/office/powerpoint/2010/main" val="399958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ChangeAspect="1"/>
          </p:cNvSpPr>
          <p:nvPr/>
        </p:nvSpPr>
        <p:spPr>
          <a:xfrm>
            <a:off x="0" y="0"/>
            <a:ext cx="6082665" cy="6858635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Arial" charset="0"/>
              <a:ea typeface="Arial" charset="0"/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0" y="0"/>
            <a:ext cx="12192635" cy="6858635"/>
          </a:xfrm>
          <a:prstGeom prst="rect">
            <a:avLst/>
          </a:prstGeom>
          <a:gradFill rotWithShape="1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Arial" charset="0"/>
              <a:ea typeface="Arial" charset="0"/>
            </a:endParaRPr>
          </a:p>
        </p:txBody>
      </p:sp>
      <p:pic>
        <p:nvPicPr>
          <p:cNvPr id="12" name="Picture 11" descr="C:/Users/min/AppData/Roaming/PolarisOffice/ETemp/15332_13943696/imag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40080" y="2053590"/>
            <a:ext cx="3669665" cy="276098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dirty="0" err="1">
                <a:solidFill>
                  <a:srgbClr val="FFFFFF"/>
                </a:solidFill>
                <a:latin typeface="Tahoma" charset="0"/>
                <a:ea typeface="한컴 윤고딕 240" charset="0"/>
              </a:rPr>
              <a:t>정확도</a:t>
            </a:r>
            <a:r>
              <a:rPr lang="en-US" altLang="ko-KR" sz="3600" dirty="0">
                <a:solidFill>
                  <a:srgbClr val="FFFFFF"/>
                </a:solidFill>
                <a:latin typeface="Tahoma" charset="0"/>
                <a:ea typeface="한컴 윤고딕 240" charset="0"/>
              </a:rPr>
              <a:t> </a:t>
            </a:r>
            <a:r>
              <a:rPr lang="en-US" altLang="ko-KR" sz="3600" dirty="0" err="1">
                <a:solidFill>
                  <a:srgbClr val="FFFFFF"/>
                </a:solidFill>
                <a:latin typeface="Tahoma" charset="0"/>
                <a:ea typeface="한컴 윤고딕 240" charset="0"/>
              </a:rPr>
              <a:t>분석</a:t>
            </a:r>
            <a:endParaRPr lang="ko-KR" altLang="en-US" sz="3600" dirty="0">
              <a:solidFill>
                <a:srgbClr val="FFFFFF"/>
              </a:solidFill>
              <a:latin typeface="Tahoma" charset="0"/>
              <a:ea typeface="한컴 윤고딕 240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>
            <a:off x="4972685" y="4972685"/>
            <a:ext cx="6967855" cy="14776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err="1">
                <a:latin typeface="맑은 고딕" charset="0"/>
                <a:ea typeface="맑은 고딕" charset="0"/>
              </a:rPr>
              <a:t>왼쪾의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사진은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각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군집별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precision,recall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, f1-score 을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나타내고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밑의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사진은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confusion matrix 로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정확도가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대략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98퍼센트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정도로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나왔다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err="1">
                <a:latin typeface="맑은 고딕" charset="0"/>
                <a:ea typeface="맑은 고딕" charset="0"/>
              </a:rPr>
              <a:t>오른쪽의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사진은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군집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분류를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시각화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하기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위해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original data 와 predict data 를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그려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정확도를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3d 로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표현하였다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99947"/>
              </p:ext>
            </p:extLst>
          </p:nvPr>
        </p:nvGraphicFramePr>
        <p:xfrm>
          <a:off x="3423920" y="-15240"/>
          <a:ext cx="8128000" cy="457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Confusion Matrix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3D graph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76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blipFill rotWithShape="1"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blipFill rotWithShape="1"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08203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pic>
        <p:nvPicPr>
          <p:cNvPr id="19" name="Picture 18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79071" y="1967687"/>
            <a:ext cx="5101506" cy="2760345"/>
          </a:xfrm>
        </p:spPr>
        <p:txBody>
          <a:bodyPr vert="horz" lIns="91440" tIns="45720" rIns="91440" bIns="45720">
            <a:normAutofit/>
          </a:bodyPr>
          <a:lstStyle/>
          <a:p>
            <a:pPr latinLnBrk="0">
              <a:defRPr lang="ko-KR" altLang="en-US"/>
            </a:pPr>
            <a:r>
              <a:rPr lang="en-US" altLang="ko-KR" sz="3600" b="1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1. </a:t>
            </a:r>
            <a:r>
              <a:rPr lang="ko-KR" altLang="en-US" sz="3600" b="1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연구 배경 및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41585" y="1011382"/>
            <a:ext cx="5306060" cy="4412265"/>
          </a:xfrm>
        </p:spPr>
        <p:txBody>
          <a:bodyPr vert="horz" lIns="91440" tIns="45720" rIns="91440" bIns="45720" anchor="ctr">
            <a:normAutofit/>
          </a:bodyPr>
          <a:lstStyle/>
          <a:p>
            <a:pPr latinLnBrk="0">
              <a:lnSpc>
                <a:spcPct val="150000"/>
              </a:lnSpc>
              <a:buFont typeface="Wingdings" panose="05000000000000000000" pitchFamily="2" charset="2"/>
              <a:buChar char="v"/>
              <a:defRPr lang="ko-KR" altLang="en-US"/>
            </a:pPr>
            <a:r>
              <a:rPr lang="ko-KR" altLang="en-US" sz="35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창업 시작의 문제</a:t>
            </a:r>
            <a:endParaRPr lang="en-US" altLang="ko-KR" sz="3500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buFont typeface="Wingdings" panose="05000000000000000000" pitchFamily="2" charset="2"/>
              <a:buChar char="v"/>
              <a:defRPr lang="ko-KR" altLang="en-US"/>
            </a:pPr>
            <a:r>
              <a:rPr lang="ko-KR" altLang="en-US" sz="35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목적 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latinLnBrk="0">
              <a:lnSpc>
                <a:spcPct val="150000"/>
              </a:lnSpc>
              <a:buFont typeface="Wingdings" panose="05000000000000000000" pitchFamily="2" charset="2"/>
              <a:buChar char="Ø"/>
              <a:defRPr lang="ko-KR" altLang="en-US"/>
            </a:pP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업종에 대한 상권 빅 데이터에 </a:t>
            </a:r>
            <a:r>
              <a:rPr lang="ko-KR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머신러닝을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활용하여 분석된 데이터와 해당 상권의 특징을 찾아서 제공 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latinLnBrk="0">
              <a:lnSpc>
                <a:spcPct val="150000"/>
              </a:lnSpc>
              <a:buFont typeface="Wingdings" panose="05000000000000000000" pitchFamily="2" charset="2"/>
              <a:buChar char="Ø"/>
              <a:defRPr lang="ko-KR" altLang="en-US"/>
            </a:pP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창업 초기 준비 기간을 줄여주고 창업의 성공률을 높여 주는 것이 목적</a:t>
            </a:r>
            <a:endParaRPr lang="en-US" altLang="ko-KR" sz="1600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buFont typeface="Wingdings" panose="05000000000000000000" pitchFamily="2" charset="2"/>
              <a:buChar char="v"/>
              <a:defRPr lang="ko-KR" altLang="en-US"/>
            </a:pPr>
            <a:endParaRPr lang="en-US" altLang="ko-KR" sz="3500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6F19EA-A6F0-4217-996B-EB1C32876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rtl="0" latinLnBrk="0">
              <a:spcBef>
                <a:spcPct val="0"/>
              </a:spcBef>
            </a:pPr>
            <a:r>
              <a:rPr lang="ko-KR" altLang="en-US" sz="2800" kern="1200" dirty="0">
                <a:latin typeface="+mj-lt"/>
                <a:ea typeface="+mj-ea"/>
                <a:cs typeface="+mj-cs"/>
              </a:rPr>
              <a:t>창업 시작의 문제점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A5C4F72-0760-45D6-8188-61931BF76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경험과 지식</a:t>
            </a:r>
            <a:r>
              <a:rPr lang="en-US" altLang="ko-KR" sz="2000" dirty="0"/>
              <a:t>, </a:t>
            </a:r>
            <a:r>
              <a:rPr lang="ko-KR" altLang="en-US" sz="2000" dirty="0"/>
              <a:t>자본이 부족한 상태에서 창업을 하는 사람들이 매우 많음</a:t>
            </a:r>
            <a:endParaRPr lang="en-US" altLang="ko-KR" sz="2000" dirty="0"/>
          </a:p>
          <a:p>
            <a:endParaRPr lang="en-US" sz="2000" dirty="0"/>
          </a:p>
          <a:p>
            <a:r>
              <a:rPr lang="ko-KR" altLang="en-US" sz="2000" dirty="0"/>
              <a:t>시간</a:t>
            </a:r>
            <a:r>
              <a:rPr lang="en-US" altLang="ko-KR" sz="2000" dirty="0"/>
              <a:t>,</a:t>
            </a:r>
            <a:r>
              <a:rPr lang="ko-KR" altLang="en-US" sz="2000" dirty="0"/>
              <a:t>경제적 자본이 부족한 상황에서 실제 데이터를 바탕으로 보다 편리한 시장조사의 필요성을 느낌</a:t>
            </a:r>
            <a:endParaRPr lang="en-US" sz="20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9C34E8A-6D4B-4279-906B-3D7EA0250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910767"/>
            <a:ext cx="6250769" cy="487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8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1314E2-BFD3-495C-8C34-95F5F282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ko-KR" altLang="en-US" sz="2600" dirty="0">
                <a:solidFill>
                  <a:srgbClr val="FFFFFF"/>
                </a:solidFill>
              </a:rPr>
              <a:t>가설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0B78902-66E4-44DD-8308-89364C316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1313299"/>
            <a:ext cx="3091146" cy="3091146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02EF4-F6C9-4912-A209-2CAD3E12281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038600" y="4918229"/>
            <a:ext cx="7522029" cy="125873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/>
              <a:buChar char="ü"/>
              <a:defRPr lang="ko-KR" altLang="en-US"/>
            </a:pP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연령대별 매출 비율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유사 업종 수를 기준으로 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Clustering    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연령대에 따른 특정 상권들 특징에 따라 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Grouping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될 것이다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텍스트 상자 4">
            <a:extLst>
              <a:ext uri="{FF2B5EF4-FFF2-40B4-BE49-F238E27FC236}">
                <a16:creationId xmlns:a16="http://schemas.microsoft.com/office/drawing/2014/main" id="{E3FDA893-73ED-4762-87E0-E1400836BF71}"/>
              </a:ext>
            </a:extLst>
          </p:cNvPr>
          <p:cNvSpPr txBox="1">
            <a:spLocks/>
          </p:cNvSpPr>
          <p:nvPr/>
        </p:nvSpPr>
        <p:spPr>
          <a:xfrm>
            <a:off x="2066110" y="233362"/>
            <a:ext cx="8432800" cy="6318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2.a. </a:t>
            </a:r>
            <a:r>
              <a:rPr lang="ko-KR" altLang="en-US" sz="3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비지도 학습</a:t>
            </a:r>
          </a:p>
        </p:txBody>
      </p:sp>
    </p:spTree>
    <p:extLst>
      <p:ext uri="{BB962C8B-B14F-4D97-AF65-F5344CB8AC3E}">
        <p14:creationId xmlns:p14="http://schemas.microsoft.com/office/powerpoint/2010/main" val="199852526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1314E2-BFD3-495C-8C34-95F5F282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ko-KR" altLang="en-US" sz="2600" dirty="0">
                <a:solidFill>
                  <a:srgbClr val="FFFFFF"/>
                </a:solidFill>
              </a:rPr>
              <a:t>분석 과정</a:t>
            </a:r>
          </a:p>
        </p:txBody>
      </p:sp>
      <p:sp>
        <p:nvSpPr>
          <p:cNvPr id="15" name="텍스트 상자 4">
            <a:extLst>
              <a:ext uri="{FF2B5EF4-FFF2-40B4-BE49-F238E27FC236}">
                <a16:creationId xmlns:a16="http://schemas.microsoft.com/office/drawing/2014/main" id="{E3FDA893-73ED-4762-87E0-E1400836BF71}"/>
              </a:ext>
            </a:extLst>
          </p:cNvPr>
          <p:cNvSpPr txBox="1">
            <a:spLocks/>
          </p:cNvSpPr>
          <p:nvPr/>
        </p:nvSpPr>
        <p:spPr>
          <a:xfrm>
            <a:off x="2066110" y="233362"/>
            <a:ext cx="8432800" cy="6318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2.b. </a:t>
            </a:r>
            <a:r>
              <a:rPr lang="ko-KR" altLang="en-US" sz="3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비지도 학습</a:t>
            </a:r>
          </a:p>
        </p:txBody>
      </p:sp>
      <p:graphicFrame>
        <p:nvGraphicFramePr>
          <p:cNvPr id="11" name="내용 개체 틀 2">
            <a:extLst>
              <a:ext uri="{FF2B5EF4-FFF2-40B4-BE49-F238E27FC236}">
                <a16:creationId xmlns:a16="http://schemas.microsoft.com/office/drawing/2014/main" id="{57B3548A-1631-4906-9848-F27EE92BD7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44931"/>
              </p:ext>
            </p:extLst>
          </p:nvPr>
        </p:nvGraphicFramePr>
        <p:xfrm>
          <a:off x="4796367" y="642938"/>
          <a:ext cx="7309907" cy="611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6AF06358-1FFF-43BA-B5C1-CA9486F195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48133" y="3087498"/>
            <a:ext cx="893194" cy="8793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63780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1106978-ADEB-401A-950B-D289FFBCA30C}"/>
              </a:ext>
            </a:extLst>
          </p:cNvPr>
          <p:cNvGrpSpPr/>
          <p:nvPr/>
        </p:nvGrpSpPr>
        <p:grpSpPr>
          <a:xfrm>
            <a:off x="35753" y="2217276"/>
            <a:ext cx="12212782" cy="3345963"/>
            <a:chOff x="35753" y="2217276"/>
            <a:chExt cx="12212782" cy="3345963"/>
          </a:xfrm>
        </p:grpSpPr>
        <p:sp>
          <p:nvSpPr>
            <p:cNvPr id="4" name="직사각형 3"/>
            <p:cNvSpPr/>
            <p:nvPr/>
          </p:nvSpPr>
          <p:spPr>
            <a:xfrm>
              <a:off x="35753" y="2492065"/>
              <a:ext cx="1081900" cy="281935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300" b="1" dirty="0"/>
                <a:t>변수 </a:t>
              </a:r>
              <a:r>
                <a:rPr lang="en-US" altLang="ko-KR" sz="1300" b="1" dirty="0"/>
                <a:t>X1, X2</a:t>
              </a:r>
            </a:p>
            <a:p>
              <a:pPr algn="ctr">
                <a:defRPr lang="ko-KR" altLang="en-US"/>
              </a:pPr>
              <a:endParaRPr lang="en-US" altLang="ko-KR" sz="1300" dirty="0"/>
            </a:p>
            <a:p>
              <a:pPr algn="ctr">
                <a:defRPr lang="ko-KR" altLang="en-US"/>
              </a:pPr>
              <a:endParaRPr lang="en-US" altLang="ko-KR" dirty="0"/>
            </a:p>
            <a:p>
              <a:pPr algn="ctr">
                <a:defRPr lang="ko-KR" altLang="en-US"/>
              </a:pPr>
              <a:endParaRPr lang="en-US" altLang="ko-KR" dirty="0"/>
            </a:p>
            <a:p>
              <a:pPr algn="ctr">
                <a:defRPr lang="ko-KR" altLang="en-US"/>
              </a:pPr>
              <a:r>
                <a:rPr lang="en-US" altLang="ko-KR" dirty="0"/>
                <a:t>x1, x2</a:t>
              </a:r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 rot="16200000" flipH="1">
              <a:off x="51316" y="3928966"/>
              <a:ext cx="1043008" cy="0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자유형: 도형 5"/>
            <p:cNvSpPr>
              <a:spLocks noEditPoints="1" noChangeShapeType="1" noTextEdit="1"/>
            </p:cNvSpPr>
            <p:nvPr/>
          </p:nvSpPr>
          <p:spPr>
            <a:xfrm>
              <a:off x="198167" y="3571655"/>
              <a:ext cx="750600" cy="511295"/>
            </a:xfrm>
            <a:custGeom>
              <a:avLst/>
              <a:gdLst/>
              <a:ahLst/>
              <a:cxnLst/>
              <a:rect l="l" t="t" r="r" b="b"/>
              <a:pathLst>
                <a:path w="1021195" h="402937">
                  <a:moveTo>
                    <a:pt x="228600" y="171450"/>
                  </a:moveTo>
                  <a:lnTo>
                    <a:pt x="209550" y="200025"/>
                  </a:lnTo>
                  <a:cubicBezTo>
                    <a:pt x="209550" y="200025"/>
                    <a:pt x="190500" y="190500"/>
                    <a:pt x="161925" y="161925"/>
                  </a:cubicBezTo>
                  <a:cubicBezTo>
                    <a:pt x="161925" y="161925"/>
                    <a:pt x="152400" y="152400"/>
                    <a:pt x="142875" y="142875"/>
                  </a:cubicBezTo>
                  <a:cubicBezTo>
                    <a:pt x="142875" y="142875"/>
                    <a:pt x="133350" y="133350"/>
                    <a:pt x="123825" y="123825"/>
                  </a:cubicBezTo>
                  <a:cubicBezTo>
                    <a:pt x="123825" y="123825"/>
                    <a:pt x="114300" y="142875"/>
                    <a:pt x="95250" y="161925"/>
                  </a:cubicBezTo>
                  <a:cubicBezTo>
                    <a:pt x="95250" y="161925"/>
                    <a:pt x="66675" y="190500"/>
                    <a:pt x="47625" y="209550"/>
                  </a:cubicBezTo>
                  <a:lnTo>
                    <a:pt x="19050" y="171450"/>
                  </a:lnTo>
                  <a:cubicBezTo>
                    <a:pt x="19050" y="171450"/>
                    <a:pt x="57150" y="152400"/>
                    <a:pt x="85725" y="123825"/>
                  </a:cubicBezTo>
                  <a:cubicBezTo>
                    <a:pt x="85725" y="123825"/>
                    <a:pt x="114300" y="85725"/>
                    <a:pt x="114300" y="28575"/>
                  </a:cubicBezTo>
                  <a:lnTo>
                    <a:pt x="114300" y="19050"/>
                  </a:lnTo>
                  <a:lnTo>
                    <a:pt x="142875" y="19050"/>
                  </a:lnTo>
                  <a:lnTo>
                    <a:pt x="142875" y="28575"/>
                  </a:lnTo>
                  <a:cubicBezTo>
                    <a:pt x="142875" y="28575"/>
                    <a:pt x="142875" y="66675"/>
                    <a:pt x="142875" y="85725"/>
                  </a:cubicBezTo>
                  <a:cubicBezTo>
                    <a:pt x="142875" y="85725"/>
                    <a:pt x="152400" y="114300"/>
                    <a:pt x="180975" y="133350"/>
                  </a:cubicBezTo>
                  <a:cubicBezTo>
                    <a:pt x="180975" y="133350"/>
                    <a:pt x="200025" y="142875"/>
                    <a:pt x="209550" y="152400"/>
                  </a:cubicBezTo>
                  <a:cubicBezTo>
                    <a:pt x="209550" y="152400"/>
                    <a:pt x="219075" y="161925"/>
                    <a:pt x="228600" y="171450"/>
                  </a:cubicBezTo>
                  <a:lnTo>
                    <a:pt x="228600" y="171450"/>
                  </a:lnTo>
                  <a:moveTo>
                    <a:pt x="0" y="276225"/>
                  </a:moveTo>
                  <a:lnTo>
                    <a:pt x="247650" y="276225"/>
                  </a:lnTo>
                  <a:lnTo>
                    <a:pt x="247650" y="314325"/>
                  </a:lnTo>
                  <a:lnTo>
                    <a:pt x="0" y="314325"/>
                  </a:lnTo>
                  <a:lnTo>
                    <a:pt x="0" y="276225"/>
                  </a:lnTo>
                  <a:moveTo>
                    <a:pt x="409575" y="161925"/>
                  </a:moveTo>
                  <a:lnTo>
                    <a:pt x="371475" y="161925"/>
                  </a:lnTo>
                  <a:lnTo>
                    <a:pt x="371475" y="161925"/>
                  </a:lnTo>
                  <a:cubicBezTo>
                    <a:pt x="371475" y="161925"/>
                    <a:pt x="361950" y="171450"/>
                    <a:pt x="361950" y="180975"/>
                  </a:cubicBezTo>
                  <a:cubicBezTo>
                    <a:pt x="361950" y="180975"/>
                    <a:pt x="352425" y="219075"/>
                    <a:pt x="323850" y="238124"/>
                  </a:cubicBezTo>
                  <a:cubicBezTo>
                    <a:pt x="323850" y="238124"/>
                    <a:pt x="314325" y="266700"/>
                    <a:pt x="285750" y="295275"/>
                  </a:cubicBezTo>
                  <a:lnTo>
                    <a:pt x="266700" y="257175"/>
                  </a:lnTo>
                  <a:cubicBezTo>
                    <a:pt x="266700" y="257175"/>
                    <a:pt x="295275" y="238124"/>
                    <a:pt x="314325" y="200025"/>
                  </a:cubicBezTo>
                  <a:cubicBezTo>
                    <a:pt x="314325" y="200025"/>
                    <a:pt x="333375" y="171450"/>
                    <a:pt x="342900" y="142875"/>
                  </a:cubicBezTo>
                  <a:lnTo>
                    <a:pt x="285750" y="142875"/>
                  </a:lnTo>
                  <a:lnTo>
                    <a:pt x="285750" y="104775"/>
                  </a:lnTo>
                  <a:lnTo>
                    <a:pt x="352425" y="104775"/>
                  </a:lnTo>
                  <a:cubicBezTo>
                    <a:pt x="352425" y="104775"/>
                    <a:pt x="352425" y="95250"/>
                    <a:pt x="361950" y="85725"/>
                  </a:cubicBezTo>
                  <a:cubicBezTo>
                    <a:pt x="361950" y="85725"/>
                    <a:pt x="361950" y="66675"/>
                    <a:pt x="361950" y="57150"/>
                  </a:cubicBezTo>
                  <a:lnTo>
                    <a:pt x="285750" y="57150"/>
                  </a:lnTo>
                  <a:lnTo>
                    <a:pt x="285750" y="19050"/>
                  </a:lnTo>
                  <a:lnTo>
                    <a:pt x="390525" y="19050"/>
                  </a:lnTo>
                  <a:cubicBezTo>
                    <a:pt x="390525" y="19050"/>
                    <a:pt x="390525" y="38100"/>
                    <a:pt x="390525" y="57150"/>
                  </a:cubicBezTo>
                  <a:cubicBezTo>
                    <a:pt x="390525" y="57150"/>
                    <a:pt x="390525" y="85725"/>
                    <a:pt x="381000" y="104775"/>
                  </a:cubicBezTo>
                  <a:cubicBezTo>
                    <a:pt x="381000" y="104775"/>
                    <a:pt x="381000" y="114300"/>
                    <a:pt x="381000" y="123825"/>
                  </a:cubicBezTo>
                  <a:lnTo>
                    <a:pt x="409575" y="123825"/>
                  </a:lnTo>
                  <a:lnTo>
                    <a:pt x="409575" y="9525"/>
                  </a:lnTo>
                  <a:lnTo>
                    <a:pt x="447675" y="9525"/>
                  </a:lnTo>
                  <a:lnTo>
                    <a:pt x="447675" y="381000"/>
                  </a:lnTo>
                  <a:lnTo>
                    <a:pt x="409575" y="381000"/>
                  </a:lnTo>
                  <a:lnTo>
                    <a:pt x="409575" y="161925"/>
                  </a:lnTo>
                  <a:moveTo>
                    <a:pt x="466725" y="390525"/>
                  </a:moveTo>
                  <a:lnTo>
                    <a:pt x="466725" y="0"/>
                  </a:lnTo>
                  <a:lnTo>
                    <a:pt x="495300" y="0"/>
                  </a:lnTo>
                  <a:lnTo>
                    <a:pt x="495300" y="390525"/>
                  </a:lnTo>
                  <a:lnTo>
                    <a:pt x="466725" y="390525"/>
                  </a:lnTo>
                  <a:moveTo>
                    <a:pt x="609600" y="0"/>
                  </a:moveTo>
                  <a:cubicBezTo>
                    <a:pt x="609600" y="0"/>
                    <a:pt x="619125" y="0"/>
                    <a:pt x="638175" y="9525"/>
                  </a:cubicBezTo>
                  <a:cubicBezTo>
                    <a:pt x="638175" y="9525"/>
                    <a:pt x="647700" y="9525"/>
                    <a:pt x="657225" y="28575"/>
                  </a:cubicBezTo>
                  <a:cubicBezTo>
                    <a:pt x="657225" y="28575"/>
                    <a:pt x="666750" y="38100"/>
                    <a:pt x="676275" y="57150"/>
                  </a:cubicBezTo>
                  <a:cubicBezTo>
                    <a:pt x="676275" y="57150"/>
                    <a:pt x="676275" y="66675"/>
                    <a:pt x="676275" y="95250"/>
                  </a:cubicBezTo>
                  <a:cubicBezTo>
                    <a:pt x="676275" y="95250"/>
                    <a:pt x="676275" y="114300"/>
                    <a:pt x="676275" y="133350"/>
                  </a:cubicBezTo>
                  <a:cubicBezTo>
                    <a:pt x="676275" y="133350"/>
                    <a:pt x="666750" y="152400"/>
                    <a:pt x="657225" y="161925"/>
                  </a:cubicBezTo>
                  <a:cubicBezTo>
                    <a:pt x="657225" y="161925"/>
                    <a:pt x="647700" y="171450"/>
                    <a:pt x="638175" y="180975"/>
                  </a:cubicBezTo>
                  <a:cubicBezTo>
                    <a:pt x="638175" y="180975"/>
                    <a:pt x="619125" y="190500"/>
                    <a:pt x="609600" y="190500"/>
                  </a:cubicBezTo>
                  <a:cubicBezTo>
                    <a:pt x="609600" y="190500"/>
                    <a:pt x="600075" y="190500"/>
                    <a:pt x="581025" y="180975"/>
                  </a:cubicBezTo>
                  <a:cubicBezTo>
                    <a:pt x="581025" y="180975"/>
                    <a:pt x="571500" y="171450"/>
                    <a:pt x="561975" y="161925"/>
                  </a:cubicBezTo>
                  <a:cubicBezTo>
                    <a:pt x="561975" y="161925"/>
                    <a:pt x="552450" y="152400"/>
                    <a:pt x="542925" y="133350"/>
                  </a:cubicBezTo>
                  <a:cubicBezTo>
                    <a:pt x="542925" y="133350"/>
                    <a:pt x="542925" y="114300"/>
                    <a:pt x="542925" y="95250"/>
                  </a:cubicBezTo>
                  <a:cubicBezTo>
                    <a:pt x="542925" y="95250"/>
                    <a:pt x="542925" y="66675"/>
                    <a:pt x="542925" y="57150"/>
                  </a:cubicBezTo>
                  <a:cubicBezTo>
                    <a:pt x="542925" y="57150"/>
                    <a:pt x="552450" y="38100"/>
                    <a:pt x="561975" y="28575"/>
                  </a:cubicBezTo>
                  <a:cubicBezTo>
                    <a:pt x="561975" y="28575"/>
                    <a:pt x="571500" y="9525"/>
                    <a:pt x="581025" y="9525"/>
                  </a:cubicBezTo>
                  <a:cubicBezTo>
                    <a:pt x="581025" y="9525"/>
                    <a:pt x="600075" y="0"/>
                    <a:pt x="609600" y="0"/>
                  </a:cubicBezTo>
                  <a:lnTo>
                    <a:pt x="609600" y="0"/>
                  </a:lnTo>
                  <a:moveTo>
                    <a:pt x="647700" y="95250"/>
                  </a:moveTo>
                  <a:cubicBezTo>
                    <a:pt x="647700" y="95250"/>
                    <a:pt x="647700" y="85725"/>
                    <a:pt x="647700" y="66675"/>
                  </a:cubicBezTo>
                  <a:cubicBezTo>
                    <a:pt x="647700" y="66675"/>
                    <a:pt x="638175" y="57150"/>
                    <a:pt x="638175" y="57150"/>
                  </a:cubicBezTo>
                  <a:cubicBezTo>
                    <a:pt x="638175" y="57150"/>
                    <a:pt x="628650" y="47625"/>
                    <a:pt x="628650" y="38100"/>
                  </a:cubicBezTo>
                  <a:cubicBezTo>
                    <a:pt x="628650" y="38100"/>
                    <a:pt x="619125" y="38100"/>
                    <a:pt x="609600" y="38100"/>
                  </a:cubicBezTo>
                  <a:cubicBezTo>
                    <a:pt x="609600" y="38100"/>
                    <a:pt x="600075" y="38100"/>
                    <a:pt x="590550" y="38100"/>
                  </a:cubicBezTo>
                  <a:cubicBezTo>
                    <a:pt x="590550" y="38100"/>
                    <a:pt x="590550" y="47625"/>
                    <a:pt x="581025" y="57150"/>
                  </a:cubicBezTo>
                  <a:quadBezTo>
                    <a:pt x="581025" y="57150"/>
                    <a:pt x="571500" y="66675"/>
                  </a:quadBezTo>
                  <a:cubicBezTo>
                    <a:pt x="571500" y="66675"/>
                    <a:pt x="571500" y="85725"/>
                    <a:pt x="571500" y="95250"/>
                  </a:cubicBezTo>
                  <a:cubicBezTo>
                    <a:pt x="571500" y="95250"/>
                    <a:pt x="571500" y="104775"/>
                    <a:pt x="571500" y="114300"/>
                  </a:cubicBezTo>
                  <a:cubicBezTo>
                    <a:pt x="571500" y="114300"/>
                    <a:pt x="581025" y="123825"/>
                    <a:pt x="581025" y="133350"/>
                  </a:cubicBezTo>
                  <a:cubicBezTo>
                    <a:pt x="581025" y="133350"/>
                    <a:pt x="590550" y="142875"/>
                    <a:pt x="590550" y="142875"/>
                  </a:cubicBezTo>
                  <a:cubicBezTo>
                    <a:pt x="590550" y="142875"/>
                    <a:pt x="600075" y="142875"/>
                    <a:pt x="609600" y="142875"/>
                  </a:cubicBezTo>
                  <a:cubicBezTo>
                    <a:pt x="609600" y="142875"/>
                    <a:pt x="619125" y="142875"/>
                    <a:pt x="628650" y="142875"/>
                  </a:cubicBezTo>
                  <a:quadBezTo>
                    <a:pt x="628650" y="142875"/>
                    <a:pt x="638175" y="133350"/>
                  </a:quadBezTo>
                  <a:cubicBezTo>
                    <a:pt x="638175" y="133350"/>
                    <a:pt x="638175" y="123825"/>
                    <a:pt x="647700" y="114300"/>
                  </a:cubicBezTo>
                  <a:cubicBezTo>
                    <a:pt x="647700" y="114300"/>
                    <a:pt x="647700" y="104775"/>
                    <a:pt x="647700" y="95250"/>
                  </a:cubicBezTo>
                  <a:lnTo>
                    <a:pt x="647700" y="95250"/>
                  </a:lnTo>
                  <a:moveTo>
                    <a:pt x="714375" y="0"/>
                  </a:moveTo>
                  <a:lnTo>
                    <a:pt x="752475" y="0"/>
                  </a:lnTo>
                  <a:lnTo>
                    <a:pt x="752475" y="200025"/>
                  </a:lnTo>
                  <a:lnTo>
                    <a:pt x="714375" y="200025"/>
                  </a:lnTo>
                  <a:lnTo>
                    <a:pt x="714375" y="0"/>
                  </a:lnTo>
                  <a:moveTo>
                    <a:pt x="628650" y="352425"/>
                  </a:moveTo>
                  <a:lnTo>
                    <a:pt x="752475" y="352425"/>
                  </a:lnTo>
                  <a:lnTo>
                    <a:pt x="752475" y="400050"/>
                  </a:lnTo>
                  <a:lnTo>
                    <a:pt x="590550" y="400050"/>
                  </a:lnTo>
                  <a:lnTo>
                    <a:pt x="590550" y="285750"/>
                  </a:lnTo>
                  <a:lnTo>
                    <a:pt x="714375" y="285750"/>
                  </a:lnTo>
                  <a:lnTo>
                    <a:pt x="714375" y="257175"/>
                  </a:lnTo>
                  <a:lnTo>
                    <a:pt x="590550" y="257175"/>
                  </a:lnTo>
                  <a:lnTo>
                    <a:pt x="590550" y="219075"/>
                  </a:lnTo>
                  <a:lnTo>
                    <a:pt x="752475" y="219075"/>
                  </a:lnTo>
                  <a:lnTo>
                    <a:pt x="752475" y="323850"/>
                  </a:lnTo>
                  <a:lnTo>
                    <a:pt x="628650" y="323850"/>
                  </a:lnTo>
                  <a:lnTo>
                    <a:pt x="628650" y="352425"/>
                  </a:lnTo>
                  <a:moveTo>
                    <a:pt x="990600" y="0"/>
                  </a:moveTo>
                  <a:lnTo>
                    <a:pt x="1019175" y="0"/>
                  </a:lnTo>
                  <a:lnTo>
                    <a:pt x="1019175" y="228600"/>
                  </a:lnTo>
                  <a:lnTo>
                    <a:pt x="990600" y="228600"/>
                  </a:lnTo>
                  <a:lnTo>
                    <a:pt x="990600" y="200025"/>
                  </a:lnTo>
                  <a:cubicBezTo>
                    <a:pt x="990600" y="200025"/>
                    <a:pt x="981074" y="209550"/>
                    <a:pt x="971550" y="209550"/>
                  </a:cubicBezTo>
                  <a:cubicBezTo>
                    <a:pt x="971550" y="209550"/>
                    <a:pt x="962025" y="209550"/>
                    <a:pt x="942975" y="209550"/>
                  </a:cubicBezTo>
                  <a:cubicBezTo>
                    <a:pt x="942975" y="209550"/>
                    <a:pt x="933450" y="209550"/>
                    <a:pt x="914400" y="209550"/>
                  </a:cubicBezTo>
                  <a:cubicBezTo>
                    <a:pt x="914400" y="209550"/>
                    <a:pt x="904875" y="209550"/>
                    <a:pt x="885825" y="209550"/>
                  </a:cubicBezTo>
                  <a:lnTo>
                    <a:pt x="819150" y="209550"/>
                  </a:lnTo>
                  <a:lnTo>
                    <a:pt x="819150" y="85725"/>
                  </a:lnTo>
                  <a:lnTo>
                    <a:pt x="904875" y="85725"/>
                  </a:lnTo>
                  <a:lnTo>
                    <a:pt x="904875" y="47625"/>
                  </a:lnTo>
                  <a:lnTo>
                    <a:pt x="819150" y="47625"/>
                  </a:lnTo>
                  <a:lnTo>
                    <a:pt x="819150" y="9525"/>
                  </a:lnTo>
                  <a:lnTo>
                    <a:pt x="942975" y="9525"/>
                  </a:lnTo>
                  <a:lnTo>
                    <a:pt x="942975" y="133350"/>
                  </a:lnTo>
                  <a:lnTo>
                    <a:pt x="847725" y="133350"/>
                  </a:lnTo>
                  <a:lnTo>
                    <a:pt x="847725" y="171450"/>
                  </a:lnTo>
                  <a:lnTo>
                    <a:pt x="885825" y="171450"/>
                  </a:lnTo>
                  <a:cubicBezTo>
                    <a:pt x="885825" y="171450"/>
                    <a:pt x="895350" y="171450"/>
                    <a:pt x="914400" y="171450"/>
                  </a:cubicBezTo>
                  <a:cubicBezTo>
                    <a:pt x="914400" y="171450"/>
                    <a:pt x="923924" y="171450"/>
                    <a:pt x="942975" y="171450"/>
                  </a:cubicBezTo>
                  <a:cubicBezTo>
                    <a:pt x="942975" y="171450"/>
                    <a:pt x="952499" y="171450"/>
                    <a:pt x="971550" y="161925"/>
                  </a:cubicBezTo>
                  <a:cubicBezTo>
                    <a:pt x="971550" y="161925"/>
                    <a:pt x="981074" y="161925"/>
                    <a:pt x="990600" y="161925"/>
                  </a:cubicBezTo>
                  <a:lnTo>
                    <a:pt x="990600" y="0"/>
                  </a:lnTo>
                  <a:moveTo>
                    <a:pt x="866775" y="314325"/>
                  </a:moveTo>
                  <a:cubicBezTo>
                    <a:pt x="866775" y="314325"/>
                    <a:pt x="866775" y="276225"/>
                    <a:pt x="885825" y="247650"/>
                  </a:cubicBezTo>
                  <a:cubicBezTo>
                    <a:pt x="885825" y="247650"/>
                    <a:pt x="904875" y="228600"/>
                    <a:pt x="942975" y="228600"/>
                  </a:cubicBezTo>
                  <a:cubicBezTo>
                    <a:pt x="942975" y="228600"/>
                    <a:pt x="971550" y="228600"/>
                    <a:pt x="1000125" y="247650"/>
                  </a:cubicBezTo>
                  <a:cubicBezTo>
                    <a:pt x="1000125" y="247650"/>
                    <a:pt x="1019175" y="276225"/>
                    <a:pt x="1019175" y="314325"/>
                  </a:cubicBezTo>
                  <a:cubicBezTo>
                    <a:pt x="1019175" y="314325"/>
                    <a:pt x="1019175" y="352425"/>
                    <a:pt x="1000125" y="371475"/>
                  </a:cubicBezTo>
                  <a:cubicBezTo>
                    <a:pt x="1000125" y="371475"/>
                    <a:pt x="981074" y="400050"/>
                    <a:pt x="942975" y="400050"/>
                  </a:cubicBezTo>
                  <a:cubicBezTo>
                    <a:pt x="942975" y="400050"/>
                    <a:pt x="904875" y="400050"/>
                    <a:pt x="885825" y="371475"/>
                  </a:cubicBezTo>
                  <a:cubicBezTo>
                    <a:pt x="885825" y="371475"/>
                    <a:pt x="866775" y="352425"/>
                    <a:pt x="866775" y="314325"/>
                  </a:cubicBezTo>
                  <a:lnTo>
                    <a:pt x="866775" y="314325"/>
                  </a:lnTo>
                  <a:moveTo>
                    <a:pt x="895350" y="314325"/>
                  </a:moveTo>
                  <a:cubicBezTo>
                    <a:pt x="895350" y="314325"/>
                    <a:pt x="895350" y="323850"/>
                    <a:pt x="895350" y="333375"/>
                  </a:cubicBezTo>
                  <a:cubicBezTo>
                    <a:pt x="895350" y="333375"/>
                    <a:pt x="904875" y="342900"/>
                    <a:pt x="904875" y="342900"/>
                  </a:cubicBezTo>
                  <a:cubicBezTo>
                    <a:pt x="904875" y="342900"/>
                    <a:pt x="914400" y="352425"/>
                    <a:pt x="923924" y="352425"/>
                  </a:cubicBezTo>
                  <a:cubicBezTo>
                    <a:pt x="923924" y="352425"/>
                    <a:pt x="933450" y="361950"/>
                    <a:pt x="942975" y="361950"/>
                  </a:cubicBezTo>
                  <a:cubicBezTo>
                    <a:pt x="942975" y="361950"/>
                    <a:pt x="952499" y="361950"/>
                    <a:pt x="962025" y="352425"/>
                  </a:cubicBezTo>
                  <a:cubicBezTo>
                    <a:pt x="962025" y="352425"/>
                    <a:pt x="971550" y="352425"/>
                    <a:pt x="971550" y="342900"/>
                  </a:cubicBezTo>
                  <a:cubicBezTo>
                    <a:pt x="971550" y="342900"/>
                    <a:pt x="981074" y="342900"/>
                    <a:pt x="981074" y="333375"/>
                  </a:cubicBezTo>
                  <a:cubicBezTo>
                    <a:pt x="981074" y="333375"/>
                    <a:pt x="990600" y="323850"/>
                    <a:pt x="990600" y="314325"/>
                  </a:cubicBezTo>
                  <a:cubicBezTo>
                    <a:pt x="990600" y="314325"/>
                    <a:pt x="990600" y="304800"/>
                    <a:pt x="981074" y="295275"/>
                  </a:cubicBezTo>
                  <a:cubicBezTo>
                    <a:pt x="981074" y="295275"/>
                    <a:pt x="981074" y="285750"/>
                    <a:pt x="971550" y="276225"/>
                  </a:cubicBezTo>
                  <a:quadBezTo>
                    <a:pt x="971550" y="276225"/>
                    <a:pt x="962025" y="266700"/>
                  </a:quadBezTo>
                  <a:cubicBezTo>
                    <a:pt x="962025" y="266700"/>
                    <a:pt x="952499" y="266700"/>
                    <a:pt x="942975" y="266700"/>
                  </a:cubicBezTo>
                  <a:cubicBezTo>
                    <a:pt x="942975" y="266700"/>
                    <a:pt x="933450" y="266700"/>
                    <a:pt x="923924" y="266700"/>
                  </a:cubicBezTo>
                  <a:cubicBezTo>
                    <a:pt x="923924" y="266700"/>
                    <a:pt x="914400" y="276225"/>
                    <a:pt x="904875" y="276225"/>
                  </a:cubicBezTo>
                  <a:cubicBezTo>
                    <a:pt x="904875" y="276225"/>
                    <a:pt x="904875" y="285750"/>
                    <a:pt x="895350" y="295275"/>
                  </a:cubicBezTo>
                  <a:cubicBezTo>
                    <a:pt x="895350" y="295275"/>
                    <a:pt x="895350" y="304800"/>
                    <a:pt x="895350" y="314325"/>
                  </a:cubicBezTo>
                  <a:lnTo>
                    <a:pt x="895350" y="314325"/>
                  </a:lnTo>
                </a:path>
              </a:pathLst>
            </a:custGeom>
            <a:gradFill rotWithShape="1">
              <a:gsLst>
                <a:gs pos="0">
                  <a:srgbClr val="FF1A00"/>
                </a:gs>
                <a:gs pos="100000">
                  <a:srgbClr val="CD0000"/>
                </a:gs>
              </a:gsLst>
              <a:lin ang="5400000" scaled="0"/>
              <a:tileRect/>
            </a:gradFill>
            <a:ln w="25400" cap="flat" cmpd="sng" algn="ctr">
              <a:noFill/>
              <a:prstDash val="solid"/>
              <a:round/>
            </a:ln>
            <a:effectLst>
              <a:outerShdw blurRad="63500" dir="3600000" rotWithShape="0">
                <a:srgbClr val="000000">
                  <a:alpha val="7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cxnSp>
          <p:nvCxnSpPr>
            <p:cNvPr id="8" name="연결선: 꺾임 7"/>
            <p:cNvCxnSpPr/>
            <p:nvPr/>
          </p:nvCxnSpPr>
          <p:spPr>
            <a:xfrm flipV="1">
              <a:off x="926120" y="4121234"/>
              <a:ext cx="1251432" cy="475564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정육면체 8"/>
            <p:cNvSpPr/>
            <p:nvPr/>
          </p:nvSpPr>
          <p:spPr>
            <a:xfrm>
              <a:off x="2156198" y="2510782"/>
              <a:ext cx="1585319" cy="2599013"/>
            </a:xfrm>
            <a:prstGeom prst="cube">
              <a:avLst>
                <a:gd name="adj" fmla="val 20312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dirty="0"/>
                <a:t>K-Means,</a:t>
              </a:r>
            </a:p>
            <a:p>
              <a:pPr algn="ctr">
                <a:defRPr lang="ko-KR" altLang="en-US"/>
              </a:pPr>
              <a:r>
                <a:rPr lang="en-US" altLang="ko-KR" dirty="0"/>
                <a:t>DBSCAN,</a:t>
              </a:r>
            </a:p>
            <a:p>
              <a:pPr algn="ctr">
                <a:defRPr lang="ko-KR" altLang="en-US"/>
              </a:pPr>
              <a:r>
                <a:rPr lang="en-US" altLang="ko-KR" dirty="0"/>
                <a:t>KNN,</a:t>
              </a:r>
            </a:p>
            <a:p>
              <a:pPr algn="ctr">
                <a:defRPr lang="ko-KR" altLang="en-US"/>
              </a:pPr>
              <a:r>
                <a:rPr lang="en-US" altLang="ko-KR" sz="1500" dirty="0"/>
                <a:t>Hierarchical</a:t>
              </a: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7FA191A9-FA94-4472-B2BF-0EF23984B678}"/>
                </a:ext>
              </a:extLst>
            </p:cNvPr>
            <p:cNvGrpSpPr/>
            <p:nvPr/>
          </p:nvGrpSpPr>
          <p:grpSpPr>
            <a:xfrm>
              <a:off x="4275350" y="2401036"/>
              <a:ext cx="1166666" cy="2819355"/>
              <a:chOff x="4264025" y="1256665"/>
              <a:chExt cx="1144905" cy="2104390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4264025" y="1256665"/>
                <a:ext cx="1144905" cy="655955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dirty="0"/>
                  <a:t>군집</a:t>
                </a:r>
                <a:r>
                  <a:rPr lang="en-US" altLang="ko-KR" dirty="0"/>
                  <a:t>1</a:t>
                </a: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4264025" y="2705100"/>
                <a:ext cx="1144905" cy="655955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dirty="0"/>
                  <a:t>군집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 </a:t>
                </a: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4805680" y="2021840"/>
                <a:ext cx="83185" cy="109220"/>
              </a:xfrm>
              <a:prstGeom prst="ellipse">
                <a:avLst/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4805680" y="2240280"/>
                <a:ext cx="83185" cy="109220"/>
              </a:xfrm>
              <a:prstGeom prst="ellipse">
                <a:avLst/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4805680" y="2445385"/>
                <a:ext cx="83185" cy="109220"/>
              </a:xfrm>
              <a:prstGeom prst="ellipse">
                <a:avLst/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  <p:cxnSp>
          <p:nvCxnSpPr>
            <p:cNvPr id="15" name="직선 화살표 연결선 14"/>
            <p:cNvCxnSpPr>
              <a:stCxn id="9" idx="5"/>
              <a:endCxn id="10" idx="2"/>
            </p:cNvCxnSpPr>
            <p:nvPr/>
          </p:nvCxnSpPr>
          <p:spPr>
            <a:xfrm flipV="1">
              <a:off x="3741518" y="2840018"/>
              <a:ext cx="534479" cy="7061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5"/>
              <a:endCxn id="11" idx="2"/>
            </p:cNvCxnSpPr>
            <p:nvPr/>
          </p:nvCxnSpPr>
          <p:spPr>
            <a:xfrm rot="16200000" flipH="1">
              <a:off x="3391221" y="3896531"/>
              <a:ext cx="1234425" cy="5344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9" idx="5"/>
            </p:cNvCxnSpPr>
            <p:nvPr/>
          </p:nvCxnSpPr>
          <p:spPr>
            <a:xfrm flipV="1">
              <a:off x="3741518" y="3407462"/>
              <a:ext cx="556479" cy="138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9" idx="5"/>
            </p:cNvCxnSpPr>
            <p:nvPr/>
          </p:nvCxnSpPr>
          <p:spPr>
            <a:xfrm>
              <a:off x="3741518" y="3546133"/>
              <a:ext cx="556479" cy="319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5219423" y="2528647"/>
              <a:ext cx="849602" cy="6227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2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dirty="0"/>
                <a:t>특징1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19423" y="4469187"/>
              <a:ext cx="849602" cy="6227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2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/>
                <a:t>특징</a:t>
              </a:r>
              <a:r>
                <a:rPr lang="en-US" altLang="ko-KR" dirty="0"/>
                <a:t>n</a:t>
              </a:r>
            </a:p>
          </p:txBody>
        </p:sp>
        <p:sp>
          <p:nvSpPr>
            <p:cNvPr id="21" name="화살표: 오른쪽 20"/>
            <p:cNvSpPr/>
            <p:nvPr/>
          </p:nvSpPr>
          <p:spPr>
            <a:xfrm>
              <a:off x="5887199" y="2748989"/>
              <a:ext cx="456184" cy="2160031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 dirty="0"/>
            </a:p>
          </p:txBody>
        </p:sp>
        <p:sp>
          <p:nvSpPr>
            <p:cNvPr id="22" name="자유형: 도형 21"/>
            <p:cNvSpPr>
              <a:spLocks noEditPoints="1" noChangeShapeType="1" noTextEdit="1"/>
            </p:cNvSpPr>
            <p:nvPr/>
          </p:nvSpPr>
          <p:spPr>
            <a:xfrm>
              <a:off x="6382854" y="4183338"/>
              <a:ext cx="652246" cy="752905"/>
            </a:xfrm>
            <a:custGeom>
              <a:avLst/>
              <a:gdLst/>
              <a:ahLst/>
              <a:cxnLst/>
              <a:rect l="l" t="t" r="r" b="b"/>
              <a:pathLst>
                <a:path w="887846" h="593436">
                  <a:moveTo>
                    <a:pt x="38100" y="142875"/>
                  </a:moveTo>
                  <a:cubicBezTo>
                    <a:pt x="38100" y="142875"/>
                    <a:pt x="38100" y="104775"/>
                    <a:pt x="47625" y="76200"/>
                  </a:cubicBezTo>
                  <a:cubicBezTo>
                    <a:pt x="47625" y="76200"/>
                    <a:pt x="57150" y="47625"/>
                    <a:pt x="66675" y="38100"/>
                  </a:cubicBezTo>
                  <a:cubicBezTo>
                    <a:pt x="66675" y="38100"/>
                    <a:pt x="76200" y="19050"/>
                    <a:pt x="85725" y="9525"/>
                  </a:cubicBezTo>
                  <a:cubicBezTo>
                    <a:pt x="85725" y="9525"/>
                    <a:pt x="104775" y="0"/>
                    <a:pt x="114300" y="0"/>
                  </a:cubicBezTo>
                  <a:cubicBezTo>
                    <a:pt x="114300" y="0"/>
                    <a:pt x="123825" y="0"/>
                    <a:pt x="142875" y="9525"/>
                  </a:cubicBezTo>
                  <a:cubicBezTo>
                    <a:pt x="142875" y="9525"/>
                    <a:pt x="152400" y="19050"/>
                    <a:pt x="161925" y="38100"/>
                  </a:cubicBezTo>
                  <a:cubicBezTo>
                    <a:pt x="161925" y="38100"/>
                    <a:pt x="171450" y="47625"/>
                    <a:pt x="180975" y="76200"/>
                  </a:cubicBezTo>
                  <a:cubicBezTo>
                    <a:pt x="180975" y="76200"/>
                    <a:pt x="190500" y="104775"/>
                    <a:pt x="190500" y="142875"/>
                  </a:cubicBezTo>
                  <a:cubicBezTo>
                    <a:pt x="190500" y="142875"/>
                    <a:pt x="190500" y="171450"/>
                    <a:pt x="180975" y="200025"/>
                  </a:cubicBezTo>
                  <a:cubicBezTo>
                    <a:pt x="180975" y="200025"/>
                    <a:pt x="171450" y="228600"/>
                    <a:pt x="161925" y="247650"/>
                  </a:cubicBezTo>
                  <a:cubicBezTo>
                    <a:pt x="161925" y="247650"/>
                    <a:pt x="152400" y="257175"/>
                    <a:pt x="142875" y="266700"/>
                  </a:cubicBezTo>
                  <a:cubicBezTo>
                    <a:pt x="142875" y="266700"/>
                    <a:pt x="123825" y="276225"/>
                    <a:pt x="114300" y="276225"/>
                  </a:cubicBezTo>
                  <a:cubicBezTo>
                    <a:pt x="114300" y="276225"/>
                    <a:pt x="104775" y="276225"/>
                    <a:pt x="85725" y="266700"/>
                  </a:cubicBezTo>
                  <a:cubicBezTo>
                    <a:pt x="85725" y="266700"/>
                    <a:pt x="76200" y="257175"/>
                    <a:pt x="66675" y="247650"/>
                  </a:cubicBezTo>
                  <a:cubicBezTo>
                    <a:pt x="66675" y="247650"/>
                    <a:pt x="57150" y="228600"/>
                    <a:pt x="47625" y="200025"/>
                  </a:cubicBezTo>
                  <a:cubicBezTo>
                    <a:pt x="47625" y="200025"/>
                    <a:pt x="38100" y="171450"/>
                    <a:pt x="38100" y="142875"/>
                  </a:cubicBezTo>
                  <a:lnTo>
                    <a:pt x="38100" y="142875"/>
                  </a:lnTo>
                  <a:moveTo>
                    <a:pt x="66675" y="142875"/>
                  </a:moveTo>
                  <a:cubicBezTo>
                    <a:pt x="66675" y="142875"/>
                    <a:pt x="66675" y="161925"/>
                    <a:pt x="76200" y="180975"/>
                  </a:cubicBezTo>
                  <a:cubicBezTo>
                    <a:pt x="76200" y="180975"/>
                    <a:pt x="76200" y="190500"/>
                    <a:pt x="85725" y="200025"/>
                  </a:cubicBezTo>
                  <a:cubicBezTo>
                    <a:pt x="85725" y="200025"/>
                    <a:pt x="95250" y="209550"/>
                    <a:pt x="95250" y="219075"/>
                  </a:cubicBezTo>
                  <a:cubicBezTo>
                    <a:pt x="95250" y="219075"/>
                    <a:pt x="104775" y="219075"/>
                    <a:pt x="114300" y="219075"/>
                  </a:cubicBezTo>
                  <a:cubicBezTo>
                    <a:pt x="114300" y="219075"/>
                    <a:pt x="123825" y="219075"/>
                    <a:pt x="133350" y="219075"/>
                  </a:cubicBezTo>
                  <a:cubicBezTo>
                    <a:pt x="133350" y="219075"/>
                    <a:pt x="133350" y="209550"/>
                    <a:pt x="142875" y="200025"/>
                  </a:cubicBezTo>
                  <a:cubicBezTo>
                    <a:pt x="142875" y="200025"/>
                    <a:pt x="152400" y="190500"/>
                    <a:pt x="152400" y="180975"/>
                  </a:cubicBezTo>
                  <a:cubicBezTo>
                    <a:pt x="152400" y="180975"/>
                    <a:pt x="161925" y="161925"/>
                    <a:pt x="161925" y="142875"/>
                  </a:cubicBezTo>
                  <a:cubicBezTo>
                    <a:pt x="161925" y="142875"/>
                    <a:pt x="161925" y="114300"/>
                    <a:pt x="152400" y="104775"/>
                  </a:cubicBezTo>
                  <a:cubicBezTo>
                    <a:pt x="152400" y="104775"/>
                    <a:pt x="152400" y="85725"/>
                    <a:pt x="142875" y="76200"/>
                  </a:cubicBezTo>
                  <a:cubicBezTo>
                    <a:pt x="142875" y="76200"/>
                    <a:pt x="133350" y="66675"/>
                    <a:pt x="133350" y="66675"/>
                  </a:cubicBezTo>
                  <a:cubicBezTo>
                    <a:pt x="133350" y="66675"/>
                    <a:pt x="123825" y="57150"/>
                    <a:pt x="114300" y="57150"/>
                  </a:cubicBezTo>
                  <a:cubicBezTo>
                    <a:pt x="114300" y="57150"/>
                    <a:pt x="104775" y="57150"/>
                    <a:pt x="95250" y="66675"/>
                  </a:cubicBezTo>
                  <a:quadBezTo>
                    <a:pt x="95250" y="66675"/>
                    <a:pt x="85725" y="76200"/>
                  </a:quadBezTo>
                  <a:cubicBezTo>
                    <a:pt x="85725" y="76200"/>
                    <a:pt x="76200" y="85725"/>
                    <a:pt x="76200" y="104775"/>
                  </a:cubicBezTo>
                  <a:cubicBezTo>
                    <a:pt x="76200" y="104775"/>
                    <a:pt x="66675" y="114300"/>
                    <a:pt x="66675" y="142875"/>
                  </a:cubicBezTo>
                  <a:lnTo>
                    <a:pt x="66675" y="142875"/>
                  </a:lnTo>
                  <a:moveTo>
                    <a:pt x="0" y="323850"/>
                  </a:moveTo>
                  <a:lnTo>
                    <a:pt x="228600" y="323850"/>
                  </a:lnTo>
                  <a:lnTo>
                    <a:pt x="228600" y="390525"/>
                  </a:lnTo>
                  <a:lnTo>
                    <a:pt x="171450" y="390525"/>
                  </a:lnTo>
                  <a:lnTo>
                    <a:pt x="171450" y="590550"/>
                  </a:lnTo>
                  <a:lnTo>
                    <a:pt x="142875" y="590550"/>
                  </a:lnTo>
                  <a:lnTo>
                    <a:pt x="142875" y="390525"/>
                  </a:lnTo>
                  <a:lnTo>
                    <a:pt x="85725" y="390525"/>
                  </a:lnTo>
                  <a:lnTo>
                    <a:pt x="85725" y="590550"/>
                  </a:lnTo>
                  <a:lnTo>
                    <a:pt x="57150" y="590550"/>
                  </a:lnTo>
                  <a:lnTo>
                    <a:pt x="57150" y="390525"/>
                  </a:lnTo>
                  <a:lnTo>
                    <a:pt x="0" y="390525"/>
                  </a:lnTo>
                  <a:lnTo>
                    <a:pt x="0" y="323850"/>
                  </a:lnTo>
                  <a:moveTo>
                    <a:pt x="323850" y="9525"/>
                  </a:moveTo>
                  <a:cubicBezTo>
                    <a:pt x="323850" y="9525"/>
                    <a:pt x="333375" y="9525"/>
                    <a:pt x="342900" y="19050"/>
                  </a:cubicBezTo>
                  <a:cubicBezTo>
                    <a:pt x="342900" y="19050"/>
                    <a:pt x="361950" y="38100"/>
                    <a:pt x="371475" y="57150"/>
                  </a:cubicBezTo>
                  <a:cubicBezTo>
                    <a:pt x="371475" y="57150"/>
                    <a:pt x="381000" y="76200"/>
                    <a:pt x="381000" y="95250"/>
                  </a:cubicBezTo>
                  <a:cubicBezTo>
                    <a:pt x="381000" y="95250"/>
                    <a:pt x="390525" y="123825"/>
                    <a:pt x="390525" y="161925"/>
                  </a:cubicBezTo>
                  <a:cubicBezTo>
                    <a:pt x="390525" y="161925"/>
                    <a:pt x="390525" y="190500"/>
                    <a:pt x="381000" y="219075"/>
                  </a:cubicBezTo>
                  <a:cubicBezTo>
                    <a:pt x="381000" y="219075"/>
                    <a:pt x="381000" y="247650"/>
                    <a:pt x="371475" y="266700"/>
                  </a:cubicBezTo>
                  <a:cubicBezTo>
                    <a:pt x="371475" y="266700"/>
                    <a:pt x="361950" y="285750"/>
                    <a:pt x="342900" y="295275"/>
                  </a:cubicBezTo>
                  <a:cubicBezTo>
                    <a:pt x="342900" y="295275"/>
                    <a:pt x="333375" y="304800"/>
                    <a:pt x="323850" y="304800"/>
                  </a:cubicBezTo>
                  <a:cubicBezTo>
                    <a:pt x="323850" y="304800"/>
                    <a:pt x="314325" y="304800"/>
                    <a:pt x="295275" y="295275"/>
                  </a:cubicBezTo>
                  <a:cubicBezTo>
                    <a:pt x="295275" y="295275"/>
                    <a:pt x="285750" y="285750"/>
                    <a:pt x="276225" y="266700"/>
                  </a:cubicBezTo>
                  <a:cubicBezTo>
                    <a:pt x="276225" y="266700"/>
                    <a:pt x="266700" y="247650"/>
                    <a:pt x="266700" y="219075"/>
                  </a:cubicBezTo>
                  <a:cubicBezTo>
                    <a:pt x="266700" y="219075"/>
                    <a:pt x="257175" y="190500"/>
                    <a:pt x="257175" y="161925"/>
                  </a:cubicBezTo>
                  <a:cubicBezTo>
                    <a:pt x="257175" y="161925"/>
                    <a:pt x="257175" y="123825"/>
                    <a:pt x="266700" y="95250"/>
                  </a:cubicBezTo>
                  <a:cubicBezTo>
                    <a:pt x="266700" y="95250"/>
                    <a:pt x="266700" y="76200"/>
                    <a:pt x="276225" y="57150"/>
                  </a:cubicBezTo>
                  <a:cubicBezTo>
                    <a:pt x="276225" y="57150"/>
                    <a:pt x="285750" y="38100"/>
                    <a:pt x="295275" y="19050"/>
                  </a:cubicBezTo>
                  <a:cubicBezTo>
                    <a:pt x="295275" y="19050"/>
                    <a:pt x="314325" y="9525"/>
                    <a:pt x="323850" y="9525"/>
                  </a:cubicBezTo>
                  <a:lnTo>
                    <a:pt x="323850" y="9525"/>
                  </a:lnTo>
                  <a:moveTo>
                    <a:pt x="361950" y="161925"/>
                  </a:moveTo>
                  <a:cubicBezTo>
                    <a:pt x="361950" y="161925"/>
                    <a:pt x="361950" y="142875"/>
                    <a:pt x="352425" y="123825"/>
                  </a:cubicBezTo>
                  <a:cubicBezTo>
                    <a:pt x="352425" y="123825"/>
                    <a:pt x="352425" y="104775"/>
                    <a:pt x="352425" y="95250"/>
                  </a:cubicBezTo>
                  <a:cubicBezTo>
                    <a:pt x="352425" y="95250"/>
                    <a:pt x="342900" y="85725"/>
                    <a:pt x="333375" y="76200"/>
                  </a:cubicBezTo>
                  <a:quadBezTo>
                    <a:pt x="333375" y="76200"/>
                    <a:pt x="323850" y="76200"/>
                  </a:quadBezTo>
                  <a:cubicBezTo>
                    <a:pt x="323850" y="76200"/>
                    <a:pt x="314325" y="76200"/>
                    <a:pt x="304800" y="76200"/>
                  </a:cubicBezTo>
                  <a:cubicBezTo>
                    <a:pt x="304800" y="76200"/>
                    <a:pt x="304800" y="85725"/>
                    <a:pt x="295275" y="95250"/>
                  </a:cubicBezTo>
                  <a:cubicBezTo>
                    <a:pt x="295275" y="95250"/>
                    <a:pt x="295275" y="104775"/>
                    <a:pt x="285750" y="123825"/>
                  </a:cubicBezTo>
                  <a:cubicBezTo>
                    <a:pt x="285750" y="123825"/>
                    <a:pt x="285750" y="142875"/>
                    <a:pt x="285750" y="161925"/>
                  </a:cubicBezTo>
                  <a:cubicBezTo>
                    <a:pt x="285750" y="161925"/>
                    <a:pt x="285750" y="171450"/>
                    <a:pt x="285750" y="190500"/>
                  </a:cubicBezTo>
                  <a:cubicBezTo>
                    <a:pt x="285750" y="190500"/>
                    <a:pt x="295275" y="209550"/>
                    <a:pt x="295275" y="219075"/>
                  </a:cubicBezTo>
                  <a:cubicBezTo>
                    <a:pt x="295275" y="219075"/>
                    <a:pt x="304800" y="228600"/>
                    <a:pt x="304800" y="238124"/>
                  </a:cubicBezTo>
                  <a:cubicBezTo>
                    <a:pt x="304800" y="238124"/>
                    <a:pt x="314325" y="238124"/>
                    <a:pt x="323850" y="238124"/>
                  </a:cubicBezTo>
                  <a:cubicBezTo>
                    <a:pt x="323850" y="238124"/>
                    <a:pt x="333375" y="238124"/>
                    <a:pt x="333375" y="238124"/>
                  </a:cubicBezTo>
                  <a:cubicBezTo>
                    <a:pt x="333375" y="238124"/>
                    <a:pt x="342900" y="228600"/>
                    <a:pt x="352425" y="219075"/>
                  </a:cubicBezTo>
                  <a:cubicBezTo>
                    <a:pt x="352425" y="219075"/>
                    <a:pt x="352425" y="209550"/>
                    <a:pt x="352425" y="190500"/>
                  </a:cubicBezTo>
                  <a:cubicBezTo>
                    <a:pt x="352425" y="190500"/>
                    <a:pt x="361950" y="180975"/>
                    <a:pt x="361950" y="161925"/>
                  </a:cubicBezTo>
                  <a:lnTo>
                    <a:pt x="361950" y="161925"/>
                  </a:lnTo>
                  <a:moveTo>
                    <a:pt x="238124" y="447675"/>
                  </a:moveTo>
                  <a:lnTo>
                    <a:pt x="238124" y="390525"/>
                  </a:lnTo>
                  <a:lnTo>
                    <a:pt x="333375" y="390525"/>
                  </a:lnTo>
                  <a:cubicBezTo>
                    <a:pt x="333375" y="390525"/>
                    <a:pt x="342900" y="390525"/>
                    <a:pt x="352425" y="390525"/>
                  </a:cubicBezTo>
                  <a:cubicBezTo>
                    <a:pt x="352425" y="390525"/>
                    <a:pt x="361950" y="390525"/>
                    <a:pt x="371475" y="390525"/>
                  </a:cubicBezTo>
                  <a:cubicBezTo>
                    <a:pt x="371475" y="390525"/>
                    <a:pt x="400050" y="390525"/>
                    <a:pt x="409575" y="381000"/>
                  </a:cubicBezTo>
                  <a:lnTo>
                    <a:pt x="409575" y="0"/>
                  </a:lnTo>
                  <a:lnTo>
                    <a:pt x="438150" y="0"/>
                  </a:lnTo>
                  <a:lnTo>
                    <a:pt x="438150" y="590550"/>
                  </a:lnTo>
                  <a:lnTo>
                    <a:pt x="409575" y="590550"/>
                  </a:lnTo>
                  <a:lnTo>
                    <a:pt x="409575" y="438150"/>
                  </a:lnTo>
                  <a:cubicBezTo>
                    <a:pt x="409575" y="438150"/>
                    <a:pt x="409575" y="447675"/>
                    <a:pt x="400050" y="447675"/>
                  </a:cubicBezTo>
                  <a:cubicBezTo>
                    <a:pt x="400050" y="447675"/>
                    <a:pt x="390525" y="447675"/>
                    <a:pt x="371475" y="447675"/>
                  </a:cubicBezTo>
                  <a:cubicBezTo>
                    <a:pt x="371475" y="447675"/>
                    <a:pt x="361950" y="447675"/>
                    <a:pt x="352425" y="447675"/>
                  </a:cubicBezTo>
                  <a:cubicBezTo>
                    <a:pt x="352425" y="447675"/>
                    <a:pt x="342900" y="447675"/>
                    <a:pt x="333375" y="447675"/>
                  </a:cubicBezTo>
                  <a:lnTo>
                    <a:pt x="238124" y="447675"/>
                  </a:lnTo>
                  <a:moveTo>
                    <a:pt x="504824" y="400050"/>
                  </a:moveTo>
                  <a:lnTo>
                    <a:pt x="504824" y="28575"/>
                  </a:lnTo>
                  <a:lnTo>
                    <a:pt x="609600" y="28575"/>
                  </a:lnTo>
                  <a:lnTo>
                    <a:pt x="609600" y="400050"/>
                  </a:lnTo>
                  <a:lnTo>
                    <a:pt x="504824" y="400050"/>
                  </a:lnTo>
                  <a:moveTo>
                    <a:pt x="581025" y="95250"/>
                  </a:moveTo>
                  <a:lnTo>
                    <a:pt x="533400" y="95250"/>
                  </a:lnTo>
                  <a:lnTo>
                    <a:pt x="533400" y="342900"/>
                  </a:lnTo>
                  <a:lnTo>
                    <a:pt x="581025" y="342900"/>
                  </a:lnTo>
                  <a:lnTo>
                    <a:pt x="581025" y="95250"/>
                  </a:lnTo>
                  <a:moveTo>
                    <a:pt x="657225" y="590550"/>
                  </a:moveTo>
                  <a:lnTo>
                    <a:pt x="657225" y="0"/>
                  </a:lnTo>
                  <a:lnTo>
                    <a:pt x="685800" y="0"/>
                  </a:lnTo>
                  <a:lnTo>
                    <a:pt x="685800" y="590550"/>
                  </a:lnTo>
                  <a:lnTo>
                    <a:pt x="657225" y="590550"/>
                  </a:lnTo>
                  <a:moveTo>
                    <a:pt x="885825" y="257175"/>
                  </a:moveTo>
                  <a:cubicBezTo>
                    <a:pt x="885825" y="257175"/>
                    <a:pt x="885825" y="285750"/>
                    <a:pt x="885825" y="314325"/>
                  </a:cubicBezTo>
                  <a:cubicBezTo>
                    <a:pt x="885825" y="314325"/>
                    <a:pt x="885825" y="342900"/>
                    <a:pt x="885825" y="371475"/>
                  </a:cubicBezTo>
                  <a:cubicBezTo>
                    <a:pt x="885825" y="371475"/>
                    <a:pt x="876300" y="390525"/>
                    <a:pt x="876300" y="409575"/>
                  </a:cubicBezTo>
                  <a:cubicBezTo>
                    <a:pt x="876300" y="409575"/>
                    <a:pt x="876300" y="438150"/>
                    <a:pt x="866775" y="447675"/>
                  </a:cubicBezTo>
                  <a:cubicBezTo>
                    <a:pt x="866775" y="447675"/>
                    <a:pt x="857250" y="476249"/>
                    <a:pt x="847725" y="485775"/>
                  </a:cubicBezTo>
                  <a:cubicBezTo>
                    <a:pt x="847725" y="485775"/>
                    <a:pt x="828675" y="504824"/>
                    <a:pt x="809625" y="504824"/>
                  </a:cubicBezTo>
                  <a:cubicBezTo>
                    <a:pt x="809625" y="504824"/>
                    <a:pt x="800100" y="504824"/>
                    <a:pt x="781050" y="485775"/>
                  </a:cubicBezTo>
                  <a:cubicBezTo>
                    <a:pt x="781050" y="485775"/>
                    <a:pt x="771525" y="476249"/>
                    <a:pt x="762000" y="447675"/>
                  </a:cubicBezTo>
                  <a:cubicBezTo>
                    <a:pt x="762000" y="447675"/>
                    <a:pt x="742950" y="419100"/>
                    <a:pt x="742950" y="371475"/>
                  </a:cubicBezTo>
                  <a:cubicBezTo>
                    <a:pt x="742950" y="371475"/>
                    <a:pt x="742950" y="323850"/>
                    <a:pt x="742950" y="257175"/>
                  </a:cubicBezTo>
                  <a:cubicBezTo>
                    <a:pt x="742950" y="257175"/>
                    <a:pt x="742950" y="228600"/>
                    <a:pt x="742950" y="209550"/>
                  </a:cubicBezTo>
                  <a:cubicBezTo>
                    <a:pt x="742950" y="209550"/>
                    <a:pt x="742950" y="180975"/>
                    <a:pt x="742950" y="152400"/>
                  </a:cubicBezTo>
                  <a:cubicBezTo>
                    <a:pt x="742950" y="152400"/>
                    <a:pt x="742950" y="133350"/>
                    <a:pt x="752475" y="114300"/>
                  </a:cubicBezTo>
                  <a:cubicBezTo>
                    <a:pt x="752475" y="114300"/>
                    <a:pt x="752475" y="95250"/>
                    <a:pt x="762000" y="76200"/>
                  </a:cubicBezTo>
                  <a:cubicBezTo>
                    <a:pt x="762000" y="76200"/>
                    <a:pt x="762000" y="47625"/>
                    <a:pt x="781050" y="38100"/>
                  </a:cubicBezTo>
                  <a:cubicBezTo>
                    <a:pt x="781050" y="38100"/>
                    <a:pt x="800100" y="19050"/>
                    <a:pt x="809625" y="19050"/>
                  </a:cubicBezTo>
                  <a:cubicBezTo>
                    <a:pt x="809625" y="19050"/>
                    <a:pt x="828675" y="19050"/>
                    <a:pt x="838200" y="38100"/>
                  </a:cubicBezTo>
                  <a:cubicBezTo>
                    <a:pt x="838200" y="38100"/>
                    <a:pt x="857250" y="47625"/>
                    <a:pt x="866775" y="66675"/>
                  </a:cubicBezTo>
                  <a:cubicBezTo>
                    <a:pt x="866775" y="66675"/>
                    <a:pt x="876300" y="85725"/>
                    <a:pt x="876300" y="114300"/>
                  </a:cubicBezTo>
                  <a:cubicBezTo>
                    <a:pt x="876300" y="114300"/>
                    <a:pt x="876300" y="133350"/>
                    <a:pt x="885825" y="152400"/>
                  </a:cubicBezTo>
                  <a:cubicBezTo>
                    <a:pt x="885825" y="152400"/>
                    <a:pt x="885825" y="180975"/>
                    <a:pt x="885825" y="209550"/>
                  </a:cubicBezTo>
                  <a:cubicBezTo>
                    <a:pt x="885825" y="209550"/>
                    <a:pt x="885825" y="238124"/>
                    <a:pt x="885825" y="257175"/>
                  </a:cubicBezTo>
                  <a:lnTo>
                    <a:pt x="885825" y="257175"/>
                  </a:lnTo>
                  <a:moveTo>
                    <a:pt x="857250" y="257175"/>
                  </a:moveTo>
                  <a:cubicBezTo>
                    <a:pt x="857250" y="257175"/>
                    <a:pt x="857250" y="238124"/>
                    <a:pt x="857250" y="219075"/>
                  </a:cubicBezTo>
                  <a:cubicBezTo>
                    <a:pt x="857250" y="219075"/>
                    <a:pt x="857250" y="200025"/>
                    <a:pt x="857250" y="180975"/>
                  </a:cubicBezTo>
                  <a:cubicBezTo>
                    <a:pt x="857250" y="180975"/>
                    <a:pt x="857250" y="161925"/>
                    <a:pt x="847725" y="142875"/>
                  </a:cubicBezTo>
                  <a:cubicBezTo>
                    <a:pt x="847725" y="142875"/>
                    <a:pt x="847725" y="123825"/>
                    <a:pt x="847725" y="114300"/>
                  </a:cubicBezTo>
                  <a:cubicBezTo>
                    <a:pt x="847725" y="114300"/>
                    <a:pt x="838200" y="95250"/>
                    <a:pt x="828675" y="85725"/>
                  </a:cubicBezTo>
                  <a:cubicBezTo>
                    <a:pt x="828675" y="85725"/>
                    <a:pt x="819150" y="76200"/>
                    <a:pt x="809625" y="76200"/>
                  </a:cubicBezTo>
                  <a:cubicBezTo>
                    <a:pt x="809625" y="76200"/>
                    <a:pt x="800100" y="76200"/>
                    <a:pt x="790575" y="85725"/>
                  </a:cubicBezTo>
                  <a:cubicBezTo>
                    <a:pt x="790575" y="85725"/>
                    <a:pt x="790575" y="95250"/>
                    <a:pt x="781050" y="114300"/>
                  </a:cubicBezTo>
                  <a:cubicBezTo>
                    <a:pt x="781050" y="114300"/>
                    <a:pt x="781050" y="123825"/>
                    <a:pt x="771525" y="142875"/>
                  </a:cubicBezTo>
                  <a:cubicBezTo>
                    <a:pt x="771525" y="142875"/>
                    <a:pt x="771525" y="161925"/>
                    <a:pt x="771525" y="180975"/>
                  </a:cubicBezTo>
                  <a:cubicBezTo>
                    <a:pt x="771525" y="180975"/>
                    <a:pt x="771525" y="200025"/>
                    <a:pt x="771525" y="219075"/>
                  </a:cubicBezTo>
                  <a:cubicBezTo>
                    <a:pt x="771525" y="219075"/>
                    <a:pt x="771525" y="238124"/>
                    <a:pt x="771525" y="257175"/>
                  </a:cubicBezTo>
                  <a:cubicBezTo>
                    <a:pt x="771525" y="257175"/>
                    <a:pt x="771525" y="314325"/>
                    <a:pt x="771525" y="352425"/>
                  </a:cubicBezTo>
                  <a:cubicBezTo>
                    <a:pt x="771525" y="352425"/>
                    <a:pt x="771525" y="390525"/>
                    <a:pt x="781050" y="419100"/>
                  </a:cubicBezTo>
                  <a:cubicBezTo>
                    <a:pt x="781050" y="419100"/>
                    <a:pt x="790575" y="428625"/>
                    <a:pt x="790575" y="438150"/>
                  </a:cubicBezTo>
                  <a:cubicBezTo>
                    <a:pt x="790575" y="438150"/>
                    <a:pt x="800100" y="447675"/>
                    <a:pt x="809625" y="447675"/>
                  </a:cubicBezTo>
                  <a:cubicBezTo>
                    <a:pt x="809625" y="447675"/>
                    <a:pt x="819150" y="447675"/>
                    <a:pt x="828675" y="438150"/>
                  </a:cubicBezTo>
                  <a:cubicBezTo>
                    <a:pt x="828675" y="438150"/>
                    <a:pt x="838200" y="428625"/>
                    <a:pt x="847725" y="419100"/>
                  </a:cubicBezTo>
                  <a:cubicBezTo>
                    <a:pt x="847725" y="419100"/>
                    <a:pt x="847725" y="400050"/>
                    <a:pt x="847725" y="381000"/>
                  </a:cubicBezTo>
                  <a:cubicBezTo>
                    <a:pt x="847725" y="381000"/>
                    <a:pt x="857250" y="361950"/>
                    <a:pt x="857250" y="342900"/>
                  </a:cubicBezTo>
                  <a:cubicBezTo>
                    <a:pt x="857250" y="342900"/>
                    <a:pt x="857250" y="323850"/>
                    <a:pt x="857250" y="304800"/>
                  </a:cubicBezTo>
                  <a:cubicBezTo>
                    <a:pt x="857250" y="304800"/>
                    <a:pt x="857250" y="285750"/>
                    <a:pt x="857250" y="257175"/>
                  </a:cubicBezTo>
                  <a:lnTo>
                    <a:pt x="857250" y="257175"/>
                  </a:lnTo>
                </a:path>
              </a:pathLst>
            </a:custGeom>
            <a:gradFill rotWithShape="1">
              <a:gsLst>
                <a:gs pos="0">
                  <a:srgbClr val="FF1A00"/>
                </a:gs>
                <a:gs pos="100000">
                  <a:srgbClr val="CD0000"/>
                </a:gs>
              </a:gsLst>
              <a:lin ang="5400000" scaled="0"/>
              <a:tileRect/>
            </a:gradFill>
            <a:ln w="25400" cap="flat" cmpd="sng" algn="ctr">
              <a:noFill/>
              <a:prstDash val="solid"/>
              <a:round/>
            </a:ln>
            <a:effectLst>
              <a:outerShdw blurRad="63500" dir="3600000" rotWithShape="0">
                <a:srgbClr val="000000">
                  <a:alpha val="70000"/>
                </a:srgbClr>
              </a:outerShdw>
            </a:effectLst>
          </p:spPr>
        </p:sp>
        <p:sp>
          <p:nvSpPr>
            <p:cNvPr id="23" name="자유형: 도형 22"/>
            <p:cNvSpPr>
              <a:spLocks noEditPoints="1" noChangeShapeType="1" noTextEdit="1"/>
            </p:cNvSpPr>
            <p:nvPr/>
          </p:nvSpPr>
          <p:spPr>
            <a:xfrm>
              <a:off x="6403560" y="2737079"/>
              <a:ext cx="652246" cy="752905"/>
            </a:xfrm>
            <a:custGeom>
              <a:avLst/>
              <a:gdLst/>
              <a:ahLst/>
              <a:cxnLst/>
              <a:rect l="l" t="t" r="r" b="b"/>
              <a:pathLst>
                <a:path w="887846" h="593436">
                  <a:moveTo>
                    <a:pt x="38100" y="142875"/>
                  </a:moveTo>
                  <a:cubicBezTo>
                    <a:pt x="38100" y="142875"/>
                    <a:pt x="38100" y="104775"/>
                    <a:pt x="47625" y="76200"/>
                  </a:cubicBezTo>
                  <a:cubicBezTo>
                    <a:pt x="47625" y="76200"/>
                    <a:pt x="57150" y="47625"/>
                    <a:pt x="66675" y="38100"/>
                  </a:cubicBezTo>
                  <a:cubicBezTo>
                    <a:pt x="66675" y="38100"/>
                    <a:pt x="76200" y="19050"/>
                    <a:pt x="85725" y="9525"/>
                  </a:cubicBezTo>
                  <a:cubicBezTo>
                    <a:pt x="85725" y="9525"/>
                    <a:pt x="104775" y="0"/>
                    <a:pt x="114300" y="0"/>
                  </a:cubicBezTo>
                  <a:cubicBezTo>
                    <a:pt x="114300" y="0"/>
                    <a:pt x="123825" y="0"/>
                    <a:pt x="142875" y="9525"/>
                  </a:cubicBezTo>
                  <a:cubicBezTo>
                    <a:pt x="142875" y="9525"/>
                    <a:pt x="152400" y="19050"/>
                    <a:pt x="161925" y="38100"/>
                  </a:cubicBezTo>
                  <a:cubicBezTo>
                    <a:pt x="161925" y="38100"/>
                    <a:pt x="180975" y="47625"/>
                    <a:pt x="180975" y="76200"/>
                  </a:cubicBezTo>
                  <a:cubicBezTo>
                    <a:pt x="180975" y="76200"/>
                    <a:pt x="190500" y="104775"/>
                    <a:pt x="190500" y="142875"/>
                  </a:cubicBezTo>
                  <a:cubicBezTo>
                    <a:pt x="190500" y="142875"/>
                    <a:pt x="190500" y="171450"/>
                    <a:pt x="180975" y="200025"/>
                  </a:cubicBezTo>
                  <a:cubicBezTo>
                    <a:pt x="180975" y="200025"/>
                    <a:pt x="180975" y="228600"/>
                    <a:pt x="161925" y="247650"/>
                  </a:cubicBezTo>
                  <a:cubicBezTo>
                    <a:pt x="161925" y="247650"/>
                    <a:pt x="152400" y="257175"/>
                    <a:pt x="142875" y="266700"/>
                  </a:cubicBezTo>
                  <a:cubicBezTo>
                    <a:pt x="142875" y="266700"/>
                    <a:pt x="123825" y="276225"/>
                    <a:pt x="114300" y="276225"/>
                  </a:cubicBezTo>
                  <a:cubicBezTo>
                    <a:pt x="114300" y="276225"/>
                    <a:pt x="104775" y="276225"/>
                    <a:pt x="85725" y="266700"/>
                  </a:cubicBezTo>
                  <a:cubicBezTo>
                    <a:pt x="85725" y="266700"/>
                    <a:pt x="76200" y="257175"/>
                    <a:pt x="66675" y="247650"/>
                  </a:cubicBezTo>
                  <a:cubicBezTo>
                    <a:pt x="66675" y="247650"/>
                    <a:pt x="57150" y="228600"/>
                    <a:pt x="47625" y="200025"/>
                  </a:cubicBezTo>
                  <a:cubicBezTo>
                    <a:pt x="47625" y="200025"/>
                    <a:pt x="38100" y="171450"/>
                    <a:pt x="38100" y="142875"/>
                  </a:cubicBezTo>
                  <a:lnTo>
                    <a:pt x="38100" y="142875"/>
                  </a:lnTo>
                  <a:moveTo>
                    <a:pt x="66675" y="142875"/>
                  </a:moveTo>
                  <a:cubicBezTo>
                    <a:pt x="66675" y="142875"/>
                    <a:pt x="66675" y="161925"/>
                    <a:pt x="76200" y="180975"/>
                  </a:cubicBezTo>
                  <a:cubicBezTo>
                    <a:pt x="76200" y="180975"/>
                    <a:pt x="76200" y="190500"/>
                    <a:pt x="85725" y="200025"/>
                  </a:cubicBezTo>
                  <a:cubicBezTo>
                    <a:pt x="85725" y="200025"/>
                    <a:pt x="95250" y="209550"/>
                    <a:pt x="95250" y="219075"/>
                  </a:cubicBezTo>
                  <a:cubicBezTo>
                    <a:pt x="95250" y="219075"/>
                    <a:pt x="104775" y="219075"/>
                    <a:pt x="114300" y="219075"/>
                  </a:cubicBezTo>
                  <a:cubicBezTo>
                    <a:pt x="114300" y="219075"/>
                    <a:pt x="123825" y="219075"/>
                    <a:pt x="133350" y="219075"/>
                  </a:cubicBezTo>
                  <a:cubicBezTo>
                    <a:pt x="133350" y="219075"/>
                    <a:pt x="142875" y="209550"/>
                    <a:pt x="142875" y="200025"/>
                  </a:cubicBezTo>
                  <a:cubicBezTo>
                    <a:pt x="142875" y="200025"/>
                    <a:pt x="152400" y="190500"/>
                    <a:pt x="152400" y="180975"/>
                  </a:cubicBezTo>
                  <a:cubicBezTo>
                    <a:pt x="152400" y="180975"/>
                    <a:pt x="161925" y="161925"/>
                    <a:pt x="161925" y="142875"/>
                  </a:cubicBezTo>
                  <a:cubicBezTo>
                    <a:pt x="161925" y="142875"/>
                    <a:pt x="161925" y="114300"/>
                    <a:pt x="152400" y="104775"/>
                  </a:cubicBezTo>
                  <a:cubicBezTo>
                    <a:pt x="152400" y="104775"/>
                    <a:pt x="152400" y="85725"/>
                    <a:pt x="142875" y="76200"/>
                  </a:cubicBezTo>
                  <a:cubicBezTo>
                    <a:pt x="142875" y="76200"/>
                    <a:pt x="142875" y="66675"/>
                    <a:pt x="133350" y="66675"/>
                  </a:cubicBezTo>
                  <a:cubicBezTo>
                    <a:pt x="133350" y="66675"/>
                    <a:pt x="123825" y="57150"/>
                    <a:pt x="114300" y="57150"/>
                  </a:cubicBezTo>
                  <a:cubicBezTo>
                    <a:pt x="114300" y="57150"/>
                    <a:pt x="104775" y="57150"/>
                    <a:pt x="95250" y="66675"/>
                  </a:cubicBezTo>
                  <a:quadBezTo>
                    <a:pt x="95250" y="66675"/>
                    <a:pt x="85725" y="76200"/>
                  </a:quadBezTo>
                  <a:cubicBezTo>
                    <a:pt x="85725" y="76200"/>
                    <a:pt x="76200" y="85725"/>
                    <a:pt x="76200" y="104775"/>
                  </a:cubicBezTo>
                  <a:cubicBezTo>
                    <a:pt x="76200" y="104775"/>
                    <a:pt x="66675" y="114300"/>
                    <a:pt x="66675" y="142875"/>
                  </a:cubicBezTo>
                  <a:lnTo>
                    <a:pt x="66675" y="142875"/>
                  </a:lnTo>
                  <a:moveTo>
                    <a:pt x="0" y="323850"/>
                  </a:moveTo>
                  <a:lnTo>
                    <a:pt x="228600" y="323850"/>
                  </a:lnTo>
                  <a:lnTo>
                    <a:pt x="228600" y="390525"/>
                  </a:lnTo>
                  <a:lnTo>
                    <a:pt x="171450" y="390525"/>
                  </a:lnTo>
                  <a:lnTo>
                    <a:pt x="171450" y="590550"/>
                  </a:lnTo>
                  <a:lnTo>
                    <a:pt x="142875" y="590550"/>
                  </a:lnTo>
                  <a:lnTo>
                    <a:pt x="142875" y="390525"/>
                  </a:lnTo>
                  <a:lnTo>
                    <a:pt x="85725" y="390525"/>
                  </a:lnTo>
                  <a:lnTo>
                    <a:pt x="85725" y="590550"/>
                  </a:lnTo>
                  <a:lnTo>
                    <a:pt x="57150" y="590550"/>
                  </a:lnTo>
                  <a:lnTo>
                    <a:pt x="57150" y="390525"/>
                  </a:lnTo>
                  <a:lnTo>
                    <a:pt x="0" y="390525"/>
                  </a:lnTo>
                  <a:lnTo>
                    <a:pt x="0" y="323850"/>
                  </a:lnTo>
                  <a:moveTo>
                    <a:pt x="323850" y="9525"/>
                  </a:moveTo>
                  <a:cubicBezTo>
                    <a:pt x="323850" y="9525"/>
                    <a:pt x="333375" y="9525"/>
                    <a:pt x="352425" y="19050"/>
                  </a:cubicBezTo>
                  <a:cubicBezTo>
                    <a:pt x="352425" y="19050"/>
                    <a:pt x="361950" y="38100"/>
                    <a:pt x="371475" y="57150"/>
                  </a:cubicBezTo>
                  <a:cubicBezTo>
                    <a:pt x="371475" y="57150"/>
                    <a:pt x="381000" y="76200"/>
                    <a:pt x="381000" y="95250"/>
                  </a:cubicBezTo>
                  <a:cubicBezTo>
                    <a:pt x="381000" y="95250"/>
                    <a:pt x="390525" y="123825"/>
                    <a:pt x="390525" y="161925"/>
                  </a:cubicBezTo>
                  <a:cubicBezTo>
                    <a:pt x="390525" y="161925"/>
                    <a:pt x="390525" y="190500"/>
                    <a:pt x="381000" y="219075"/>
                  </a:cubicBezTo>
                  <a:cubicBezTo>
                    <a:pt x="381000" y="219075"/>
                    <a:pt x="381000" y="247650"/>
                    <a:pt x="371475" y="266700"/>
                  </a:cubicBezTo>
                  <a:cubicBezTo>
                    <a:pt x="371475" y="266700"/>
                    <a:pt x="361950" y="285750"/>
                    <a:pt x="352425" y="295275"/>
                  </a:cubicBezTo>
                  <a:cubicBezTo>
                    <a:pt x="352425" y="295275"/>
                    <a:pt x="333375" y="304800"/>
                    <a:pt x="323850" y="304800"/>
                  </a:cubicBezTo>
                  <a:cubicBezTo>
                    <a:pt x="323850" y="304800"/>
                    <a:pt x="314325" y="304800"/>
                    <a:pt x="295275" y="295275"/>
                  </a:cubicBezTo>
                  <a:cubicBezTo>
                    <a:pt x="295275" y="295275"/>
                    <a:pt x="285750" y="285750"/>
                    <a:pt x="276225" y="266700"/>
                  </a:cubicBezTo>
                  <a:cubicBezTo>
                    <a:pt x="276225" y="266700"/>
                    <a:pt x="266700" y="247650"/>
                    <a:pt x="266700" y="219075"/>
                  </a:cubicBezTo>
                  <a:cubicBezTo>
                    <a:pt x="266700" y="219075"/>
                    <a:pt x="257175" y="190500"/>
                    <a:pt x="257175" y="161925"/>
                  </a:cubicBezTo>
                  <a:cubicBezTo>
                    <a:pt x="257175" y="161925"/>
                    <a:pt x="257175" y="123825"/>
                    <a:pt x="266700" y="95250"/>
                  </a:cubicBezTo>
                  <a:cubicBezTo>
                    <a:pt x="266700" y="95250"/>
                    <a:pt x="266700" y="76200"/>
                    <a:pt x="276225" y="57150"/>
                  </a:cubicBezTo>
                  <a:cubicBezTo>
                    <a:pt x="276225" y="57150"/>
                    <a:pt x="285750" y="38100"/>
                    <a:pt x="295275" y="19050"/>
                  </a:cubicBezTo>
                  <a:cubicBezTo>
                    <a:pt x="295275" y="19050"/>
                    <a:pt x="314325" y="9525"/>
                    <a:pt x="323850" y="9525"/>
                  </a:cubicBezTo>
                  <a:lnTo>
                    <a:pt x="323850" y="9525"/>
                  </a:lnTo>
                  <a:moveTo>
                    <a:pt x="361950" y="161925"/>
                  </a:moveTo>
                  <a:cubicBezTo>
                    <a:pt x="361950" y="161925"/>
                    <a:pt x="361950" y="142875"/>
                    <a:pt x="352425" y="123825"/>
                  </a:cubicBezTo>
                  <a:cubicBezTo>
                    <a:pt x="352425" y="123825"/>
                    <a:pt x="352425" y="104775"/>
                    <a:pt x="352425" y="95250"/>
                  </a:cubicBezTo>
                  <a:cubicBezTo>
                    <a:pt x="352425" y="95250"/>
                    <a:pt x="342900" y="85725"/>
                    <a:pt x="333375" y="76200"/>
                  </a:cubicBezTo>
                  <a:quadBezTo>
                    <a:pt x="333375" y="76200"/>
                    <a:pt x="323850" y="76200"/>
                  </a:quadBezTo>
                  <a:cubicBezTo>
                    <a:pt x="323850" y="76200"/>
                    <a:pt x="314325" y="76200"/>
                    <a:pt x="304800" y="76200"/>
                  </a:cubicBezTo>
                  <a:cubicBezTo>
                    <a:pt x="304800" y="76200"/>
                    <a:pt x="304800" y="85725"/>
                    <a:pt x="295275" y="95250"/>
                  </a:cubicBezTo>
                  <a:cubicBezTo>
                    <a:pt x="295275" y="95250"/>
                    <a:pt x="295275" y="104775"/>
                    <a:pt x="285750" y="123825"/>
                  </a:cubicBezTo>
                  <a:cubicBezTo>
                    <a:pt x="285750" y="123825"/>
                    <a:pt x="285750" y="142875"/>
                    <a:pt x="285750" y="161925"/>
                  </a:cubicBezTo>
                  <a:cubicBezTo>
                    <a:pt x="285750" y="161925"/>
                    <a:pt x="285750" y="171450"/>
                    <a:pt x="285750" y="190500"/>
                  </a:cubicBezTo>
                  <a:cubicBezTo>
                    <a:pt x="285750" y="190500"/>
                    <a:pt x="295275" y="209550"/>
                    <a:pt x="295275" y="219075"/>
                  </a:cubicBezTo>
                  <a:cubicBezTo>
                    <a:pt x="295275" y="219075"/>
                    <a:pt x="304800" y="228600"/>
                    <a:pt x="304800" y="238124"/>
                  </a:cubicBezTo>
                  <a:cubicBezTo>
                    <a:pt x="304800" y="238124"/>
                    <a:pt x="314325" y="238124"/>
                    <a:pt x="323850" y="238124"/>
                  </a:cubicBezTo>
                  <a:cubicBezTo>
                    <a:pt x="323850" y="238124"/>
                    <a:pt x="333375" y="238124"/>
                    <a:pt x="333375" y="238124"/>
                  </a:cubicBezTo>
                  <a:cubicBezTo>
                    <a:pt x="333375" y="238124"/>
                    <a:pt x="342900" y="228600"/>
                    <a:pt x="352425" y="219075"/>
                  </a:cubicBezTo>
                  <a:cubicBezTo>
                    <a:pt x="352425" y="219075"/>
                    <a:pt x="352425" y="209550"/>
                    <a:pt x="352425" y="190500"/>
                  </a:cubicBezTo>
                  <a:cubicBezTo>
                    <a:pt x="352425" y="190500"/>
                    <a:pt x="361950" y="180975"/>
                    <a:pt x="361950" y="161925"/>
                  </a:cubicBezTo>
                  <a:lnTo>
                    <a:pt x="361950" y="161925"/>
                  </a:lnTo>
                  <a:moveTo>
                    <a:pt x="238124" y="447675"/>
                  </a:moveTo>
                  <a:lnTo>
                    <a:pt x="238124" y="390525"/>
                  </a:lnTo>
                  <a:lnTo>
                    <a:pt x="333375" y="390525"/>
                  </a:lnTo>
                  <a:cubicBezTo>
                    <a:pt x="333375" y="390525"/>
                    <a:pt x="342900" y="390525"/>
                    <a:pt x="352425" y="390525"/>
                  </a:cubicBezTo>
                  <a:cubicBezTo>
                    <a:pt x="352425" y="390525"/>
                    <a:pt x="361950" y="390525"/>
                    <a:pt x="381000" y="390525"/>
                  </a:cubicBezTo>
                  <a:cubicBezTo>
                    <a:pt x="381000" y="390525"/>
                    <a:pt x="400050" y="390525"/>
                    <a:pt x="419100" y="381000"/>
                  </a:cubicBezTo>
                  <a:lnTo>
                    <a:pt x="419100" y="0"/>
                  </a:lnTo>
                  <a:lnTo>
                    <a:pt x="447675" y="0"/>
                  </a:lnTo>
                  <a:lnTo>
                    <a:pt x="447675" y="590550"/>
                  </a:lnTo>
                  <a:lnTo>
                    <a:pt x="419100" y="590550"/>
                  </a:lnTo>
                  <a:lnTo>
                    <a:pt x="419100" y="438150"/>
                  </a:lnTo>
                  <a:cubicBezTo>
                    <a:pt x="419100" y="438150"/>
                    <a:pt x="409575" y="447675"/>
                    <a:pt x="400050" y="447675"/>
                  </a:cubicBezTo>
                  <a:cubicBezTo>
                    <a:pt x="400050" y="447675"/>
                    <a:pt x="390525" y="447675"/>
                    <a:pt x="381000" y="447675"/>
                  </a:cubicBezTo>
                  <a:cubicBezTo>
                    <a:pt x="381000" y="447675"/>
                    <a:pt x="361950" y="447675"/>
                    <a:pt x="352425" y="447675"/>
                  </a:cubicBezTo>
                  <a:cubicBezTo>
                    <a:pt x="352425" y="447675"/>
                    <a:pt x="342900" y="447675"/>
                    <a:pt x="333375" y="447675"/>
                  </a:cubicBezTo>
                  <a:lnTo>
                    <a:pt x="238124" y="447675"/>
                  </a:lnTo>
                  <a:moveTo>
                    <a:pt x="504824" y="400050"/>
                  </a:moveTo>
                  <a:lnTo>
                    <a:pt x="504824" y="28575"/>
                  </a:lnTo>
                  <a:lnTo>
                    <a:pt x="619125" y="28575"/>
                  </a:lnTo>
                  <a:lnTo>
                    <a:pt x="619125" y="400050"/>
                  </a:lnTo>
                  <a:lnTo>
                    <a:pt x="504824" y="400050"/>
                  </a:lnTo>
                  <a:moveTo>
                    <a:pt x="590550" y="95250"/>
                  </a:moveTo>
                  <a:lnTo>
                    <a:pt x="533400" y="95250"/>
                  </a:lnTo>
                  <a:lnTo>
                    <a:pt x="533400" y="342900"/>
                  </a:lnTo>
                  <a:lnTo>
                    <a:pt x="590550" y="342900"/>
                  </a:lnTo>
                  <a:lnTo>
                    <a:pt x="590550" y="95250"/>
                  </a:lnTo>
                  <a:moveTo>
                    <a:pt x="657225" y="590550"/>
                  </a:moveTo>
                  <a:lnTo>
                    <a:pt x="657225" y="0"/>
                  </a:lnTo>
                  <a:lnTo>
                    <a:pt x="685800" y="0"/>
                  </a:lnTo>
                  <a:lnTo>
                    <a:pt x="685800" y="590550"/>
                  </a:lnTo>
                  <a:lnTo>
                    <a:pt x="657225" y="590550"/>
                  </a:lnTo>
                  <a:moveTo>
                    <a:pt x="885825" y="495300"/>
                  </a:moveTo>
                  <a:lnTo>
                    <a:pt x="857250" y="495300"/>
                  </a:lnTo>
                  <a:lnTo>
                    <a:pt x="809625" y="314325"/>
                  </a:lnTo>
                  <a:lnTo>
                    <a:pt x="762000" y="495300"/>
                  </a:lnTo>
                  <a:lnTo>
                    <a:pt x="733425" y="495300"/>
                  </a:lnTo>
                  <a:lnTo>
                    <a:pt x="790575" y="257175"/>
                  </a:lnTo>
                  <a:lnTo>
                    <a:pt x="733425" y="28575"/>
                  </a:lnTo>
                  <a:lnTo>
                    <a:pt x="762000" y="28575"/>
                  </a:lnTo>
                  <a:lnTo>
                    <a:pt x="809625" y="200025"/>
                  </a:lnTo>
                  <a:lnTo>
                    <a:pt x="847725" y="28575"/>
                  </a:lnTo>
                  <a:lnTo>
                    <a:pt x="885825" y="28575"/>
                  </a:lnTo>
                  <a:lnTo>
                    <a:pt x="819150" y="257175"/>
                  </a:lnTo>
                  <a:lnTo>
                    <a:pt x="885825" y="495300"/>
                  </a:lnTo>
                </a:path>
              </a:pathLst>
            </a:custGeom>
            <a:gradFill rotWithShape="1">
              <a:gsLst>
                <a:gs pos="0">
                  <a:srgbClr val="FF1A00"/>
                </a:gs>
                <a:gs pos="100000">
                  <a:srgbClr val="CD0000"/>
                </a:gs>
              </a:gsLst>
              <a:lin ang="5400000" scaled="0"/>
              <a:tileRect/>
            </a:gradFill>
            <a:ln w="25400" cap="flat" cmpd="sng" algn="ctr">
              <a:noFill/>
              <a:prstDash val="solid"/>
              <a:round/>
            </a:ln>
            <a:effectLst>
              <a:outerShdw blurRad="63500" dir="3600000" rotWithShape="0">
                <a:srgbClr val="000000">
                  <a:alpha val="70000"/>
                </a:srgbClr>
              </a:outerShdw>
            </a:effectLst>
          </p:spPr>
        </p:sp>
        <p:sp>
          <p:nvSpPr>
            <p:cNvPr id="24" name="화살표: 오른쪽 23"/>
            <p:cNvSpPr/>
            <p:nvPr/>
          </p:nvSpPr>
          <p:spPr>
            <a:xfrm>
              <a:off x="7084924" y="4304994"/>
              <a:ext cx="210297" cy="365818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5" name="자유형: 도형 24"/>
            <p:cNvSpPr>
              <a:spLocks noEditPoints="1" noChangeShapeType="1" noTextEdit="1"/>
            </p:cNvSpPr>
            <p:nvPr/>
          </p:nvSpPr>
          <p:spPr>
            <a:xfrm>
              <a:off x="7315927" y="4128040"/>
              <a:ext cx="652246" cy="752905"/>
            </a:xfrm>
            <a:custGeom>
              <a:avLst/>
              <a:gdLst/>
              <a:ahLst/>
              <a:cxnLst/>
              <a:rect l="l" t="t" r="r" b="b"/>
              <a:pathLst>
                <a:path w="887846" h="593436">
                  <a:moveTo>
                    <a:pt x="247650" y="66675"/>
                  </a:moveTo>
                  <a:lnTo>
                    <a:pt x="152400" y="66675"/>
                  </a:lnTo>
                  <a:lnTo>
                    <a:pt x="152400" y="571500"/>
                  </a:lnTo>
                  <a:lnTo>
                    <a:pt x="95250" y="571500"/>
                  </a:lnTo>
                  <a:lnTo>
                    <a:pt x="95250" y="66675"/>
                  </a:lnTo>
                  <a:lnTo>
                    <a:pt x="0" y="66675"/>
                  </a:lnTo>
                  <a:lnTo>
                    <a:pt x="0" y="0"/>
                  </a:lnTo>
                  <a:lnTo>
                    <a:pt x="247650" y="0"/>
                  </a:lnTo>
                  <a:lnTo>
                    <a:pt x="247650" y="66675"/>
                  </a:lnTo>
                  <a:moveTo>
                    <a:pt x="333375" y="400050"/>
                  </a:moveTo>
                  <a:cubicBezTo>
                    <a:pt x="333375" y="400050"/>
                    <a:pt x="333375" y="457200"/>
                    <a:pt x="342900" y="485775"/>
                  </a:cubicBezTo>
                  <a:cubicBezTo>
                    <a:pt x="342900" y="485775"/>
                    <a:pt x="361950" y="514350"/>
                    <a:pt x="390525" y="514350"/>
                  </a:cubicBezTo>
                  <a:cubicBezTo>
                    <a:pt x="390525" y="514350"/>
                    <a:pt x="409575" y="514350"/>
                    <a:pt x="419100" y="504824"/>
                  </a:cubicBezTo>
                  <a:cubicBezTo>
                    <a:pt x="419100" y="504824"/>
                    <a:pt x="438150" y="485775"/>
                    <a:pt x="447675" y="457200"/>
                  </a:cubicBezTo>
                  <a:lnTo>
                    <a:pt x="485775" y="514350"/>
                  </a:lnTo>
                  <a:cubicBezTo>
                    <a:pt x="485775" y="514350"/>
                    <a:pt x="438150" y="590550"/>
                    <a:pt x="390525" y="590550"/>
                  </a:cubicBezTo>
                  <a:cubicBezTo>
                    <a:pt x="390525" y="590550"/>
                    <a:pt x="342900" y="581025"/>
                    <a:pt x="314325" y="533400"/>
                  </a:cubicBezTo>
                  <a:cubicBezTo>
                    <a:pt x="314325" y="533400"/>
                    <a:pt x="295275" y="504824"/>
                    <a:pt x="285750" y="466725"/>
                  </a:cubicBezTo>
                  <a:cubicBezTo>
                    <a:pt x="285750" y="466725"/>
                    <a:pt x="276225" y="428625"/>
                    <a:pt x="276225" y="371475"/>
                  </a:cubicBezTo>
                  <a:cubicBezTo>
                    <a:pt x="276225" y="371475"/>
                    <a:pt x="276225" y="323850"/>
                    <a:pt x="285750" y="276225"/>
                  </a:cubicBezTo>
                  <a:cubicBezTo>
                    <a:pt x="285750" y="276225"/>
                    <a:pt x="295275" y="228600"/>
                    <a:pt x="314325" y="200025"/>
                  </a:cubicBezTo>
                  <a:cubicBezTo>
                    <a:pt x="314325" y="200025"/>
                    <a:pt x="323850" y="190500"/>
                    <a:pt x="342900" y="171450"/>
                  </a:cubicBezTo>
                  <a:cubicBezTo>
                    <a:pt x="342900" y="171450"/>
                    <a:pt x="361950" y="161925"/>
                    <a:pt x="381000" y="161925"/>
                  </a:cubicBezTo>
                  <a:cubicBezTo>
                    <a:pt x="381000" y="161925"/>
                    <a:pt x="409575" y="161925"/>
                    <a:pt x="428625" y="180975"/>
                  </a:cubicBezTo>
                  <a:cubicBezTo>
                    <a:pt x="428625" y="180975"/>
                    <a:pt x="447675" y="190500"/>
                    <a:pt x="457200" y="219075"/>
                  </a:cubicBezTo>
                  <a:cubicBezTo>
                    <a:pt x="457200" y="219075"/>
                    <a:pt x="476249" y="247650"/>
                    <a:pt x="485775" y="295275"/>
                  </a:cubicBezTo>
                  <a:cubicBezTo>
                    <a:pt x="485775" y="295275"/>
                    <a:pt x="485775" y="342900"/>
                    <a:pt x="485775" y="400050"/>
                  </a:cubicBezTo>
                  <a:lnTo>
                    <a:pt x="333375" y="400050"/>
                  </a:lnTo>
                  <a:moveTo>
                    <a:pt x="438150" y="333375"/>
                  </a:moveTo>
                  <a:cubicBezTo>
                    <a:pt x="438150" y="333375"/>
                    <a:pt x="438150" y="314325"/>
                    <a:pt x="428625" y="295275"/>
                  </a:cubicBezTo>
                  <a:cubicBezTo>
                    <a:pt x="428625" y="295275"/>
                    <a:pt x="428625" y="266700"/>
                    <a:pt x="419100" y="257175"/>
                  </a:cubicBezTo>
                  <a:cubicBezTo>
                    <a:pt x="419100" y="257175"/>
                    <a:pt x="400050" y="238124"/>
                    <a:pt x="381000" y="238124"/>
                  </a:cubicBezTo>
                  <a:cubicBezTo>
                    <a:pt x="381000" y="238124"/>
                    <a:pt x="371475" y="238124"/>
                    <a:pt x="361950" y="238124"/>
                  </a:cubicBezTo>
                  <a:cubicBezTo>
                    <a:pt x="361950" y="238124"/>
                    <a:pt x="352425" y="247650"/>
                    <a:pt x="352425" y="257175"/>
                  </a:cubicBezTo>
                  <a:cubicBezTo>
                    <a:pt x="352425" y="257175"/>
                    <a:pt x="342900" y="266700"/>
                    <a:pt x="333375" y="295275"/>
                  </a:cubicBezTo>
                  <a:cubicBezTo>
                    <a:pt x="333375" y="295275"/>
                    <a:pt x="333375" y="314325"/>
                    <a:pt x="333375" y="333375"/>
                  </a:cubicBezTo>
                  <a:lnTo>
                    <a:pt x="438150" y="333375"/>
                  </a:lnTo>
                  <a:moveTo>
                    <a:pt x="561975" y="457200"/>
                  </a:moveTo>
                  <a:cubicBezTo>
                    <a:pt x="561975" y="457200"/>
                    <a:pt x="571500" y="485775"/>
                    <a:pt x="590550" y="504824"/>
                  </a:cubicBezTo>
                  <a:cubicBezTo>
                    <a:pt x="590550" y="504824"/>
                    <a:pt x="609600" y="514350"/>
                    <a:pt x="628650" y="514350"/>
                  </a:cubicBezTo>
                  <a:cubicBezTo>
                    <a:pt x="628650" y="514350"/>
                    <a:pt x="657225" y="514350"/>
                    <a:pt x="666750" y="504824"/>
                  </a:cubicBezTo>
                  <a:cubicBezTo>
                    <a:pt x="666750" y="504824"/>
                    <a:pt x="676275" y="485775"/>
                    <a:pt x="676275" y="457200"/>
                  </a:cubicBezTo>
                  <a:cubicBezTo>
                    <a:pt x="676275" y="457200"/>
                    <a:pt x="676275" y="438150"/>
                    <a:pt x="676275" y="428625"/>
                  </a:cubicBezTo>
                  <a:cubicBezTo>
                    <a:pt x="676275" y="428625"/>
                    <a:pt x="666750" y="419100"/>
                    <a:pt x="647700" y="409575"/>
                  </a:cubicBezTo>
                  <a:lnTo>
                    <a:pt x="609600" y="400050"/>
                  </a:lnTo>
                  <a:cubicBezTo>
                    <a:pt x="609600" y="400050"/>
                    <a:pt x="571500" y="390525"/>
                    <a:pt x="561975" y="361950"/>
                  </a:cubicBezTo>
                  <a:cubicBezTo>
                    <a:pt x="561975" y="361950"/>
                    <a:pt x="533400" y="333375"/>
                    <a:pt x="533400" y="285750"/>
                  </a:cubicBezTo>
                  <a:cubicBezTo>
                    <a:pt x="533400" y="285750"/>
                    <a:pt x="533400" y="266700"/>
                    <a:pt x="542925" y="238124"/>
                  </a:cubicBezTo>
                  <a:cubicBezTo>
                    <a:pt x="542925" y="238124"/>
                    <a:pt x="552450" y="219075"/>
                    <a:pt x="561975" y="200025"/>
                  </a:cubicBezTo>
                  <a:cubicBezTo>
                    <a:pt x="561975" y="200025"/>
                    <a:pt x="571500" y="190500"/>
                    <a:pt x="590550" y="171450"/>
                  </a:cubicBezTo>
                  <a:cubicBezTo>
                    <a:pt x="590550" y="171450"/>
                    <a:pt x="609600" y="161925"/>
                    <a:pt x="628650" y="161925"/>
                  </a:cubicBezTo>
                  <a:cubicBezTo>
                    <a:pt x="628650" y="161925"/>
                    <a:pt x="657225" y="161925"/>
                    <a:pt x="676275" y="180975"/>
                  </a:cubicBezTo>
                  <a:cubicBezTo>
                    <a:pt x="676275" y="180975"/>
                    <a:pt x="704850" y="190500"/>
                    <a:pt x="723900" y="219075"/>
                  </a:cubicBezTo>
                  <a:lnTo>
                    <a:pt x="695325" y="276225"/>
                  </a:lnTo>
                  <a:cubicBezTo>
                    <a:pt x="695325" y="276225"/>
                    <a:pt x="676275" y="257175"/>
                    <a:pt x="657225" y="247650"/>
                  </a:cubicBezTo>
                  <a:cubicBezTo>
                    <a:pt x="657225" y="247650"/>
                    <a:pt x="647700" y="238124"/>
                    <a:pt x="628650" y="238124"/>
                  </a:cubicBezTo>
                  <a:cubicBezTo>
                    <a:pt x="628650" y="238124"/>
                    <a:pt x="609600" y="238124"/>
                    <a:pt x="600075" y="257175"/>
                  </a:cubicBezTo>
                  <a:cubicBezTo>
                    <a:pt x="600075" y="257175"/>
                    <a:pt x="590550" y="266700"/>
                    <a:pt x="590550" y="285750"/>
                  </a:cubicBezTo>
                  <a:cubicBezTo>
                    <a:pt x="590550" y="285750"/>
                    <a:pt x="590550" y="304800"/>
                    <a:pt x="600075" y="314325"/>
                  </a:cubicBezTo>
                  <a:cubicBezTo>
                    <a:pt x="600075" y="314325"/>
                    <a:pt x="600075" y="323850"/>
                    <a:pt x="619125" y="333375"/>
                  </a:cubicBezTo>
                  <a:cubicBezTo>
                    <a:pt x="619125" y="333375"/>
                    <a:pt x="628650" y="333375"/>
                    <a:pt x="638175" y="333375"/>
                  </a:cubicBezTo>
                  <a:cubicBezTo>
                    <a:pt x="638175" y="333375"/>
                    <a:pt x="647700" y="342900"/>
                    <a:pt x="657225" y="342900"/>
                  </a:cubicBezTo>
                  <a:cubicBezTo>
                    <a:pt x="657225" y="342900"/>
                    <a:pt x="666750" y="342900"/>
                    <a:pt x="685800" y="352425"/>
                  </a:cubicBezTo>
                  <a:cubicBezTo>
                    <a:pt x="685800" y="352425"/>
                    <a:pt x="695325" y="361950"/>
                    <a:pt x="704850" y="371475"/>
                  </a:cubicBezTo>
                  <a:cubicBezTo>
                    <a:pt x="704850" y="371475"/>
                    <a:pt x="714375" y="390525"/>
                    <a:pt x="723900" y="409575"/>
                  </a:cubicBezTo>
                  <a:cubicBezTo>
                    <a:pt x="723900" y="409575"/>
                    <a:pt x="733425" y="428625"/>
                    <a:pt x="733425" y="457200"/>
                  </a:cubicBezTo>
                  <a:cubicBezTo>
                    <a:pt x="733425" y="457200"/>
                    <a:pt x="733425" y="495300"/>
                    <a:pt x="723900" y="514350"/>
                  </a:cubicBezTo>
                  <a:cubicBezTo>
                    <a:pt x="723900" y="514350"/>
                    <a:pt x="714375" y="542925"/>
                    <a:pt x="704850" y="552450"/>
                  </a:cubicBezTo>
                  <a:cubicBezTo>
                    <a:pt x="704850" y="552450"/>
                    <a:pt x="685800" y="571500"/>
                    <a:pt x="666750" y="581025"/>
                  </a:cubicBezTo>
                  <a:cubicBezTo>
                    <a:pt x="666750" y="581025"/>
                    <a:pt x="647700" y="590550"/>
                    <a:pt x="628650" y="590550"/>
                  </a:cubicBezTo>
                  <a:cubicBezTo>
                    <a:pt x="628650" y="590550"/>
                    <a:pt x="600075" y="590550"/>
                    <a:pt x="571500" y="571500"/>
                  </a:cubicBezTo>
                  <a:cubicBezTo>
                    <a:pt x="571500" y="571500"/>
                    <a:pt x="552450" y="552450"/>
                    <a:pt x="523875" y="514350"/>
                  </a:cubicBezTo>
                  <a:lnTo>
                    <a:pt x="561975" y="457200"/>
                  </a:lnTo>
                  <a:moveTo>
                    <a:pt x="885825" y="571500"/>
                  </a:moveTo>
                  <a:lnTo>
                    <a:pt x="857250" y="571500"/>
                  </a:lnTo>
                  <a:cubicBezTo>
                    <a:pt x="857250" y="571500"/>
                    <a:pt x="838200" y="571500"/>
                    <a:pt x="828675" y="561975"/>
                  </a:cubicBezTo>
                  <a:cubicBezTo>
                    <a:pt x="828675" y="561975"/>
                    <a:pt x="809625" y="561975"/>
                    <a:pt x="809625" y="542925"/>
                  </a:cubicBezTo>
                  <a:cubicBezTo>
                    <a:pt x="809625" y="542925"/>
                    <a:pt x="800100" y="533400"/>
                    <a:pt x="790575" y="514350"/>
                  </a:cubicBezTo>
                  <a:cubicBezTo>
                    <a:pt x="790575" y="514350"/>
                    <a:pt x="790575" y="485775"/>
                    <a:pt x="790575" y="466725"/>
                  </a:cubicBezTo>
                  <a:lnTo>
                    <a:pt x="790575" y="238124"/>
                  </a:lnTo>
                  <a:lnTo>
                    <a:pt x="762000" y="238124"/>
                  </a:lnTo>
                  <a:lnTo>
                    <a:pt x="762000" y="180975"/>
                  </a:lnTo>
                  <a:lnTo>
                    <a:pt x="790575" y="180975"/>
                  </a:lnTo>
                  <a:lnTo>
                    <a:pt x="790575" y="47625"/>
                  </a:lnTo>
                  <a:lnTo>
                    <a:pt x="838200" y="47625"/>
                  </a:lnTo>
                  <a:lnTo>
                    <a:pt x="838200" y="180975"/>
                  </a:lnTo>
                  <a:lnTo>
                    <a:pt x="885825" y="180975"/>
                  </a:lnTo>
                  <a:lnTo>
                    <a:pt x="885825" y="238124"/>
                  </a:lnTo>
                  <a:lnTo>
                    <a:pt x="838200" y="238124"/>
                  </a:lnTo>
                  <a:lnTo>
                    <a:pt x="838200" y="466725"/>
                  </a:lnTo>
                  <a:cubicBezTo>
                    <a:pt x="838200" y="466725"/>
                    <a:pt x="838200" y="504824"/>
                    <a:pt x="857250" y="504824"/>
                  </a:cubicBezTo>
                  <a:lnTo>
                    <a:pt x="885825" y="504824"/>
                  </a:lnTo>
                  <a:lnTo>
                    <a:pt x="885825" y="571500"/>
                  </a:lnTo>
                </a:path>
              </a:pathLst>
            </a:custGeom>
            <a:gradFill rotWithShape="1">
              <a:gsLst>
                <a:gs pos="0">
                  <a:srgbClr val="FF1A00"/>
                </a:gs>
                <a:gs pos="100000">
                  <a:srgbClr val="CD0000"/>
                </a:gs>
              </a:gsLst>
              <a:lin ang="5400000" scaled="0"/>
              <a:tileRect/>
            </a:gradFill>
            <a:ln w="25400" cap="flat" cmpd="sng" algn="ctr">
              <a:noFill/>
              <a:prstDash val="solid"/>
              <a:round/>
            </a:ln>
            <a:effectLst>
              <a:outerShdw blurRad="63500" dir="3600000" rotWithShape="0">
                <a:srgbClr val="000000">
                  <a:alpha val="7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 rot="16200000">
              <a:off x="6654786" y="3251777"/>
              <a:ext cx="20690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0800000">
              <a:off x="574114" y="2231739"/>
              <a:ext cx="7115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16200000" flipH="1">
              <a:off x="6542592" y="2446976"/>
              <a:ext cx="3845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cxnSpLocks/>
              <a:endCxn id="4" idx="0"/>
            </p:cNvCxnSpPr>
            <p:nvPr/>
          </p:nvCxnSpPr>
          <p:spPr>
            <a:xfrm>
              <a:off x="565703" y="2217276"/>
              <a:ext cx="11000" cy="2756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자유형: 도형 33"/>
            <p:cNvSpPr>
              <a:spLocks noEditPoints="1" noChangeShapeType="1" noTextEdit="1"/>
            </p:cNvSpPr>
            <p:nvPr/>
          </p:nvSpPr>
          <p:spPr>
            <a:xfrm>
              <a:off x="7400046" y="2810242"/>
              <a:ext cx="557774" cy="624444"/>
            </a:xfrm>
            <a:custGeom>
              <a:avLst/>
              <a:gdLst/>
              <a:ahLst/>
              <a:cxnLst/>
              <a:rect l="l" t="t" r="r" b="b"/>
              <a:pathLst>
                <a:path w="758825" h="492413">
                  <a:moveTo>
                    <a:pt x="47625" y="114300"/>
                  </a:moveTo>
                  <a:cubicBezTo>
                    <a:pt x="47625" y="114300"/>
                    <a:pt x="47625" y="85725"/>
                    <a:pt x="57150" y="66675"/>
                  </a:cubicBezTo>
                  <a:cubicBezTo>
                    <a:pt x="57150" y="66675"/>
                    <a:pt x="66675" y="38100"/>
                    <a:pt x="76200" y="28575"/>
                  </a:cubicBezTo>
                  <a:cubicBezTo>
                    <a:pt x="76200" y="28575"/>
                    <a:pt x="85725" y="9525"/>
                    <a:pt x="104775" y="9525"/>
                  </a:cubicBezTo>
                  <a:cubicBezTo>
                    <a:pt x="104775" y="9525"/>
                    <a:pt x="123825" y="0"/>
                    <a:pt x="133350" y="0"/>
                  </a:cubicBezTo>
                  <a:cubicBezTo>
                    <a:pt x="133350" y="0"/>
                    <a:pt x="152400" y="0"/>
                    <a:pt x="161925" y="9525"/>
                  </a:cubicBezTo>
                  <a:cubicBezTo>
                    <a:pt x="161925" y="9525"/>
                    <a:pt x="180975" y="9525"/>
                    <a:pt x="190500" y="28575"/>
                  </a:cubicBezTo>
                  <a:cubicBezTo>
                    <a:pt x="190500" y="28575"/>
                    <a:pt x="209550" y="38100"/>
                    <a:pt x="219075" y="66675"/>
                  </a:cubicBezTo>
                  <a:cubicBezTo>
                    <a:pt x="219075" y="66675"/>
                    <a:pt x="228600" y="85725"/>
                    <a:pt x="228600" y="114300"/>
                  </a:cubicBezTo>
                  <a:cubicBezTo>
                    <a:pt x="228600" y="114300"/>
                    <a:pt x="228600" y="142875"/>
                    <a:pt x="219075" y="161925"/>
                  </a:cubicBezTo>
                  <a:cubicBezTo>
                    <a:pt x="219075" y="161925"/>
                    <a:pt x="209550" y="190500"/>
                    <a:pt x="190500" y="200025"/>
                  </a:cubicBezTo>
                  <a:cubicBezTo>
                    <a:pt x="190500" y="200025"/>
                    <a:pt x="180975" y="219075"/>
                    <a:pt x="161925" y="219075"/>
                  </a:cubicBezTo>
                  <a:cubicBezTo>
                    <a:pt x="161925" y="219075"/>
                    <a:pt x="152400" y="228600"/>
                    <a:pt x="133350" y="228600"/>
                  </a:cubicBezTo>
                  <a:cubicBezTo>
                    <a:pt x="133350" y="228600"/>
                    <a:pt x="123825" y="228600"/>
                    <a:pt x="104775" y="219075"/>
                  </a:cubicBezTo>
                  <a:cubicBezTo>
                    <a:pt x="104775" y="219075"/>
                    <a:pt x="85725" y="219075"/>
                    <a:pt x="76200" y="200025"/>
                  </a:cubicBezTo>
                  <a:cubicBezTo>
                    <a:pt x="76200" y="200025"/>
                    <a:pt x="66675" y="190500"/>
                    <a:pt x="57150" y="161925"/>
                  </a:cubicBezTo>
                  <a:cubicBezTo>
                    <a:pt x="57150" y="161925"/>
                    <a:pt x="47625" y="142875"/>
                    <a:pt x="47625" y="114300"/>
                  </a:cubicBezTo>
                  <a:lnTo>
                    <a:pt x="47625" y="114300"/>
                  </a:lnTo>
                  <a:moveTo>
                    <a:pt x="76200" y="114300"/>
                  </a:moveTo>
                  <a:cubicBezTo>
                    <a:pt x="76200" y="114300"/>
                    <a:pt x="76200" y="133350"/>
                    <a:pt x="85725" y="142875"/>
                  </a:cubicBezTo>
                  <a:cubicBezTo>
                    <a:pt x="85725" y="142875"/>
                    <a:pt x="95250" y="152400"/>
                    <a:pt x="95250" y="161925"/>
                  </a:cubicBezTo>
                  <a:cubicBezTo>
                    <a:pt x="95250" y="161925"/>
                    <a:pt x="104775" y="171450"/>
                    <a:pt x="114300" y="180975"/>
                  </a:cubicBezTo>
                  <a:cubicBezTo>
                    <a:pt x="114300" y="180975"/>
                    <a:pt x="123825" y="180975"/>
                    <a:pt x="133350" y="180975"/>
                  </a:cubicBezTo>
                  <a:cubicBezTo>
                    <a:pt x="133350" y="180975"/>
                    <a:pt x="142875" y="180975"/>
                    <a:pt x="152400" y="180975"/>
                  </a:cubicBezTo>
                  <a:cubicBezTo>
                    <a:pt x="152400" y="180975"/>
                    <a:pt x="161925" y="171450"/>
                    <a:pt x="171450" y="161925"/>
                  </a:cubicBezTo>
                  <a:cubicBezTo>
                    <a:pt x="171450" y="161925"/>
                    <a:pt x="180975" y="152400"/>
                    <a:pt x="180975" y="142875"/>
                  </a:cubicBezTo>
                  <a:cubicBezTo>
                    <a:pt x="180975" y="142875"/>
                    <a:pt x="190500" y="133350"/>
                    <a:pt x="190500" y="114300"/>
                  </a:cubicBezTo>
                  <a:cubicBezTo>
                    <a:pt x="190500" y="114300"/>
                    <a:pt x="190500" y="95250"/>
                    <a:pt x="180975" y="85725"/>
                  </a:cubicBezTo>
                  <a:cubicBezTo>
                    <a:pt x="180975" y="85725"/>
                    <a:pt x="180975" y="76200"/>
                    <a:pt x="171450" y="66675"/>
                  </a:cubicBezTo>
                  <a:cubicBezTo>
                    <a:pt x="171450" y="66675"/>
                    <a:pt x="161925" y="57150"/>
                    <a:pt x="152400" y="57150"/>
                  </a:cubicBezTo>
                  <a:cubicBezTo>
                    <a:pt x="152400" y="57150"/>
                    <a:pt x="142875" y="47625"/>
                    <a:pt x="133350" y="47625"/>
                  </a:cubicBezTo>
                  <a:cubicBezTo>
                    <a:pt x="133350" y="47625"/>
                    <a:pt x="123825" y="47625"/>
                    <a:pt x="114300" y="57150"/>
                  </a:cubicBezTo>
                  <a:cubicBezTo>
                    <a:pt x="114300" y="57150"/>
                    <a:pt x="104775" y="57150"/>
                    <a:pt x="95250" y="66675"/>
                  </a:cubicBezTo>
                  <a:cubicBezTo>
                    <a:pt x="95250" y="66675"/>
                    <a:pt x="95250" y="76200"/>
                    <a:pt x="85725" y="85725"/>
                  </a:cubicBezTo>
                  <a:cubicBezTo>
                    <a:pt x="85725" y="85725"/>
                    <a:pt x="76200" y="95250"/>
                    <a:pt x="76200" y="114300"/>
                  </a:cubicBezTo>
                  <a:lnTo>
                    <a:pt x="76200" y="114300"/>
                  </a:lnTo>
                  <a:moveTo>
                    <a:pt x="0" y="266700"/>
                  </a:moveTo>
                  <a:lnTo>
                    <a:pt x="266700" y="266700"/>
                  </a:lnTo>
                  <a:lnTo>
                    <a:pt x="266700" y="314325"/>
                  </a:lnTo>
                  <a:lnTo>
                    <a:pt x="200025" y="314325"/>
                  </a:lnTo>
                  <a:lnTo>
                    <a:pt x="200025" y="485775"/>
                  </a:lnTo>
                  <a:lnTo>
                    <a:pt x="171450" y="485775"/>
                  </a:lnTo>
                  <a:lnTo>
                    <a:pt x="171450" y="314325"/>
                  </a:lnTo>
                  <a:lnTo>
                    <a:pt x="104775" y="314325"/>
                  </a:lnTo>
                  <a:lnTo>
                    <a:pt x="104775" y="485775"/>
                  </a:lnTo>
                  <a:lnTo>
                    <a:pt x="66675" y="485775"/>
                  </a:lnTo>
                  <a:lnTo>
                    <a:pt x="66675" y="314325"/>
                  </a:lnTo>
                  <a:lnTo>
                    <a:pt x="0" y="314325"/>
                  </a:lnTo>
                  <a:lnTo>
                    <a:pt x="0" y="266700"/>
                  </a:lnTo>
                  <a:moveTo>
                    <a:pt x="342900" y="219075"/>
                  </a:moveTo>
                  <a:cubicBezTo>
                    <a:pt x="342900" y="219075"/>
                    <a:pt x="342900" y="190500"/>
                    <a:pt x="352425" y="180975"/>
                  </a:cubicBezTo>
                  <a:cubicBezTo>
                    <a:pt x="352425" y="180975"/>
                    <a:pt x="361950" y="161925"/>
                    <a:pt x="371475" y="152400"/>
                  </a:cubicBezTo>
                  <a:cubicBezTo>
                    <a:pt x="371475" y="152400"/>
                    <a:pt x="381000" y="142875"/>
                    <a:pt x="400050" y="133350"/>
                  </a:cubicBezTo>
                  <a:cubicBezTo>
                    <a:pt x="400050" y="133350"/>
                    <a:pt x="409575" y="133350"/>
                    <a:pt x="428625" y="133350"/>
                  </a:cubicBezTo>
                  <a:cubicBezTo>
                    <a:pt x="428625" y="133350"/>
                    <a:pt x="438150" y="133350"/>
                    <a:pt x="447675" y="133350"/>
                  </a:cubicBezTo>
                  <a:cubicBezTo>
                    <a:pt x="447675" y="133350"/>
                    <a:pt x="466725" y="142875"/>
                    <a:pt x="476249" y="152400"/>
                  </a:cubicBezTo>
                  <a:cubicBezTo>
                    <a:pt x="476249" y="152400"/>
                    <a:pt x="485775" y="161925"/>
                    <a:pt x="495300" y="180975"/>
                  </a:cubicBezTo>
                  <a:cubicBezTo>
                    <a:pt x="495300" y="180975"/>
                    <a:pt x="504824" y="190500"/>
                    <a:pt x="504824" y="219075"/>
                  </a:cubicBezTo>
                  <a:cubicBezTo>
                    <a:pt x="504824" y="219075"/>
                    <a:pt x="504824" y="247650"/>
                    <a:pt x="495300" y="257175"/>
                  </a:cubicBezTo>
                  <a:cubicBezTo>
                    <a:pt x="495300" y="257175"/>
                    <a:pt x="495300" y="266700"/>
                    <a:pt x="485775" y="276225"/>
                  </a:cubicBezTo>
                  <a:lnTo>
                    <a:pt x="485775" y="352425"/>
                  </a:lnTo>
                  <a:lnTo>
                    <a:pt x="561975" y="352425"/>
                  </a:lnTo>
                  <a:lnTo>
                    <a:pt x="561975" y="400050"/>
                  </a:lnTo>
                  <a:lnTo>
                    <a:pt x="295275" y="400050"/>
                  </a:lnTo>
                  <a:lnTo>
                    <a:pt x="295275" y="352425"/>
                  </a:lnTo>
                  <a:lnTo>
                    <a:pt x="371475" y="352425"/>
                  </a:lnTo>
                  <a:lnTo>
                    <a:pt x="371475" y="285750"/>
                  </a:lnTo>
                  <a:cubicBezTo>
                    <a:pt x="371475" y="285750"/>
                    <a:pt x="361950" y="276225"/>
                    <a:pt x="352425" y="257175"/>
                  </a:cubicBezTo>
                  <a:cubicBezTo>
                    <a:pt x="352425" y="257175"/>
                    <a:pt x="342900" y="247650"/>
                    <a:pt x="342900" y="219075"/>
                  </a:cubicBezTo>
                  <a:lnTo>
                    <a:pt x="342900" y="219075"/>
                  </a:lnTo>
                  <a:moveTo>
                    <a:pt x="514350" y="114300"/>
                  </a:moveTo>
                  <a:lnTo>
                    <a:pt x="333375" y="114300"/>
                  </a:lnTo>
                  <a:lnTo>
                    <a:pt x="333375" y="66675"/>
                  </a:lnTo>
                  <a:lnTo>
                    <a:pt x="514350" y="66675"/>
                  </a:lnTo>
                  <a:lnTo>
                    <a:pt x="514350" y="114300"/>
                  </a:lnTo>
                  <a:moveTo>
                    <a:pt x="381000" y="219075"/>
                  </a:moveTo>
                  <a:cubicBezTo>
                    <a:pt x="381000" y="219075"/>
                    <a:pt x="381000" y="238124"/>
                    <a:pt x="381000" y="238124"/>
                  </a:cubicBezTo>
                  <a:cubicBezTo>
                    <a:pt x="381000" y="238124"/>
                    <a:pt x="390525" y="247650"/>
                    <a:pt x="390525" y="257175"/>
                  </a:cubicBezTo>
                  <a:cubicBezTo>
                    <a:pt x="390525" y="257175"/>
                    <a:pt x="400050" y="257175"/>
                    <a:pt x="409575" y="266700"/>
                  </a:cubicBezTo>
                  <a:cubicBezTo>
                    <a:pt x="409575" y="266700"/>
                    <a:pt x="419100" y="266700"/>
                    <a:pt x="428625" y="266700"/>
                  </a:cubicBezTo>
                  <a:quadBezTo>
                    <a:pt x="428625" y="266700"/>
                    <a:pt x="438150" y="266700"/>
                  </a:quadBezTo>
                  <a:cubicBezTo>
                    <a:pt x="438150" y="266700"/>
                    <a:pt x="447675" y="257175"/>
                    <a:pt x="457200" y="257175"/>
                  </a:cubicBezTo>
                  <a:cubicBezTo>
                    <a:pt x="457200" y="257175"/>
                    <a:pt x="457200" y="247650"/>
                    <a:pt x="466725" y="238124"/>
                  </a:cubicBezTo>
                  <a:cubicBezTo>
                    <a:pt x="466725" y="238124"/>
                    <a:pt x="466725" y="228600"/>
                    <a:pt x="466725" y="219075"/>
                  </a:cubicBezTo>
                  <a:cubicBezTo>
                    <a:pt x="466725" y="219075"/>
                    <a:pt x="466725" y="209550"/>
                    <a:pt x="466725" y="200025"/>
                  </a:cubicBezTo>
                  <a:cubicBezTo>
                    <a:pt x="466725" y="200025"/>
                    <a:pt x="457200" y="190500"/>
                    <a:pt x="457200" y="180975"/>
                  </a:cubicBezTo>
                  <a:cubicBezTo>
                    <a:pt x="457200" y="180975"/>
                    <a:pt x="447675" y="180975"/>
                    <a:pt x="438150" y="180975"/>
                  </a:cubicBezTo>
                  <a:cubicBezTo>
                    <a:pt x="438150" y="180975"/>
                    <a:pt x="428625" y="171450"/>
                    <a:pt x="428625" y="171450"/>
                  </a:cubicBezTo>
                  <a:cubicBezTo>
                    <a:pt x="428625" y="171450"/>
                    <a:pt x="419100" y="171450"/>
                    <a:pt x="409575" y="180975"/>
                  </a:cubicBezTo>
                  <a:cubicBezTo>
                    <a:pt x="409575" y="180975"/>
                    <a:pt x="400050" y="180975"/>
                    <a:pt x="390525" y="180975"/>
                  </a:cubicBezTo>
                  <a:cubicBezTo>
                    <a:pt x="390525" y="180975"/>
                    <a:pt x="390525" y="190500"/>
                    <a:pt x="381000" y="200025"/>
                  </a:cubicBezTo>
                  <a:cubicBezTo>
                    <a:pt x="381000" y="200025"/>
                    <a:pt x="381000" y="209550"/>
                    <a:pt x="381000" y="219075"/>
                  </a:cubicBezTo>
                  <a:lnTo>
                    <a:pt x="381000" y="219075"/>
                  </a:lnTo>
                  <a:moveTo>
                    <a:pt x="476249" y="47625"/>
                  </a:moveTo>
                  <a:lnTo>
                    <a:pt x="371475" y="47625"/>
                  </a:lnTo>
                  <a:lnTo>
                    <a:pt x="371475" y="0"/>
                  </a:lnTo>
                  <a:lnTo>
                    <a:pt x="476249" y="0"/>
                  </a:lnTo>
                  <a:lnTo>
                    <a:pt x="476249" y="47625"/>
                  </a:lnTo>
                  <a:moveTo>
                    <a:pt x="447675" y="304800"/>
                  </a:moveTo>
                  <a:cubicBezTo>
                    <a:pt x="447675" y="304800"/>
                    <a:pt x="438150" y="304800"/>
                    <a:pt x="428625" y="304800"/>
                  </a:cubicBezTo>
                  <a:cubicBezTo>
                    <a:pt x="428625" y="304800"/>
                    <a:pt x="419100" y="304800"/>
                    <a:pt x="409575" y="304800"/>
                  </a:cubicBezTo>
                  <a:lnTo>
                    <a:pt x="409575" y="352425"/>
                  </a:lnTo>
                  <a:lnTo>
                    <a:pt x="447675" y="352425"/>
                  </a:lnTo>
                  <a:lnTo>
                    <a:pt x="447675" y="304800"/>
                  </a:lnTo>
                  <a:quadBezTo>
                    <a:pt x="447675" y="304800"/>
                    <a:pt x="447675" y="304800"/>
                  </a:quadBezTo>
                  <a:lnTo>
                    <a:pt x="447675" y="304800"/>
                  </a:lnTo>
                  <a:moveTo>
                    <a:pt x="752475" y="400050"/>
                  </a:moveTo>
                  <a:lnTo>
                    <a:pt x="714375" y="400050"/>
                  </a:lnTo>
                  <a:lnTo>
                    <a:pt x="657225" y="257175"/>
                  </a:lnTo>
                  <a:lnTo>
                    <a:pt x="609600" y="400050"/>
                  </a:lnTo>
                  <a:lnTo>
                    <a:pt x="571500" y="400050"/>
                  </a:lnTo>
                  <a:lnTo>
                    <a:pt x="647700" y="209550"/>
                  </a:lnTo>
                  <a:lnTo>
                    <a:pt x="571500" y="28575"/>
                  </a:lnTo>
                  <a:lnTo>
                    <a:pt x="609600" y="28575"/>
                  </a:lnTo>
                  <a:lnTo>
                    <a:pt x="657225" y="161925"/>
                  </a:lnTo>
                  <a:lnTo>
                    <a:pt x="714375" y="28575"/>
                  </a:lnTo>
                  <a:lnTo>
                    <a:pt x="742950" y="28575"/>
                  </a:lnTo>
                  <a:lnTo>
                    <a:pt x="676275" y="209550"/>
                  </a:lnTo>
                  <a:lnTo>
                    <a:pt x="752475" y="400050"/>
                  </a:lnTo>
                </a:path>
              </a:pathLst>
            </a:custGeom>
            <a:gradFill rotWithShape="1">
              <a:gsLst>
                <a:gs pos="0">
                  <a:schemeClr val="accent4">
                    <a:shade val="8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80000"/>
                    <a:satMod val="245000"/>
                  </a:schemeClr>
                </a:gs>
              </a:gsLst>
              <a:lin ang="5400000" scaled="0"/>
              <a:tileRect/>
            </a:gradFill>
            <a:ln w="9017" cap="flat" cmpd="sng" algn="ctr">
              <a:solidFill>
                <a:schemeClr val="accent4">
                  <a:shade val="50000"/>
                  <a:satMod val="120000"/>
                </a:schemeClr>
              </a:solidFill>
              <a:prstDash val="solid"/>
              <a:round/>
            </a:ln>
            <a:effectLst>
              <a:innerShdw blurRad="63500" dist="50800" dir="10800000">
                <a:srgbClr val="000000">
                  <a:alpha val="50000"/>
                </a:srgbClr>
              </a:innerShdw>
              <a:reflection blurRad="50800" stA="50000" endPos="50000" dist="101600" dir="5400000" sy="-100000" rotWithShape="0"/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36" name="자유형: 도형 35"/>
            <p:cNvSpPr>
              <a:spLocks noEditPoints="1" noChangeShapeType="1" noTextEdit="1"/>
            </p:cNvSpPr>
            <p:nvPr/>
          </p:nvSpPr>
          <p:spPr>
            <a:xfrm>
              <a:off x="2227376" y="2622229"/>
              <a:ext cx="1434552" cy="652518"/>
            </a:xfrm>
            <a:custGeom>
              <a:avLst/>
              <a:gdLst/>
              <a:ahLst/>
              <a:cxnLst/>
              <a:rect l="l" t="t" r="r" b="b"/>
              <a:pathLst>
                <a:path w="1952625" h="514350">
                  <a:moveTo>
                    <a:pt x="0" y="190500"/>
                  </a:moveTo>
                  <a:lnTo>
                    <a:pt x="247650" y="190500"/>
                  </a:lnTo>
                  <a:cubicBezTo>
                    <a:pt x="247650" y="190500"/>
                    <a:pt x="257175" y="180975"/>
                    <a:pt x="257175" y="180975"/>
                  </a:cubicBezTo>
                  <a:cubicBezTo>
                    <a:pt x="257175" y="180975"/>
                    <a:pt x="257175" y="161925"/>
                    <a:pt x="257175" y="142875"/>
                  </a:cubicBezTo>
                  <a:lnTo>
                    <a:pt x="76200" y="142875"/>
                  </a:lnTo>
                  <a:lnTo>
                    <a:pt x="76200" y="85725"/>
                  </a:lnTo>
                  <a:lnTo>
                    <a:pt x="266700" y="85725"/>
                  </a:lnTo>
                  <a:cubicBezTo>
                    <a:pt x="266700" y="85725"/>
                    <a:pt x="266700" y="76200"/>
                    <a:pt x="266700" y="66675"/>
                  </a:cubicBezTo>
                  <a:cubicBezTo>
                    <a:pt x="266700" y="66675"/>
                    <a:pt x="266700" y="57150"/>
                    <a:pt x="266700" y="47625"/>
                  </a:cubicBezTo>
                  <a:lnTo>
                    <a:pt x="66675" y="47625"/>
                  </a:lnTo>
                  <a:lnTo>
                    <a:pt x="66675" y="0"/>
                  </a:lnTo>
                  <a:lnTo>
                    <a:pt x="314325" y="0"/>
                  </a:lnTo>
                  <a:cubicBezTo>
                    <a:pt x="314325" y="0"/>
                    <a:pt x="314325" y="57150"/>
                    <a:pt x="314325" y="114300"/>
                  </a:cubicBezTo>
                  <a:cubicBezTo>
                    <a:pt x="314325" y="114300"/>
                    <a:pt x="304800" y="152400"/>
                    <a:pt x="295275" y="190500"/>
                  </a:cubicBezTo>
                  <a:lnTo>
                    <a:pt x="381000" y="190500"/>
                  </a:lnTo>
                  <a:lnTo>
                    <a:pt x="381000" y="238124"/>
                  </a:lnTo>
                  <a:lnTo>
                    <a:pt x="0" y="238124"/>
                  </a:lnTo>
                  <a:lnTo>
                    <a:pt x="0" y="190500"/>
                  </a:lnTo>
                  <a:moveTo>
                    <a:pt x="114300" y="457200"/>
                  </a:moveTo>
                  <a:lnTo>
                    <a:pt x="314325" y="457200"/>
                  </a:lnTo>
                  <a:lnTo>
                    <a:pt x="314325" y="504824"/>
                  </a:lnTo>
                  <a:lnTo>
                    <a:pt x="66675" y="504824"/>
                  </a:lnTo>
                  <a:lnTo>
                    <a:pt x="66675" y="371475"/>
                  </a:lnTo>
                  <a:lnTo>
                    <a:pt x="266700" y="371475"/>
                  </a:lnTo>
                  <a:lnTo>
                    <a:pt x="266700" y="333375"/>
                  </a:lnTo>
                  <a:lnTo>
                    <a:pt x="66675" y="333375"/>
                  </a:lnTo>
                  <a:lnTo>
                    <a:pt x="66675" y="285750"/>
                  </a:lnTo>
                  <a:lnTo>
                    <a:pt x="314325" y="285750"/>
                  </a:lnTo>
                  <a:lnTo>
                    <a:pt x="314325" y="419100"/>
                  </a:lnTo>
                  <a:lnTo>
                    <a:pt x="114300" y="419100"/>
                  </a:lnTo>
                  <a:lnTo>
                    <a:pt x="114300" y="457200"/>
                  </a:lnTo>
                  <a:moveTo>
                    <a:pt x="647700" y="295275"/>
                  </a:moveTo>
                  <a:lnTo>
                    <a:pt x="647700" y="342900"/>
                  </a:lnTo>
                  <a:cubicBezTo>
                    <a:pt x="647700" y="342900"/>
                    <a:pt x="619125" y="352425"/>
                    <a:pt x="600075" y="352425"/>
                  </a:cubicBezTo>
                  <a:cubicBezTo>
                    <a:pt x="600075" y="352425"/>
                    <a:pt x="581025" y="352425"/>
                    <a:pt x="561975" y="352425"/>
                  </a:cubicBezTo>
                  <a:cubicBezTo>
                    <a:pt x="561975" y="352425"/>
                    <a:pt x="542925" y="352425"/>
                    <a:pt x="523875" y="352425"/>
                  </a:cubicBezTo>
                  <a:cubicBezTo>
                    <a:pt x="523875" y="352425"/>
                    <a:pt x="514350" y="352425"/>
                    <a:pt x="495300" y="352425"/>
                  </a:cubicBezTo>
                  <a:lnTo>
                    <a:pt x="419100" y="352425"/>
                  </a:lnTo>
                  <a:lnTo>
                    <a:pt x="419100" y="152400"/>
                  </a:lnTo>
                  <a:lnTo>
                    <a:pt x="552450" y="152400"/>
                  </a:lnTo>
                  <a:lnTo>
                    <a:pt x="552450" y="76200"/>
                  </a:lnTo>
                  <a:lnTo>
                    <a:pt x="419100" y="76200"/>
                  </a:lnTo>
                  <a:lnTo>
                    <a:pt x="419100" y="28575"/>
                  </a:lnTo>
                  <a:lnTo>
                    <a:pt x="600075" y="28575"/>
                  </a:lnTo>
                  <a:lnTo>
                    <a:pt x="600075" y="209550"/>
                  </a:lnTo>
                  <a:lnTo>
                    <a:pt x="466725" y="209550"/>
                  </a:lnTo>
                  <a:lnTo>
                    <a:pt x="466725" y="304800"/>
                  </a:lnTo>
                  <a:lnTo>
                    <a:pt x="495300" y="304800"/>
                  </a:lnTo>
                  <a:cubicBezTo>
                    <a:pt x="495300" y="304800"/>
                    <a:pt x="504824" y="304800"/>
                    <a:pt x="523875" y="304800"/>
                  </a:cubicBezTo>
                  <a:cubicBezTo>
                    <a:pt x="523875" y="304800"/>
                    <a:pt x="542925" y="304800"/>
                    <a:pt x="561975" y="304800"/>
                  </a:cubicBezTo>
                  <a:cubicBezTo>
                    <a:pt x="561975" y="304800"/>
                    <a:pt x="581025" y="304800"/>
                    <a:pt x="600075" y="295275"/>
                  </a:cubicBezTo>
                  <a:cubicBezTo>
                    <a:pt x="600075" y="295275"/>
                    <a:pt x="619125" y="295275"/>
                    <a:pt x="647700" y="295275"/>
                  </a:cubicBezTo>
                  <a:lnTo>
                    <a:pt x="647700" y="295275"/>
                  </a:lnTo>
                  <a:moveTo>
                    <a:pt x="685800" y="0"/>
                  </a:moveTo>
                  <a:lnTo>
                    <a:pt x="733425" y="0"/>
                  </a:lnTo>
                  <a:lnTo>
                    <a:pt x="733425" y="504824"/>
                  </a:lnTo>
                  <a:lnTo>
                    <a:pt x="685800" y="504824"/>
                  </a:lnTo>
                  <a:lnTo>
                    <a:pt x="685800" y="190500"/>
                  </a:lnTo>
                  <a:lnTo>
                    <a:pt x="619125" y="190500"/>
                  </a:lnTo>
                  <a:lnTo>
                    <a:pt x="619125" y="133350"/>
                  </a:lnTo>
                  <a:lnTo>
                    <a:pt x="685800" y="133350"/>
                  </a:lnTo>
                  <a:lnTo>
                    <a:pt x="685800" y="0"/>
                  </a:lnTo>
                  <a:moveTo>
                    <a:pt x="1162050" y="219075"/>
                  </a:moveTo>
                  <a:lnTo>
                    <a:pt x="1133475" y="257175"/>
                  </a:lnTo>
                  <a:cubicBezTo>
                    <a:pt x="1133475" y="257175"/>
                    <a:pt x="1095375" y="238124"/>
                    <a:pt x="1057275" y="209550"/>
                  </a:cubicBezTo>
                  <a:cubicBezTo>
                    <a:pt x="1057275" y="209550"/>
                    <a:pt x="1038224" y="200025"/>
                    <a:pt x="1028700" y="180975"/>
                  </a:cubicBezTo>
                  <a:cubicBezTo>
                    <a:pt x="1028700" y="180975"/>
                    <a:pt x="1009649" y="171450"/>
                    <a:pt x="1000125" y="152400"/>
                  </a:cubicBezTo>
                  <a:cubicBezTo>
                    <a:pt x="1000125" y="152400"/>
                    <a:pt x="981074" y="180975"/>
                    <a:pt x="952499" y="219075"/>
                  </a:cubicBezTo>
                  <a:cubicBezTo>
                    <a:pt x="952499" y="219075"/>
                    <a:pt x="923924" y="247650"/>
                    <a:pt x="876300" y="266700"/>
                  </a:cubicBezTo>
                  <a:lnTo>
                    <a:pt x="847725" y="219075"/>
                  </a:lnTo>
                  <a:cubicBezTo>
                    <a:pt x="847725" y="219075"/>
                    <a:pt x="904875" y="190500"/>
                    <a:pt x="942975" y="152400"/>
                  </a:cubicBezTo>
                  <a:cubicBezTo>
                    <a:pt x="942975" y="152400"/>
                    <a:pt x="981074" y="114300"/>
                    <a:pt x="981074" y="38100"/>
                  </a:cubicBezTo>
                  <a:lnTo>
                    <a:pt x="981074" y="19050"/>
                  </a:lnTo>
                  <a:lnTo>
                    <a:pt x="1028700" y="19050"/>
                  </a:lnTo>
                  <a:lnTo>
                    <a:pt x="1028700" y="38100"/>
                  </a:lnTo>
                  <a:cubicBezTo>
                    <a:pt x="1028700" y="38100"/>
                    <a:pt x="1028700" y="85725"/>
                    <a:pt x="1028700" y="104775"/>
                  </a:cubicBezTo>
                  <a:cubicBezTo>
                    <a:pt x="1028700" y="104775"/>
                    <a:pt x="1047750" y="142875"/>
                    <a:pt x="1085850" y="171450"/>
                  </a:cubicBezTo>
                  <a:cubicBezTo>
                    <a:pt x="1085850" y="171450"/>
                    <a:pt x="1114425" y="190500"/>
                    <a:pt x="1123950" y="200025"/>
                  </a:cubicBezTo>
                  <a:cubicBezTo>
                    <a:pt x="1123950" y="200025"/>
                    <a:pt x="1143000" y="209550"/>
                    <a:pt x="1162050" y="219075"/>
                  </a:cubicBezTo>
                  <a:lnTo>
                    <a:pt x="1162050" y="219075"/>
                  </a:lnTo>
                  <a:moveTo>
                    <a:pt x="809625" y="352425"/>
                  </a:moveTo>
                  <a:lnTo>
                    <a:pt x="1190625" y="352425"/>
                  </a:lnTo>
                  <a:lnTo>
                    <a:pt x="1190625" y="409575"/>
                  </a:lnTo>
                  <a:lnTo>
                    <a:pt x="809625" y="409575"/>
                  </a:lnTo>
                  <a:lnTo>
                    <a:pt x="809625" y="352425"/>
                  </a:lnTo>
                  <a:moveTo>
                    <a:pt x="1457325" y="342900"/>
                  </a:moveTo>
                  <a:cubicBezTo>
                    <a:pt x="1457325" y="342900"/>
                    <a:pt x="1438275" y="342900"/>
                    <a:pt x="1419225" y="352425"/>
                  </a:cubicBezTo>
                  <a:cubicBezTo>
                    <a:pt x="1419225" y="352425"/>
                    <a:pt x="1409700" y="352425"/>
                    <a:pt x="1390650" y="352425"/>
                  </a:cubicBezTo>
                  <a:cubicBezTo>
                    <a:pt x="1390650" y="352425"/>
                    <a:pt x="1371600" y="352425"/>
                    <a:pt x="1352550" y="352425"/>
                  </a:cubicBezTo>
                  <a:cubicBezTo>
                    <a:pt x="1352550" y="352425"/>
                    <a:pt x="1333500" y="352425"/>
                    <a:pt x="1304925" y="352425"/>
                  </a:cubicBezTo>
                  <a:lnTo>
                    <a:pt x="1238250" y="352425"/>
                  </a:lnTo>
                  <a:lnTo>
                    <a:pt x="1238250" y="19050"/>
                  </a:lnTo>
                  <a:lnTo>
                    <a:pt x="1428750" y="19050"/>
                  </a:lnTo>
                  <a:lnTo>
                    <a:pt x="1428750" y="76200"/>
                  </a:lnTo>
                  <a:lnTo>
                    <a:pt x="1285875" y="76200"/>
                  </a:lnTo>
                  <a:lnTo>
                    <a:pt x="1285875" y="152400"/>
                  </a:lnTo>
                  <a:lnTo>
                    <a:pt x="1409700" y="152400"/>
                  </a:lnTo>
                  <a:lnTo>
                    <a:pt x="1409700" y="200025"/>
                  </a:lnTo>
                  <a:lnTo>
                    <a:pt x="1285875" y="200025"/>
                  </a:lnTo>
                  <a:lnTo>
                    <a:pt x="1285875" y="304800"/>
                  </a:lnTo>
                  <a:lnTo>
                    <a:pt x="1304925" y="304800"/>
                  </a:lnTo>
                  <a:cubicBezTo>
                    <a:pt x="1304925" y="304800"/>
                    <a:pt x="1323975" y="304800"/>
                    <a:pt x="1343025" y="304800"/>
                  </a:cubicBezTo>
                  <a:cubicBezTo>
                    <a:pt x="1343025" y="304800"/>
                    <a:pt x="1362075" y="304800"/>
                    <a:pt x="1381125" y="304800"/>
                  </a:cubicBezTo>
                  <a:cubicBezTo>
                    <a:pt x="1381125" y="304800"/>
                    <a:pt x="1400175" y="295275"/>
                    <a:pt x="1419225" y="295275"/>
                  </a:cubicBezTo>
                  <a:cubicBezTo>
                    <a:pt x="1419225" y="295275"/>
                    <a:pt x="1438275" y="295275"/>
                    <a:pt x="1457325" y="285750"/>
                  </a:cubicBezTo>
                  <a:lnTo>
                    <a:pt x="1457325" y="342900"/>
                  </a:lnTo>
                  <a:moveTo>
                    <a:pt x="1495425" y="0"/>
                  </a:moveTo>
                  <a:lnTo>
                    <a:pt x="1543050" y="0"/>
                  </a:lnTo>
                  <a:lnTo>
                    <a:pt x="1543050" y="504824"/>
                  </a:lnTo>
                  <a:lnTo>
                    <a:pt x="1495425" y="504824"/>
                  </a:lnTo>
                  <a:lnTo>
                    <a:pt x="1495425" y="190500"/>
                  </a:lnTo>
                  <a:lnTo>
                    <a:pt x="1438275" y="190500"/>
                  </a:lnTo>
                  <a:lnTo>
                    <a:pt x="1438275" y="133350"/>
                  </a:lnTo>
                  <a:lnTo>
                    <a:pt x="1495425" y="133350"/>
                  </a:lnTo>
                  <a:lnTo>
                    <a:pt x="1495425" y="0"/>
                  </a:lnTo>
                  <a:moveTo>
                    <a:pt x="1904999" y="0"/>
                  </a:moveTo>
                  <a:lnTo>
                    <a:pt x="1952625" y="0"/>
                  </a:lnTo>
                  <a:lnTo>
                    <a:pt x="1952625" y="285750"/>
                  </a:lnTo>
                  <a:lnTo>
                    <a:pt x="1904999" y="285750"/>
                  </a:lnTo>
                  <a:lnTo>
                    <a:pt x="1904999" y="257175"/>
                  </a:lnTo>
                  <a:cubicBezTo>
                    <a:pt x="1904999" y="257175"/>
                    <a:pt x="1895475" y="266700"/>
                    <a:pt x="1885950" y="266700"/>
                  </a:cubicBezTo>
                  <a:cubicBezTo>
                    <a:pt x="1885950" y="266700"/>
                    <a:pt x="1857375" y="266700"/>
                    <a:pt x="1838325" y="266700"/>
                  </a:cubicBezTo>
                  <a:cubicBezTo>
                    <a:pt x="1838325" y="266700"/>
                    <a:pt x="1819275" y="266700"/>
                    <a:pt x="1790700" y="266700"/>
                  </a:cubicBezTo>
                  <a:cubicBezTo>
                    <a:pt x="1790700" y="266700"/>
                    <a:pt x="1771650" y="266700"/>
                    <a:pt x="1752600" y="266700"/>
                  </a:cubicBezTo>
                  <a:lnTo>
                    <a:pt x="1647825" y="266700"/>
                  </a:lnTo>
                  <a:lnTo>
                    <a:pt x="1647825" y="114300"/>
                  </a:lnTo>
                  <a:lnTo>
                    <a:pt x="1781175" y="114300"/>
                  </a:lnTo>
                  <a:lnTo>
                    <a:pt x="1781175" y="66675"/>
                  </a:lnTo>
                  <a:lnTo>
                    <a:pt x="1647825" y="66675"/>
                  </a:lnTo>
                  <a:lnTo>
                    <a:pt x="1647825" y="19050"/>
                  </a:lnTo>
                  <a:lnTo>
                    <a:pt x="1828800" y="19050"/>
                  </a:lnTo>
                  <a:lnTo>
                    <a:pt x="1828800" y="161925"/>
                  </a:lnTo>
                  <a:lnTo>
                    <a:pt x="1695450" y="161925"/>
                  </a:lnTo>
                  <a:lnTo>
                    <a:pt x="1695450" y="219075"/>
                  </a:lnTo>
                  <a:lnTo>
                    <a:pt x="1752600" y="219075"/>
                  </a:lnTo>
                  <a:cubicBezTo>
                    <a:pt x="1752600" y="219075"/>
                    <a:pt x="1771650" y="219075"/>
                    <a:pt x="1790700" y="219075"/>
                  </a:cubicBezTo>
                  <a:cubicBezTo>
                    <a:pt x="1790700" y="219075"/>
                    <a:pt x="1809750" y="219075"/>
                    <a:pt x="1838325" y="219075"/>
                  </a:cubicBezTo>
                  <a:cubicBezTo>
                    <a:pt x="1838325" y="219075"/>
                    <a:pt x="1857375" y="219075"/>
                    <a:pt x="1885950" y="209550"/>
                  </a:cubicBezTo>
                  <a:cubicBezTo>
                    <a:pt x="1885950" y="209550"/>
                    <a:pt x="1895475" y="209550"/>
                    <a:pt x="1904999" y="209550"/>
                  </a:cubicBezTo>
                  <a:lnTo>
                    <a:pt x="1904999" y="0"/>
                  </a:lnTo>
                  <a:moveTo>
                    <a:pt x="1714500" y="400050"/>
                  </a:moveTo>
                  <a:cubicBezTo>
                    <a:pt x="1714500" y="400050"/>
                    <a:pt x="1714500" y="361950"/>
                    <a:pt x="1752600" y="323850"/>
                  </a:cubicBezTo>
                  <a:cubicBezTo>
                    <a:pt x="1752600" y="323850"/>
                    <a:pt x="1781175" y="295275"/>
                    <a:pt x="1838325" y="295275"/>
                  </a:cubicBezTo>
                  <a:cubicBezTo>
                    <a:pt x="1838325" y="295275"/>
                    <a:pt x="1885950" y="295275"/>
                    <a:pt x="1914525" y="323850"/>
                  </a:cubicBezTo>
                  <a:cubicBezTo>
                    <a:pt x="1914525" y="323850"/>
                    <a:pt x="1952625" y="361950"/>
                    <a:pt x="1952625" y="400050"/>
                  </a:cubicBezTo>
                  <a:cubicBezTo>
                    <a:pt x="1952625" y="400050"/>
                    <a:pt x="1952625" y="447675"/>
                    <a:pt x="1924050" y="485775"/>
                  </a:cubicBezTo>
                  <a:cubicBezTo>
                    <a:pt x="1924050" y="485775"/>
                    <a:pt x="1885950" y="514350"/>
                    <a:pt x="1838325" y="514350"/>
                  </a:cubicBezTo>
                  <a:cubicBezTo>
                    <a:pt x="1838325" y="514350"/>
                    <a:pt x="1781175" y="514350"/>
                    <a:pt x="1743075" y="485775"/>
                  </a:cubicBezTo>
                  <a:cubicBezTo>
                    <a:pt x="1743075" y="485775"/>
                    <a:pt x="1714500" y="447675"/>
                    <a:pt x="1714500" y="400050"/>
                  </a:cubicBezTo>
                  <a:lnTo>
                    <a:pt x="1714500" y="400050"/>
                  </a:lnTo>
                  <a:moveTo>
                    <a:pt x="1762125" y="400050"/>
                  </a:moveTo>
                  <a:cubicBezTo>
                    <a:pt x="1762125" y="400050"/>
                    <a:pt x="1762125" y="419100"/>
                    <a:pt x="1771650" y="428625"/>
                  </a:cubicBezTo>
                  <a:cubicBezTo>
                    <a:pt x="1771650" y="428625"/>
                    <a:pt x="1771650" y="438150"/>
                    <a:pt x="1781175" y="447675"/>
                  </a:cubicBezTo>
                  <a:cubicBezTo>
                    <a:pt x="1781175" y="447675"/>
                    <a:pt x="1790700" y="457200"/>
                    <a:pt x="1809750" y="457200"/>
                  </a:cubicBezTo>
                  <a:cubicBezTo>
                    <a:pt x="1809750" y="457200"/>
                    <a:pt x="1819275" y="466725"/>
                    <a:pt x="1838325" y="466725"/>
                  </a:cubicBezTo>
                  <a:cubicBezTo>
                    <a:pt x="1838325" y="466725"/>
                    <a:pt x="1847849" y="466725"/>
                    <a:pt x="1857375" y="457200"/>
                  </a:cubicBezTo>
                  <a:cubicBezTo>
                    <a:pt x="1857375" y="457200"/>
                    <a:pt x="1876424" y="457200"/>
                    <a:pt x="1885950" y="447675"/>
                  </a:cubicBezTo>
                  <a:cubicBezTo>
                    <a:pt x="1885950" y="447675"/>
                    <a:pt x="1895475" y="438150"/>
                    <a:pt x="1895475" y="428625"/>
                  </a:cubicBezTo>
                  <a:cubicBezTo>
                    <a:pt x="1895475" y="428625"/>
                    <a:pt x="1904999" y="419100"/>
                    <a:pt x="1904999" y="400050"/>
                  </a:cubicBezTo>
                  <a:cubicBezTo>
                    <a:pt x="1904999" y="400050"/>
                    <a:pt x="1904999" y="390525"/>
                    <a:pt x="1895475" y="381000"/>
                  </a:cubicBezTo>
                  <a:cubicBezTo>
                    <a:pt x="1895475" y="381000"/>
                    <a:pt x="1895475" y="361950"/>
                    <a:pt x="1885950" y="361950"/>
                  </a:cubicBezTo>
                  <a:cubicBezTo>
                    <a:pt x="1885950" y="361950"/>
                    <a:pt x="1876424" y="352425"/>
                    <a:pt x="1857375" y="342900"/>
                  </a:cubicBezTo>
                  <a:cubicBezTo>
                    <a:pt x="1857375" y="342900"/>
                    <a:pt x="1847849" y="342900"/>
                    <a:pt x="1838325" y="342900"/>
                  </a:cubicBezTo>
                  <a:cubicBezTo>
                    <a:pt x="1838325" y="342900"/>
                    <a:pt x="1819275" y="342900"/>
                    <a:pt x="1809750" y="342900"/>
                  </a:cubicBezTo>
                  <a:cubicBezTo>
                    <a:pt x="1809750" y="342900"/>
                    <a:pt x="1790700" y="352425"/>
                    <a:pt x="1781175" y="361950"/>
                  </a:cubicBezTo>
                  <a:cubicBezTo>
                    <a:pt x="1781175" y="361950"/>
                    <a:pt x="1771650" y="361950"/>
                    <a:pt x="1771650" y="381000"/>
                  </a:cubicBezTo>
                  <a:cubicBezTo>
                    <a:pt x="1771650" y="381000"/>
                    <a:pt x="1762125" y="390525"/>
                    <a:pt x="1762125" y="400050"/>
                  </a:cubicBezTo>
                  <a:lnTo>
                    <a:pt x="1762125" y="400050"/>
                  </a:lnTo>
                </a:path>
              </a:pathLst>
            </a:custGeom>
            <a:gradFill rotWithShape="1">
              <a:gsLst>
                <a:gs pos="0">
                  <a:srgbClr val="FF1A00"/>
                </a:gs>
                <a:gs pos="100000">
                  <a:srgbClr val="CD0000"/>
                </a:gs>
              </a:gsLst>
              <a:lin ang="5400000" scaled="0"/>
              <a:tileRect/>
            </a:gradFill>
            <a:ln w="25400" cap="flat" cmpd="sng" algn="ctr">
              <a:noFill/>
              <a:prstDash val="solid"/>
              <a:round/>
            </a:ln>
            <a:effectLst>
              <a:outerShdw blurRad="63500" dir="3600000" rotWithShape="0">
                <a:srgbClr val="000000">
                  <a:alpha val="70000"/>
                </a:srgbClr>
              </a:outerShdw>
            </a:effectLst>
          </p:spPr>
        </p:sp>
        <p:sp>
          <p:nvSpPr>
            <p:cNvPr id="49" name="화살표: 오른쪽 48">
              <a:extLst>
                <a:ext uri="{FF2B5EF4-FFF2-40B4-BE49-F238E27FC236}">
                  <a16:creationId xmlns:a16="http://schemas.microsoft.com/office/drawing/2014/main" id="{851B2343-E59F-4B9B-BBC6-8FDDA84DE4D0}"/>
                </a:ext>
              </a:extLst>
            </p:cNvPr>
            <p:cNvSpPr/>
            <p:nvPr/>
          </p:nvSpPr>
          <p:spPr>
            <a:xfrm>
              <a:off x="8073645" y="2748989"/>
              <a:ext cx="456184" cy="2160031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 dirty="0"/>
            </a:p>
          </p:txBody>
        </p:sp>
        <p:sp>
          <p:nvSpPr>
            <p:cNvPr id="59" name="화살표: 오른쪽 58">
              <a:extLst>
                <a:ext uri="{FF2B5EF4-FFF2-40B4-BE49-F238E27FC236}">
                  <a16:creationId xmlns:a16="http://schemas.microsoft.com/office/drawing/2014/main" id="{4059B2D0-8AD7-421B-A26F-78C165F1AE7F}"/>
                </a:ext>
              </a:extLst>
            </p:cNvPr>
            <p:cNvSpPr/>
            <p:nvPr/>
          </p:nvSpPr>
          <p:spPr>
            <a:xfrm>
              <a:off x="10144913" y="2748989"/>
              <a:ext cx="456184" cy="2160031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 dirty="0"/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22FDD7FA-9FC4-420D-8B0B-4EE3D1408189}"/>
                </a:ext>
              </a:extLst>
            </p:cNvPr>
            <p:cNvCxnSpPr>
              <a:stCxn id="11" idx="4"/>
            </p:cNvCxnSpPr>
            <p:nvPr/>
          </p:nvCxnSpPr>
          <p:spPr>
            <a:xfrm rot="16200000" flipH="1">
              <a:off x="6943268" y="3136027"/>
              <a:ext cx="221193" cy="438907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75E3C52E-ED08-49FA-B22A-4C367C8362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076" y="4286278"/>
              <a:ext cx="0" cy="11536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9FDE037-E748-4D8F-BE70-5E85C77F88B6}"/>
                </a:ext>
              </a:extLst>
            </p:cNvPr>
            <p:cNvSpPr/>
            <p:nvPr/>
          </p:nvSpPr>
          <p:spPr>
            <a:xfrm>
              <a:off x="8462534" y="3532934"/>
              <a:ext cx="1704380" cy="14432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200" cap="none" spc="0">
                  <a:ln w="0"/>
                  <a:solidFill>
                    <a:srgbClr val="FF0000"/>
                  </a:solidFill>
                  <a:effectLst>
                    <a:glow rad="63500">
                      <a:schemeClr val="accent3">
                        <a:satMod val="175000"/>
                        <a:alpha val="40000"/>
                      </a:schemeClr>
                    </a:glow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Profiling</a:t>
              </a:r>
              <a:endParaRPr lang="en-US" altLang="ko-KR" sz="3200" cap="none" spc="0" dirty="0">
                <a:ln w="0"/>
                <a:solidFill>
                  <a:srgbClr val="FF00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7D3024C-B99C-4446-8037-0FDD9935A723}"/>
                </a:ext>
              </a:extLst>
            </p:cNvPr>
            <p:cNvSpPr txBox="1"/>
            <p:nvPr/>
          </p:nvSpPr>
          <p:spPr>
            <a:xfrm>
              <a:off x="5775283" y="3654176"/>
              <a:ext cx="677481" cy="49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분석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923A773-2ECB-4C0F-A376-4CD542872EC3}"/>
                </a:ext>
              </a:extLst>
            </p:cNvPr>
            <p:cNvSpPr txBox="1"/>
            <p:nvPr/>
          </p:nvSpPr>
          <p:spPr>
            <a:xfrm>
              <a:off x="6129850" y="5068108"/>
              <a:ext cx="2557864" cy="49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각 </a:t>
              </a:r>
              <a:r>
                <a:rPr lang="ko-KR" altLang="en-US" b="1" dirty="0" err="1"/>
                <a:t>군집별</a:t>
              </a:r>
              <a:r>
                <a:rPr lang="ko-KR" altLang="en-US" b="1" dirty="0"/>
                <a:t> 특징에 따라</a:t>
              </a: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B312E3A4-FC9B-44C6-9FB1-365103559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59333" y="3415970"/>
              <a:ext cx="1474670" cy="1913316"/>
            </a:xfrm>
            <a:prstGeom prst="rect">
              <a:avLst/>
            </a:prstGeom>
          </p:spPr>
        </p:pic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A4D7A9E-C5B4-46D2-9C02-08636F33C352}"/>
                </a:ext>
              </a:extLst>
            </p:cNvPr>
            <p:cNvSpPr/>
            <p:nvPr/>
          </p:nvSpPr>
          <p:spPr>
            <a:xfrm>
              <a:off x="10544155" y="2548214"/>
              <a:ext cx="1704380" cy="7835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3200" dirty="0">
                  <a:ln w="0"/>
                  <a:solidFill>
                    <a:srgbClr val="FF0000"/>
                  </a:solidFill>
                  <a:effectLst>
                    <a:glow rad="63500">
                      <a:schemeClr val="accent3">
                        <a:satMod val="175000"/>
                        <a:alpha val="40000"/>
                      </a:schemeClr>
                    </a:glow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시각화</a:t>
              </a:r>
              <a:endParaRPr lang="en-US" altLang="ko-KR" sz="3200" cap="none" spc="0" dirty="0">
                <a:ln w="0"/>
                <a:solidFill>
                  <a:srgbClr val="FF00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83" name="제목 1">
            <a:extLst>
              <a:ext uri="{FF2B5EF4-FFF2-40B4-BE49-F238E27FC236}">
                <a16:creationId xmlns:a16="http://schemas.microsoft.com/office/drawing/2014/main" id="{04F69E69-ECA4-438C-BE3B-9B5AA8A9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10973435" cy="868680"/>
          </a:xfrm>
        </p:spPr>
        <p:txBody>
          <a:bodyPr/>
          <a:lstStyle/>
          <a:p>
            <a:pPr algn="l">
              <a:defRPr lang="ko-KR" altLang="en-US"/>
            </a:pPr>
            <a:r>
              <a:rPr lang="en-US" altLang="ko-KR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2.c.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구성도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F0E6FBF-9B19-4F51-BEC3-4C82E7DD94A7}"/>
              </a:ext>
            </a:extLst>
          </p:cNvPr>
          <p:cNvSpPr txBox="1"/>
          <p:nvPr/>
        </p:nvSpPr>
        <p:spPr>
          <a:xfrm>
            <a:off x="5188663" y="1878526"/>
            <a:ext cx="255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가설 설정 및 반복</a:t>
            </a:r>
          </a:p>
        </p:txBody>
      </p:sp>
    </p:spTree>
    <p:extLst>
      <p:ext uri="{BB962C8B-B14F-4D97-AF65-F5344CB8AC3E}">
        <p14:creationId xmlns:p14="http://schemas.microsoft.com/office/powerpoint/2010/main" val="177497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rtl="0" latinLnBrk="0">
              <a:lnSpc>
                <a:spcPct val="90000"/>
              </a:lnSpc>
              <a:spcBef>
                <a:spcPct val="0"/>
              </a:spcBef>
              <a:defRPr lang="ko-KR" altLang="en-US"/>
            </a:pPr>
            <a:r>
              <a:rPr lang="ko-KR" altLang="en-US" sz="2600" kern="12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변수 설정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67B903F5-61D6-4A83-B05E-9B8D27A79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25537"/>
              </p:ext>
            </p:extLst>
          </p:nvPr>
        </p:nvGraphicFramePr>
        <p:xfrm>
          <a:off x="4038600" y="1132942"/>
          <a:ext cx="7188200" cy="458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9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ko-KR" altLang="en-US" sz="2100" dirty="0"/>
                        <a:t>분석에 필요한 변수</a:t>
                      </a:r>
                    </a:p>
                  </a:txBody>
                  <a:tcPr marL="88008" marR="88008" marT="44004" marB="44004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ko-KR" altLang="en-US" sz="2100"/>
                        <a:t>단위</a:t>
                      </a:r>
                    </a:p>
                  </a:txBody>
                  <a:tcPr marL="88008" marR="88008" marT="44004" marB="44004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en-US" altLang="ko-KR" sz="2100"/>
                        <a:t>type</a:t>
                      </a:r>
                      <a:endParaRPr lang="ko-KR" altLang="en-US" sz="2100"/>
                    </a:p>
                  </a:txBody>
                  <a:tcPr marL="88008" marR="88008" marT="44004" marB="440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824"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ko-KR" altLang="en-US" sz="1300">
                          <a:latin typeface="한컴 윤고딕 240"/>
                          <a:ea typeface="한컴 윤고딕 240"/>
                        </a:rPr>
                        <a:t>매출액</a:t>
                      </a:r>
                      <a:r>
                        <a:rPr lang="ko-KR" altLang="en-US" sz="1300">
                          <a:latin typeface="한컴 윤고딕 240"/>
                          <a:ea typeface="한컴 윤고딕 240"/>
                          <a:cs typeface="Arial"/>
                        </a:rPr>
                        <a:t>  (sales_amount)</a:t>
                      </a:r>
                      <a:endParaRPr lang="ko-KR" altLang="en-US" sz="1300">
                        <a:latin typeface="한컴 윤고딕 240"/>
                        <a:ea typeface="한컴 윤고딕 240"/>
                      </a:endParaRPr>
                    </a:p>
                    <a:p>
                      <a:pPr lvl="0">
                        <a:defRPr lang="ko-KR" altLang="en-US"/>
                      </a:pPr>
                      <a:r>
                        <a:rPr lang="ko-KR" altLang="en-US" sz="1300">
                          <a:latin typeface="한컴 윤고딕 240"/>
                          <a:ea typeface="한컴 윤고딕 240"/>
                        </a:rPr>
                        <a:t>종류</a:t>
                      </a:r>
                      <a:r>
                        <a:rPr lang="ko-KR" altLang="en-US" sz="1300">
                          <a:latin typeface="한컴 윤고딕 240"/>
                          <a:ea typeface="한컴 윤고딕 240"/>
                          <a:cs typeface="Arial"/>
                        </a:rPr>
                        <a:t> : </a:t>
                      </a:r>
                      <a:r>
                        <a:rPr lang="ko-KR" altLang="en-US" sz="1300">
                          <a:latin typeface="한컴 윤고딕 240"/>
                          <a:ea typeface="한컴 윤고딕 240"/>
                        </a:rPr>
                        <a:t>월</a:t>
                      </a:r>
                      <a:r>
                        <a:rPr lang="ko-KR" altLang="en-US" sz="1300">
                          <a:latin typeface="한컴 윤고딕 240"/>
                          <a:ea typeface="한컴 윤고딕 240"/>
                          <a:cs typeface="Arial"/>
                        </a:rPr>
                        <a:t> </a:t>
                      </a:r>
                      <a:r>
                        <a:rPr lang="ko-KR" altLang="en-US" sz="1300">
                          <a:latin typeface="한컴 윤고딕 240"/>
                          <a:ea typeface="한컴 윤고딕 240"/>
                        </a:rPr>
                        <a:t>평균</a:t>
                      </a:r>
                      <a:r>
                        <a:rPr lang="ko-KR" altLang="en-US" sz="1300">
                          <a:latin typeface="한컴 윤고딕 240"/>
                          <a:ea typeface="한컴 윤고딕 240"/>
                          <a:cs typeface="Arial"/>
                        </a:rPr>
                        <a:t> (</a:t>
                      </a:r>
                      <a:r>
                        <a:rPr lang="en-US" altLang="ko-KR" sz="1300">
                          <a:latin typeface="한컴 윤고딕 240"/>
                          <a:ea typeface="한컴 윤고딕 240"/>
                          <a:cs typeface="Arial"/>
                        </a:rPr>
                        <a:t>month), 10's, 20's, 30's, 40's, 50's 60's~</a:t>
                      </a:r>
                      <a:endParaRPr lang="en-US" altLang="ko-KR" sz="1300">
                        <a:latin typeface="한컴 윤고딕 240"/>
                        <a:ea typeface="한컴 윤고딕 240"/>
                      </a:endParaRPr>
                    </a:p>
                  </a:txBody>
                  <a:tcPr marL="88008" marR="88008" marT="44004" marB="44004"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300">
                          <a:latin typeface="한컴 윤고딕 240"/>
                          <a:ea typeface="한컴 윤고딕 240"/>
                        </a:rPr>
                        <a:t>원</a:t>
                      </a:r>
                    </a:p>
                  </a:txBody>
                  <a:tcPr marL="88008" marR="88008" marT="44004" marB="44004"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300">
                          <a:latin typeface="한컴 윤고딕 240"/>
                          <a:ea typeface="한컴 윤고딕 240"/>
                        </a:rPr>
                        <a:t>수치</a:t>
                      </a:r>
                    </a:p>
                  </a:txBody>
                  <a:tcPr marL="88008" marR="88008" marT="44004" marB="440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824"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ko-KR" altLang="en-US" sz="1300">
                          <a:latin typeface="한컴 윤고딕 240"/>
                          <a:ea typeface="한컴 윤고딕 240"/>
                        </a:rPr>
                        <a:t>유동인구</a:t>
                      </a:r>
                      <a:r>
                        <a:rPr lang="ko-KR" altLang="en-US" sz="1300">
                          <a:latin typeface="한컴 윤고딕 240"/>
                          <a:ea typeface="한컴 윤고딕 240"/>
                          <a:cs typeface="Arial"/>
                        </a:rPr>
                        <a:t> (moving_people)</a:t>
                      </a:r>
                      <a:endParaRPr lang="ko-KR" altLang="en-US" sz="1300">
                        <a:latin typeface="한컴 윤고딕 240"/>
                        <a:ea typeface="한컴 윤고딕 240"/>
                      </a:endParaRPr>
                    </a:p>
                    <a:p>
                      <a:pPr lvl="0">
                        <a:defRPr lang="ko-KR" altLang="en-US"/>
                      </a:pPr>
                      <a:r>
                        <a:rPr lang="ko-KR" altLang="en-US" sz="1300">
                          <a:latin typeface="한컴 윤고딕 240"/>
                          <a:ea typeface="한컴 윤고딕 240"/>
                        </a:rPr>
                        <a:t>종류</a:t>
                      </a:r>
                      <a:r>
                        <a:rPr lang="ko-KR" altLang="en-US" sz="1300">
                          <a:latin typeface="한컴 윤고딕 240"/>
                          <a:ea typeface="한컴 윤고딕 240"/>
                          <a:cs typeface="Arial"/>
                        </a:rPr>
                        <a:t> : </a:t>
                      </a:r>
                      <a:r>
                        <a:rPr lang="ko-KR" altLang="en-US" sz="1300">
                          <a:latin typeface="한컴 윤고딕 240"/>
                          <a:ea typeface="한컴 윤고딕 240"/>
                        </a:rPr>
                        <a:t>총</a:t>
                      </a:r>
                      <a:r>
                        <a:rPr lang="ko-KR" altLang="en-US" sz="1300">
                          <a:latin typeface="한컴 윤고딕 240"/>
                          <a:ea typeface="한컴 윤고딕 240"/>
                          <a:cs typeface="Arial"/>
                        </a:rPr>
                        <a:t> (</a:t>
                      </a:r>
                      <a:r>
                        <a:rPr lang="en-US" altLang="ko-KR" sz="1300">
                          <a:latin typeface="한컴 윤고딕 240"/>
                          <a:ea typeface="한컴 윤고딕 240"/>
                          <a:cs typeface="Arial"/>
                        </a:rPr>
                        <a:t>total), 10's, 20's, 30's, 40's, 50's 60's~</a:t>
                      </a:r>
                      <a:endParaRPr lang="en-US" altLang="ko-KR" sz="1300">
                        <a:latin typeface="한컴 윤고딕 240"/>
                        <a:ea typeface="한컴 윤고딕 240"/>
                      </a:endParaRPr>
                    </a:p>
                  </a:txBody>
                  <a:tcPr marL="88008" marR="88008" marT="44004" marB="44004"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300">
                          <a:latin typeface="한컴 윤고딕 240"/>
                          <a:ea typeface="한컴 윤고딕 240"/>
                        </a:rPr>
                        <a:t>명</a:t>
                      </a:r>
                    </a:p>
                  </a:txBody>
                  <a:tcPr marL="88008" marR="88008" marT="44004" marB="44004"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300">
                          <a:latin typeface="한컴 윤고딕 240"/>
                          <a:ea typeface="한컴 윤고딕 240"/>
                        </a:rPr>
                        <a:t>수치</a:t>
                      </a:r>
                    </a:p>
                  </a:txBody>
                  <a:tcPr marL="88008" marR="88008" marT="44004" marB="440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824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300">
                          <a:latin typeface="한컴 윤고딕 240"/>
                          <a:ea typeface="한컴 윤고딕 240"/>
                        </a:rPr>
                        <a:t>상주인구</a:t>
                      </a:r>
                      <a:r>
                        <a:rPr lang="ko-KR" altLang="en-US" sz="1300">
                          <a:latin typeface="한컴 윤고딕 240"/>
                          <a:ea typeface="한컴 윤고딕 240"/>
                          <a:cs typeface="Arial"/>
                        </a:rPr>
                        <a:t> (</a:t>
                      </a:r>
                      <a:r>
                        <a:rPr lang="en-US" altLang="ko-KR" sz="1300">
                          <a:latin typeface="한컴 윤고딕 240"/>
                          <a:ea typeface="한컴 윤고딕 240"/>
                          <a:cs typeface="Arial"/>
                        </a:rPr>
                        <a:t>living_people</a:t>
                      </a:r>
                      <a:r>
                        <a:rPr lang="ko-KR" altLang="en-US" sz="1300">
                          <a:latin typeface="한컴 윤고딕 240"/>
                          <a:ea typeface="한컴 윤고딕 240"/>
                          <a:cs typeface="Arial"/>
                        </a:rPr>
                        <a:t>)</a:t>
                      </a:r>
                      <a:endParaRPr lang="ko-KR" altLang="en-US" sz="1300">
                        <a:latin typeface="한컴 윤고딕 240"/>
                        <a:ea typeface="한컴 윤고딕 240"/>
                      </a:endParaRPr>
                    </a:p>
                    <a:p>
                      <a:pPr lvl="0">
                        <a:defRPr lang="ko-KR"/>
                      </a:pPr>
                      <a:r>
                        <a:rPr lang="ko-KR" altLang="en-US" sz="1300">
                          <a:latin typeface="한컴 윤고딕 240"/>
                          <a:ea typeface="한컴 윤고딕 240"/>
                        </a:rPr>
                        <a:t>종류</a:t>
                      </a:r>
                      <a:r>
                        <a:rPr lang="ko-KR" altLang="en-US" sz="1300">
                          <a:latin typeface="한컴 윤고딕 240"/>
                          <a:ea typeface="한컴 윤고딕 240"/>
                          <a:cs typeface="Arial"/>
                        </a:rPr>
                        <a:t> : </a:t>
                      </a:r>
                      <a:r>
                        <a:rPr lang="ko-KR" altLang="en-US" sz="1300">
                          <a:latin typeface="한컴 윤고딕 240"/>
                          <a:ea typeface="한컴 윤고딕 240"/>
                        </a:rPr>
                        <a:t>총</a:t>
                      </a:r>
                      <a:r>
                        <a:rPr lang="ko-KR" altLang="en-US" sz="1300">
                          <a:latin typeface="한컴 윤고딕 240"/>
                          <a:ea typeface="한컴 윤고딕 240"/>
                          <a:cs typeface="Arial"/>
                        </a:rPr>
                        <a:t> (</a:t>
                      </a:r>
                      <a:r>
                        <a:rPr lang="en-US" altLang="ko-KR" sz="1300">
                          <a:latin typeface="한컴 윤고딕 240"/>
                          <a:ea typeface="한컴 윤고딕 240"/>
                          <a:cs typeface="Arial"/>
                        </a:rPr>
                        <a:t>total), 10's, 20's, 30's, 40's, 50's 60's~</a:t>
                      </a:r>
                      <a:endParaRPr lang="en-US" altLang="ko-KR" sz="1300">
                        <a:latin typeface="한컴 윤고딕 240"/>
                        <a:ea typeface="한컴 윤고딕 240"/>
                      </a:endParaRPr>
                    </a:p>
                  </a:txBody>
                  <a:tcPr marL="88008" marR="88008" marT="44004" marB="44004"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300">
                          <a:latin typeface="한컴 윤고딕 240"/>
                          <a:ea typeface="한컴 윤고딕 240"/>
                        </a:rPr>
                        <a:t>명</a:t>
                      </a:r>
                    </a:p>
                  </a:txBody>
                  <a:tcPr marL="88008" marR="88008" marT="44004" marB="44004"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300">
                          <a:latin typeface="한컴 윤고딕 240"/>
                          <a:ea typeface="한컴 윤고딕 240"/>
                        </a:rPr>
                        <a:t>수치</a:t>
                      </a:r>
                    </a:p>
                  </a:txBody>
                  <a:tcPr marL="88008" marR="88008" marT="44004" marB="440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704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300">
                          <a:latin typeface="한컴 윤고딕 240"/>
                          <a:ea typeface="한컴 윤고딕 240"/>
                        </a:rPr>
                        <a:t>활성도</a:t>
                      </a:r>
                      <a:r>
                        <a:rPr lang="ko-KR" altLang="en-US" sz="1300">
                          <a:latin typeface="한컴 윤고딕 240"/>
                          <a:ea typeface="한컴 윤고딕 240"/>
                          <a:cs typeface="Arial"/>
                        </a:rPr>
                        <a:t> </a:t>
                      </a:r>
                      <a:r>
                        <a:rPr lang="en-US" altLang="ko-KR" sz="1300">
                          <a:latin typeface="한컴 윤고딕 240"/>
                          <a:ea typeface="한컴 윤고딕 240"/>
                          <a:cs typeface="Arial"/>
                        </a:rPr>
                        <a:t>(act_jipyo_value)</a:t>
                      </a:r>
                      <a:endParaRPr lang="en-US" altLang="ko-KR" sz="1300">
                        <a:latin typeface="한컴 윤고딕 240"/>
                        <a:ea typeface="한컴 윤고딕 240"/>
                      </a:endParaRPr>
                    </a:p>
                  </a:txBody>
                  <a:tcPr marL="88008" marR="88008" marT="44004" marB="44004"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300">
                          <a:latin typeface="한컴 윤고딕 240"/>
                          <a:ea typeface="한컴 윤고딕 240"/>
                          <a:cs typeface="Arial"/>
                        </a:rPr>
                        <a:t>%</a:t>
                      </a:r>
                      <a:endParaRPr lang="ko-KR" altLang="en-US" sz="1300">
                        <a:latin typeface="한컴 윤고딕 240"/>
                        <a:ea typeface="한컴 윤고딕 240"/>
                      </a:endParaRPr>
                    </a:p>
                  </a:txBody>
                  <a:tcPr marL="88008" marR="88008" marT="44004" marB="44004"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300">
                          <a:latin typeface="한컴 윤고딕 240"/>
                          <a:ea typeface="한컴 윤고딕 240"/>
                        </a:rPr>
                        <a:t>수치</a:t>
                      </a:r>
                    </a:p>
                  </a:txBody>
                  <a:tcPr marL="88008" marR="88008" marT="44004" marB="440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704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300">
                          <a:latin typeface="한컴 윤고딕 240"/>
                          <a:ea typeface="한컴 윤고딕 240"/>
                        </a:rPr>
                        <a:t>안정성</a:t>
                      </a:r>
                      <a:r>
                        <a:rPr lang="ko-KR" altLang="en-US" sz="1300">
                          <a:latin typeface="한컴 윤고딕 240"/>
                          <a:ea typeface="한컴 윤고딕 240"/>
                          <a:cs typeface="Arial"/>
                        </a:rPr>
                        <a:t> </a:t>
                      </a:r>
                      <a:r>
                        <a:rPr lang="en-US" altLang="ko-KR" sz="1300">
                          <a:latin typeface="한컴 윤고딕 240"/>
                          <a:ea typeface="한컴 윤고딕 240"/>
                          <a:cs typeface="Arial"/>
                        </a:rPr>
                        <a:t>(safety_jipyo_value)</a:t>
                      </a:r>
                      <a:endParaRPr lang="en-US" altLang="ko-KR" sz="1300">
                        <a:latin typeface="한컴 윤고딕 240"/>
                        <a:ea typeface="한컴 윤고딕 240"/>
                      </a:endParaRPr>
                    </a:p>
                  </a:txBody>
                  <a:tcPr marL="88008" marR="88008" marT="44004" marB="44004"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300">
                          <a:latin typeface="한컴 윤고딕 240"/>
                          <a:ea typeface="한컴 윤고딕 240"/>
                          <a:cs typeface="Arial"/>
                        </a:rPr>
                        <a:t>%</a:t>
                      </a:r>
                      <a:endParaRPr lang="ko-KR" altLang="en-US" sz="1300">
                        <a:latin typeface="한컴 윤고딕 240"/>
                        <a:ea typeface="한컴 윤고딕 240"/>
                      </a:endParaRPr>
                    </a:p>
                  </a:txBody>
                  <a:tcPr marL="88008" marR="88008" marT="44004" marB="44004"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300">
                          <a:latin typeface="한컴 윤고딕 240"/>
                          <a:ea typeface="한컴 윤고딕 240"/>
                        </a:rPr>
                        <a:t>수치</a:t>
                      </a:r>
                    </a:p>
                  </a:txBody>
                  <a:tcPr marL="88008" marR="88008" marT="44004" marB="440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704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300">
                          <a:latin typeface="한컴 윤고딕 240"/>
                          <a:ea typeface="한컴 윤고딕 240"/>
                        </a:rPr>
                        <a:t>성장성</a:t>
                      </a:r>
                      <a:r>
                        <a:rPr lang="ko-KR" altLang="en-US" sz="1300">
                          <a:latin typeface="한컴 윤고딕 240"/>
                          <a:ea typeface="한컴 윤고딕 240"/>
                          <a:cs typeface="Arial"/>
                        </a:rPr>
                        <a:t> </a:t>
                      </a:r>
                      <a:r>
                        <a:rPr lang="en-US" altLang="ko-KR" sz="1300">
                          <a:latin typeface="한컴 윤고딕 240"/>
                          <a:ea typeface="한컴 윤고딕 240"/>
                          <a:cs typeface="Arial"/>
                        </a:rPr>
                        <a:t>(growth_jipyo_value)</a:t>
                      </a:r>
                      <a:endParaRPr lang="en-US" altLang="ko-KR" sz="1300">
                        <a:latin typeface="한컴 윤고딕 240"/>
                        <a:ea typeface="한컴 윤고딕 240"/>
                      </a:endParaRPr>
                    </a:p>
                  </a:txBody>
                  <a:tcPr marL="88008" marR="88008" marT="44004" marB="44004"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300">
                          <a:latin typeface="한컴 윤고딕 240"/>
                          <a:ea typeface="한컴 윤고딕 240"/>
                          <a:cs typeface="Arial"/>
                        </a:rPr>
                        <a:t>%</a:t>
                      </a:r>
                      <a:endParaRPr lang="ko-KR" altLang="en-US" sz="1300">
                        <a:latin typeface="한컴 윤고딕 240"/>
                        <a:ea typeface="한컴 윤고딕 240"/>
                      </a:endParaRPr>
                    </a:p>
                  </a:txBody>
                  <a:tcPr marL="88008" marR="88008" marT="44004" marB="44004"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300">
                          <a:latin typeface="한컴 윤고딕 240"/>
                          <a:ea typeface="한컴 윤고딕 240"/>
                        </a:rPr>
                        <a:t>수치</a:t>
                      </a:r>
                    </a:p>
                  </a:txBody>
                  <a:tcPr marL="88008" marR="88008" marT="44004" marB="440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704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300">
                          <a:latin typeface="한컴 윤고딕 240"/>
                          <a:ea typeface="한컴 윤고딕 240"/>
                        </a:rPr>
                        <a:t>평균</a:t>
                      </a:r>
                      <a:r>
                        <a:rPr lang="ko-KR" altLang="en-US" sz="1300">
                          <a:latin typeface="한컴 윤고딕 240"/>
                          <a:ea typeface="한컴 윤고딕 240"/>
                          <a:cs typeface="Arial"/>
                        </a:rPr>
                        <a:t> </a:t>
                      </a:r>
                      <a:r>
                        <a:rPr lang="ko-KR" altLang="en-US" sz="1300">
                          <a:latin typeface="한컴 윤고딕 240"/>
                          <a:ea typeface="한컴 윤고딕 240"/>
                        </a:rPr>
                        <a:t>영업</a:t>
                      </a:r>
                      <a:r>
                        <a:rPr lang="ko-KR" altLang="en-US" sz="1300">
                          <a:latin typeface="한컴 윤고딕 240"/>
                          <a:ea typeface="한컴 윤고딕 240"/>
                          <a:cs typeface="Arial"/>
                        </a:rPr>
                        <a:t> </a:t>
                      </a:r>
                      <a:r>
                        <a:rPr lang="ko-KR" altLang="en-US" sz="1300">
                          <a:latin typeface="한컴 윤고딕 240"/>
                          <a:ea typeface="한컴 윤고딕 240"/>
                        </a:rPr>
                        <a:t>개월</a:t>
                      </a:r>
                      <a:r>
                        <a:rPr lang="ko-KR" altLang="en-US" sz="1300">
                          <a:latin typeface="한컴 윤고딕 240"/>
                          <a:ea typeface="한컴 윤고딕 240"/>
                          <a:cs typeface="Arial"/>
                        </a:rPr>
                        <a:t> </a:t>
                      </a:r>
                      <a:r>
                        <a:rPr lang="ko-KR" altLang="en-US" sz="1300">
                          <a:latin typeface="한컴 윤고딕 240"/>
                          <a:ea typeface="한컴 윤고딕 240"/>
                        </a:rPr>
                        <a:t>수</a:t>
                      </a:r>
                      <a:r>
                        <a:rPr lang="en-US" altLang="ko-KR" sz="1300">
                          <a:latin typeface="한컴 윤고딕 240"/>
                          <a:ea typeface="한컴 윤고딕 240"/>
                          <a:cs typeface="Arial"/>
                        </a:rPr>
                        <a:t>(business_month_avg)</a:t>
                      </a:r>
                      <a:endParaRPr lang="en-US" altLang="ko-KR" sz="1300">
                        <a:latin typeface="한컴 윤고딕 240"/>
                        <a:ea typeface="한컴 윤고딕 240"/>
                      </a:endParaRPr>
                    </a:p>
                  </a:txBody>
                  <a:tcPr marL="88008" marR="88008" marT="44004" marB="44004"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300">
                          <a:latin typeface="한컴 윤고딕 240"/>
                          <a:ea typeface="한컴 윤고딕 240"/>
                        </a:rPr>
                        <a:t>개월</a:t>
                      </a:r>
                    </a:p>
                  </a:txBody>
                  <a:tcPr marL="88008" marR="88008" marT="44004" marB="44004"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300">
                          <a:latin typeface="한컴 윤고딕 240"/>
                          <a:ea typeface="한컴 윤고딕 240"/>
                        </a:rPr>
                        <a:t>수치</a:t>
                      </a:r>
                    </a:p>
                  </a:txBody>
                  <a:tcPr marL="88008" marR="88008" marT="44004" marB="4400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704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300">
                          <a:latin typeface="한컴 윤고딕 240"/>
                          <a:ea typeface="한컴 윤고딕 240"/>
                        </a:rPr>
                        <a:t>유사업종수</a:t>
                      </a:r>
                      <a:r>
                        <a:rPr lang="ko-KR" altLang="en-US" sz="1300">
                          <a:latin typeface="한컴 윤고딕 240"/>
                          <a:ea typeface="한컴 윤고딕 240"/>
                          <a:cs typeface="Arial"/>
                        </a:rPr>
                        <a:t> </a:t>
                      </a:r>
                      <a:r>
                        <a:rPr lang="en-US" altLang="ko-KR" sz="1300">
                          <a:latin typeface="한컴 윤고딕 240"/>
                          <a:ea typeface="한컴 윤고딕 240"/>
                          <a:cs typeface="Arial"/>
                        </a:rPr>
                        <a:t>(similar_store_number)</a:t>
                      </a:r>
                      <a:endParaRPr lang="en-US" altLang="ko-KR" sz="1300">
                        <a:latin typeface="한컴 윤고딕 240"/>
                        <a:ea typeface="한컴 윤고딕 240"/>
                      </a:endParaRPr>
                    </a:p>
                  </a:txBody>
                  <a:tcPr marL="88008" marR="88008" marT="44004" marB="44004"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300">
                          <a:latin typeface="한컴 윤고딕 240"/>
                          <a:ea typeface="한컴 윤고딕 240"/>
                        </a:rPr>
                        <a:t>개</a:t>
                      </a:r>
                    </a:p>
                  </a:txBody>
                  <a:tcPr marL="88008" marR="88008" marT="44004" marB="44004"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300">
                          <a:latin typeface="한컴 윤고딕 240"/>
                          <a:ea typeface="한컴 윤고딕 240"/>
                        </a:rPr>
                        <a:t>수치</a:t>
                      </a:r>
                    </a:p>
                  </a:txBody>
                  <a:tcPr marL="88008" marR="88008" marT="44004" marB="4400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704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300">
                          <a:latin typeface="한컴 윤고딕 240"/>
                          <a:ea typeface="한컴 윤고딕 240"/>
                        </a:rPr>
                        <a:t>매출</a:t>
                      </a:r>
                      <a:r>
                        <a:rPr lang="ko-KR" altLang="en-US" sz="1300">
                          <a:latin typeface="한컴 윤고딕 240"/>
                          <a:ea typeface="한컴 윤고딕 240"/>
                          <a:cs typeface="Arial"/>
                        </a:rPr>
                        <a:t> </a:t>
                      </a:r>
                      <a:r>
                        <a:rPr lang="ko-KR" altLang="en-US" sz="1300">
                          <a:latin typeface="한컴 윤고딕 240"/>
                          <a:ea typeface="한컴 윤고딕 240"/>
                        </a:rPr>
                        <a:t>비율</a:t>
                      </a:r>
                      <a:r>
                        <a:rPr lang="en-US" altLang="ko-KR" sz="1300">
                          <a:latin typeface="한컴 윤고딕 240"/>
                          <a:ea typeface="한컴 윤고딕 240"/>
                          <a:cs typeface="Arial"/>
                        </a:rPr>
                        <a:t> (sales_rate)</a:t>
                      </a:r>
                      <a:endParaRPr lang="en-US" altLang="ko-KR" sz="1300">
                        <a:latin typeface="한컴 윤고딕 240"/>
                        <a:ea typeface="한컴 윤고딕 240"/>
                      </a:endParaRPr>
                    </a:p>
                  </a:txBody>
                  <a:tcPr marL="88008" marR="88008" marT="44004" marB="44004"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300">
                          <a:latin typeface="한컴 윤고딕 240"/>
                          <a:ea typeface="한컴 윤고딕 240"/>
                          <a:cs typeface="Arial"/>
                        </a:rPr>
                        <a:t>%</a:t>
                      </a:r>
                      <a:endParaRPr lang="ko-KR" altLang="en-US" sz="1300">
                        <a:latin typeface="한컴 윤고딕 240"/>
                        <a:ea typeface="한컴 윤고딕 240"/>
                      </a:endParaRPr>
                    </a:p>
                  </a:txBody>
                  <a:tcPr marL="88008" marR="88008" marT="44004" marB="44004"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300">
                          <a:latin typeface="한컴 윤고딕 240"/>
                          <a:ea typeface="한컴 윤고딕 240"/>
                        </a:rPr>
                        <a:t>수치</a:t>
                      </a:r>
                    </a:p>
                  </a:txBody>
                  <a:tcPr marL="88008" marR="88008" marT="44004" marB="44004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704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300">
                          <a:latin typeface="한컴 윤고딕 240"/>
                          <a:ea typeface="한컴 윤고딕 240"/>
                        </a:rPr>
                        <a:t>상권</a:t>
                      </a:r>
                      <a:r>
                        <a:rPr lang="ko-KR" altLang="en-US" sz="1300">
                          <a:latin typeface="한컴 윤고딕 240"/>
                          <a:ea typeface="한컴 윤고딕 240"/>
                          <a:cs typeface="Arial"/>
                        </a:rPr>
                        <a:t> </a:t>
                      </a:r>
                      <a:r>
                        <a:rPr lang="ko-KR" altLang="en-US" sz="1300">
                          <a:latin typeface="한컴 윤고딕 240"/>
                          <a:ea typeface="한컴 윤고딕 240"/>
                        </a:rPr>
                        <a:t>코드</a:t>
                      </a:r>
                      <a:r>
                        <a:rPr lang="ko-KR" altLang="en-US" sz="1300">
                          <a:latin typeface="한컴 윤고딕 240"/>
                          <a:ea typeface="한컴 윤고딕 240"/>
                          <a:cs typeface="Arial"/>
                        </a:rPr>
                        <a:t> (</a:t>
                      </a:r>
                      <a:r>
                        <a:rPr lang="en-US" altLang="ko-KR" sz="1300">
                          <a:latin typeface="한컴 윤고딕 240"/>
                          <a:ea typeface="한컴 윤고딕 240"/>
                          <a:cs typeface="Arial"/>
                        </a:rPr>
                        <a:t>cm_code</a:t>
                      </a:r>
                      <a:r>
                        <a:rPr lang="ko-KR" altLang="en-US" sz="1300">
                          <a:latin typeface="한컴 윤고딕 240"/>
                          <a:ea typeface="한컴 윤고딕 240"/>
                          <a:cs typeface="Arial"/>
                        </a:rPr>
                        <a:t>)</a:t>
                      </a:r>
                      <a:endParaRPr lang="ko-KR" altLang="en-US" sz="1300">
                        <a:latin typeface="한컴 윤고딕 240"/>
                        <a:ea typeface="한컴 윤고딕 240"/>
                      </a:endParaRPr>
                    </a:p>
                  </a:txBody>
                  <a:tcPr marL="88008" marR="88008" marT="44004" marB="44004"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300">
                          <a:latin typeface="한컴 윤고딕 240"/>
                          <a:ea typeface="한컴 윤고딕 240"/>
                          <a:cs typeface="Arial"/>
                        </a:rPr>
                        <a:t>-</a:t>
                      </a:r>
                      <a:endParaRPr lang="ko-KR" altLang="en-US" sz="1300">
                        <a:latin typeface="한컴 윤고딕 240"/>
                        <a:ea typeface="한컴 윤고딕 240"/>
                      </a:endParaRPr>
                    </a:p>
                  </a:txBody>
                  <a:tcPr marL="88008" marR="88008" marT="44004" marB="44004"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300">
                          <a:latin typeface="한컴 윤고딕 240"/>
                          <a:ea typeface="한컴 윤고딕 240"/>
                        </a:rPr>
                        <a:t>코드</a:t>
                      </a:r>
                      <a:r>
                        <a:rPr lang="ko-KR" altLang="en-US" sz="1300">
                          <a:latin typeface="한컴 윤고딕 240"/>
                          <a:ea typeface="한컴 윤고딕 240"/>
                          <a:cs typeface="Arial"/>
                        </a:rPr>
                        <a:t>(</a:t>
                      </a:r>
                      <a:r>
                        <a:rPr lang="en-US" altLang="ko-KR" sz="1300">
                          <a:latin typeface="한컴 윤고딕 240"/>
                          <a:ea typeface="한컴 윤고딕 240"/>
                          <a:cs typeface="Arial"/>
                        </a:rPr>
                        <a:t>string)</a:t>
                      </a:r>
                      <a:endParaRPr lang="en-US" altLang="ko-KR" sz="1300">
                        <a:latin typeface="한컴 윤고딕 240"/>
                        <a:ea typeface="한컴 윤고딕 240"/>
                      </a:endParaRPr>
                    </a:p>
                  </a:txBody>
                  <a:tcPr marL="88008" marR="88008" marT="44004" marB="44004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704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300">
                          <a:latin typeface="한컴 윤고딕 240"/>
                          <a:ea typeface="한컴 윤고딕 240"/>
                        </a:rPr>
                        <a:t>업종</a:t>
                      </a:r>
                      <a:r>
                        <a:rPr lang="ko-KR" altLang="en-US" sz="1300">
                          <a:latin typeface="한컴 윤고딕 240"/>
                          <a:ea typeface="한컴 윤고딕 240"/>
                          <a:cs typeface="Arial"/>
                        </a:rPr>
                        <a:t> </a:t>
                      </a:r>
                      <a:r>
                        <a:rPr lang="ko-KR" altLang="en-US" sz="1300">
                          <a:latin typeface="한컴 윤고딕 240"/>
                          <a:ea typeface="한컴 윤고딕 240"/>
                        </a:rPr>
                        <a:t>코드</a:t>
                      </a:r>
                      <a:r>
                        <a:rPr lang="ko-KR" altLang="en-US" sz="1300">
                          <a:latin typeface="한컴 윤고딕 240"/>
                          <a:ea typeface="한컴 윤고딕 240"/>
                          <a:cs typeface="Arial"/>
                        </a:rPr>
                        <a:t> (service_code</a:t>
                      </a:r>
                      <a:r>
                        <a:rPr lang="en-US" altLang="ko-KR" sz="1300">
                          <a:latin typeface="한컴 윤고딕 240"/>
                          <a:ea typeface="한컴 윤고딕 240"/>
                          <a:cs typeface="Arial"/>
                        </a:rPr>
                        <a:t>)</a:t>
                      </a:r>
                      <a:endParaRPr lang="en-US" altLang="ko-KR" sz="1300">
                        <a:latin typeface="한컴 윤고딕 240"/>
                        <a:ea typeface="한컴 윤고딕 240"/>
                      </a:endParaRPr>
                    </a:p>
                  </a:txBody>
                  <a:tcPr marL="88008" marR="88008" marT="44004" marB="44004"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300">
                          <a:latin typeface="한컴 윤고딕 240"/>
                          <a:ea typeface="한컴 윤고딕 240"/>
                          <a:cs typeface="Arial"/>
                        </a:rPr>
                        <a:t>-</a:t>
                      </a:r>
                      <a:endParaRPr lang="ko-KR" altLang="en-US" sz="1300">
                        <a:latin typeface="한컴 윤고딕 240"/>
                        <a:ea typeface="한컴 윤고딕 240"/>
                      </a:endParaRPr>
                    </a:p>
                  </a:txBody>
                  <a:tcPr marL="88008" marR="88008" marT="44004" marB="44004"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300" dirty="0">
                          <a:latin typeface="한컴 윤고딕 240"/>
                          <a:ea typeface="한컴 윤고딕 240"/>
                        </a:rPr>
                        <a:t>코드</a:t>
                      </a:r>
                      <a:r>
                        <a:rPr lang="ko-KR" altLang="en-US" sz="1300" dirty="0">
                          <a:latin typeface="한컴 윤고딕 240"/>
                          <a:ea typeface="한컴 윤고딕 240"/>
                          <a:cs typeface="Arial"/>
                        </a:rPr>
                        <a:t>(</a:t>
                      </a:r>
                      <a:r>
                        <a:rPr lang="en-US" altLang="ko-KR" sz="1300" dirty="0">
                          <a:latin typeface="한컴 윤고딕 240"/>
                          <a:ea typeface="한컴 윤고딕 240"/>
                          <a:cs typeface="Arial"/>
                        </a:rPr>
                        <a:t>string)</a:t>
                      </a:r>
                      <a:endParaRPr lang="en-US" altLang="ko-KR" sz="1300" dirty="0">
                        <a:latin typeface="한컴 윤고딕 240"/>
                        <a:ea typeface="한컴 윤고딕 240"/>
                      </a:endParaRPr>
                    </a:p>
                  </a:txBody>
                  <a:tcPr marL="88008" marR="88008" marT="44004" marB="44004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제목 1">
            <a:extLst>
              <a:ext uri="{FF2B5EF4-FFF2-40B4-BE49-F238E27FC236}">
                <a16:creationId xmlns:a16="http://schemas.microsoft.com/office/drawing/2014/main" id="{C12BFEF2-4627-4324-8389-F4135FA1E25D}"/>
              </a:ext>
            </a:extLst>
          </p:cNvPr>
          <p:cNvSpPr txBox="1">
            <a:spLocks/>
          </p:cNvSpPr>
          <p:nvPr/>
        </p:nvSpPr>
        <p:spPr>
          <a:xfrm>
            <a:off x="2013557" y="76200"/>
            <a:ext cx="9569478" cy="8686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 lang="ko-KR" altLang="en-US"/>
            </a:pPr>
            <a:r>
              <a:rPr lang="en-US" altLang="ko-KR" kern="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2.d. EDA</a:t>
            </a:r>
            <a:endParaRPr lang="ko-KR" altLang="en-US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rtl="0" latinLnBrk="0">
              <a:lnSpc>
                <a:spcPct val="90000"/>
              </a:lnSpc>
              <a:spcBef>
                <a:spcPct val="0"/>
              </a:spcBef>
              <a:defRPr lang="ko-KR" altLang="en-US"/>
            </a:pPr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2C46D6C-86D2-470D-ADC0-C55B0CB38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079182"/>
              </p:ext>
            </p:extLst>
          </p:nvPr>
        </p:nvGraphicFramePr>
        <p:xfrm>
          <a:off x="3962460" y="1390370"/>
          <a:ext cx="7659510" cy="384595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47185">
                  <a:extLst>
                    <a:ext uri="{9D8B030D-6E8A-4147-A177-3AD203B41FA5}">
                      <a16:colId xmlns:a16="http://schemas.microsoft.com/office/drawing/2014/main" val="4033636576"/>
                    </a:ext>
                  </a:extLst>
                </a:gridCol>
                <a:gridCol w="2245259">
                  <a:extLst>
                    <a:ext uri="{9D8B030D-6E8A-4147-A177-3AD203B41FA5}">
                      <a16:colId xmlns:a16="http://schemas.microsoft.com/office/drawing/2014/main" val="4063083295"/>
                    </a:ext>
                  </a:extLst>
                </a:gridCol>
                <a:gridCol w="2372008">
                  <a:extLst>
                    <a:ext uri="{9D8B030D-6E8A-4147-A177-3AD203B41FA5}">
                      <a16:colId xmlns:a16="http://schemas.microsoft.com/office/drawing/2014/main" val="4220718957"/>
                    </a:ext>
                  </a:extLst>
                </a:gridCol>
                <a:gridCol w="1195058">
                  <a:extLst>
                    <a:ext uri="{9D8B030D-6E8A-4147-A177-3AD203B41FA5}">
                      <a16:colId xmlns:a16="http://schemas.microsoft.com/office/drawing/2014/main" val="3074005557"/>
                    </a:ext>
                  </a:extLst>
                </a:gridCol>
              </a:tblGrid>
              <a:tr h="459919">
                <a:tc>
                  <a:txBody>
                    <a:bodyPr/>
                    <a:lstStyle/>
                    <a:p>
                      <a:pPr algn="ctr">
                        <a:tabLst>
                          <a:tab pos="3060382" algn="l"/>
                        </a:tabLst>
                        <a:defRPr lang="ko-KR" altLang="en-US"/>
                      </a:pPr>
                      <a:r>
                        <a:rPr lang="ko-KR" altLang="en-US" sz="1400" b="1" dirty="0"/>
                        <a:t>변수 설정</a:t>
                      </a:r>
                    </a:p>
                  </a:txBody>
                  <a:tcPr marL="81572" marR="81572" marT="40787" marB="40787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060382" algn="l"/>
                        </a:tabLst>
                        <a:defRPr lang="ko-KR" altLang="en-US"/>
                      </a:pPr>
                      <a:r>
                        <a:rPr lang="ko-KR" altLang="en-US" sz="1400" b="1" dirty="0" err="1"/>
                        <a:t>변수명</a:t>
                      </a:r>
                      <a:endParaRPr lang="ko-KR" altLang="en-US" sz="1400" b="1" dirty="0"/>
                    </a:p>
                  </a:txBody>
                  <a:tcPr marL="81572" marR="81572" marT="40787" marB="40787"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400" b="1" dirty="0"/>
                        <a:t>변수의 의미</a:t>
                      </a:r>
                    </a:p>
                  </a:txBody>
                  <a:tcPr marL="81572" marR="81572" marT="40787" marB="40787"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400" b="1" dirty="0"/>
                        <a:t>단위</a:t>
                      </a:r>
                    </a:p>
                  </a:txBody>
                  <a:tcPr marL="81572" marR="81572" marT="40787" marB="40787" anchor="ctr"/>
                </a:tc>
                <a:extLst>
                  <a:ext uri="{0D108BD9-81ED-4DB2-BD59-A6C34878D82A}">
                    <a16:rowId xmlns:a16="http://schemas.microsoft.com/office/drawing/2014/main" val="1789116671"/>
                  </a:ext>
                </a:extLst>
              </a:tr>
              <a:tr h="483001">
                <a:tc rowSpan="7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b="1" dirty="0"/>
                        <a:t>X</a:t>
                      </a:r>
                      <a:r>
                        <a:rPr lang="ko-KR" altLang="en-US" sz="16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변수</a:t>
                      </a:r>
                      <a:endParaRPr lang="en-US" altLang="ko-KR" sz="1600" b="1" dirty="0"/>
                    </a:p>
                  </a:txBody>
                  <a:tcPr marL="87108" marR="87108" marT="43554" marB="43554" anchor="ctr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400" dirty="0"/>
                        <a:t>X1: 10's_sales_rate</a:t>
                      </a:r>
                    </a:p>
                  </a:txBody>
                  <a:tcPr marL="81572" marR="81572" marT="40787" marB="40787" anchor="ctr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대 연령층의 매출 비율</a:t>
                      </a:r>
                    </a:p>
                  </a:txBody>
                  <a:tcPr marL="81572" marR="81572" marT="40787" marB="40787" anchor="ctr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400" dirty="0"/>
                        <a:t>%</a:t>
                      </a:r>
                      <a:endParaRPr lang="ko-KR" altLang="en-US" sz="1400" dirty="0"/>
                    </a:p>
                  </a:txBody>
                  <a:tcPr marL="81572" marR="81572" marT="40787" marB="40787" anchor="ctr"/>
                </a:tc>
                <a:extLst>
                  <a:ext uri="{0D108BD9-81ED-4DB2-BD59-A6C34878D82A}">
                    <a16:rowId xmlns:a16="http://schemas.microsoft.com/office/drawing/2014/main" val="1919661599"/>
                  </a:ext>
                </a:extLst>
              </a:tr>
              <a:tr h="4830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400" dirty="0"/>
                        <a:t>X2: 20's_sales_rate</a:t>
                      </a:r>
                    </a:p>
                  </a:txBody>
                  <a:tcPr marL="81572" marR="81572" marT="40787" marB="4078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dirty="0"/>
                        <a:t>20</a:t>
                      </a:r>
                      <a:r>
                        <a:rPr lang="ko-KR" altLang="en-US" sz="1400" dirty="0"/>
                        <a:t>대 연령층의 매출 비율</a:t>
                      </a:r>
                    </a:p>
                  </a:txBody>
                  <a:tcPr marL="81572" marR="81572" marT="40787" marB="4078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dirty="0"/>
                        <a:t>%</a:t>
                      </a:r>
                      <a:endParaRPr lang="ko-KR" altLang="en-US" sz="1400" dirty="0"/>
                    </a:p>
                  </a:txBody>
                  <a:tcPr marL="81572" marR="81572" marT="40787" marB="40787" anchor="ctr"/>
                </a:tc>
                <a:extLst>
                  <a:ext uri="{0D108BD9-81ED-4DB2-BD59-A6C34878D82A}">
                    <a16:rowId xmlns:a16="http://schemas.microsoft.com/office/drawing/2014/main" val="2044171829"/>
                  </a:ext>
                </a:extLst>
              </a:tr>
              <a:tr h="4830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400" dirty="0"/>
                        <a:t>X3: 30's_sales_rate</a:t>
                      </a:r>
                    </a:p>
                  </a:txBody>
                  <a:tcPr marL="81572" marR="81572" marT="40787" marB="4078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dirty="0"/>
                        <a:t>30</a:t>
                      </a:r>
                      <a:r>
                        <a:rPr lang="ko-KR" altLang="en-US" sz="1400" dirty="0"/>
                        <a:t>대 연령층의 매출 비율</a:t>
                      </a:r>
                    </a:p>
                  </a:txBody>
                  <a:tcPr marL="81572" marR="81572" marT="40787" marB="4078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dirty="0"/>
                        <a:t>%</a:t>
                      </a:r>
                      <a:endParaRPr lang="ko-KR" altLang="en-US" sz="1400" dirty="0"/>
                    </a:p>
                  </a:txBody>
                  <a:tcPr marL="81572" marR="81572" marT="40787" marB="40787" anchor="ctr"/>
                </a:tc>
                <a:extLst>
                  <a:ext uri="{0D108BD9-81ED-4DB2-BD59-A6C34878D82A}">
                    <a16:rowId xmlns:a16="http://schemas.microsoft.com/office/drawing/2014/main" val="2602502465"/>
                  </a:ext>
                </a:extLst>
              </a:tr>
              <a:tr h="483001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400" dirty="0"/>
                        <a:t>X4: 40's_sales_rate</a:t>
                      </a:r>
                    </a:p>
                  </a:txBody>
                  <a:tcPr marL="81572" marR="81572" marT="40787" marB="4078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dirty="0"/>
                        <a:t>40</a:t>
                      </a:r>
                      <a:r>
                        <a:rPr lang="ko-KR" altLang="en-US" sz="1400" dirty="0"/>
                        <a:t>대 연령층의 매출 비율</a:t>
                      </a:r>
                    </a:p>
                  </a:txBody>
                  <a:tcPr marL="81572" marR="81572" marT="40787" marB="4078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dirty="0"/>
                        <a:t>%</a:t>
                      </a:r>
                      <a:endParaRPr lang="ko-KR" altLang="en-US" sz="1400" dirty="0"/>
                    </a:p>
                  </a:txBody>
                  <a:tcPr marL="81572" marR="81572" marT="40787" marB="40787" anchor="ctr"/>
                </a:tc>
                <a:extLst>
                  <a:ext uri="{0D108BD9-81ED-4DB2-BD59-A6C34878D82A}">
                    <a16:rowId xmlns:a16="http://schemas.microsoft.com/office/drawing/2014/main" val="1909327810"/>
                  </a:ext>
                </a:extLst>
              </a:tr>
              <a:tr h="4830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400" dirty="0"/>
                        <a:t>X5: 50's_sales_rate</a:t>
                      </a:r>
                    </a:p>
                  </a:txBody>
                  <a:tcPr marL="81572" marR="81572" marT="40787" marB="4078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dirty="0"/>
                        <a:t>50</a:t>
                      </a:r>
                      <a:r>
                        <a:rPr lang="ko-KR" altLang="en-US" sz="1400" dirty="0"/>
                        <a:t>대 연령층의 매출 비율</a:t>
                      </a:r>
                    </a:p>
                  </a:txBody>
                  <a:tcPr marL="81572" marR="81572" marT="40787" marB="4078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dirty="0"/>
                        <a:t>%</a:t>
                      </a:r>
                      <a:endParaRPr lang="ko-KR" altLang="en-US" sz="1400" dirty="0"/>
                    </a:p>
                  </a:txBody>
                  <a:tcPr marL="81572" marR="81572" marT="40787" marB="40787" anchor="ctr"/>
                </a:tc>
                <a:extLst>
                  <a:ext uri="{0D108BD9-81ED-4DB2-BD59-A6C34878D82A}">
                    <a16:rowId xmlns:a16="http://schemas.microsoft.com/office/drawing/2014/main" val="851145828"/>
                  </a:ext>
                </a:extLst>
              </a:tr>
              <a:tr h="4830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400" dirty="0"/>
                        <a:t>X6: 60's_sales_rate</a:t>
                      </a:r>
                    </a:p>
                  </a:txBody>
                  <a:tcPr marL="81572" marR="81572" marT="40787" marB="4078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dirty="0"/>
                        <a:t>60</a:t>
                      </a:r>
                      <a:r>
                        <a:rPr lang="ko-KR" altLang="en-US" sz="1400" dirty="0"/>
                        <a:t>대 연령층의 매출 비율</a:t>
                      </a:r>
                    </a:p>
                  </a:txBody>
                  <a:tcPr marL="81572" marR="81572" marT="40787" marB="4078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dirty="0"/>
                        <a:t>%</a:t>
                      </a:r>
                      <a:endParaRPr lang="ko-KR" altLang="en-US" sz="1400" dirty="0"/>
                    </a:p>
                  </a:txBody>
                  <a:tcPr marL="81572" marR="81572" marT="40787" marB="40787" anchor="ctr"/>
                </a:tc>
                <a:extLst>
                  <a:ext uri="{0D108BD9-81ED-4DB2-BD59-A6C34878D82A}">
                    <a16:rowId xmlns:a16="http://schemas.microsoft.com/office/drawing/2014/main" val="3457558867"/>
                  </a:ext>
                </a:extLst>
              </a:tr>
              <a:tr h="4880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400" dirty="0"/>
                        <a:t>X7: </a:t>
                      </a:r>
                      <a:r>
                        <a:rPr lang="en-US" altLang="ko-KR" sz="1400" dirty="0" err="1"/>
                        <a:t>similar_store_number</a:t>
                      </a:r>
                      <a:endParaRPr lang="en-US" altLang="ko-KR" sz="1400" dirty="0"/>
                    </a:p>
                  </a:txBody>
                  <a:tcPr marL="81572" marR="81572" marT="40787" marB="4078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400" dirty="0" err="1"/>
                        <a:t>유사업종수</a:t>
                      </a:r>
                      <a:endParaRPr lang="ko-KR" altLang="en-US" sz="1400" dirty="0"/>
                    </a:p>
                  </a:txBody>
                  <a:tcPr marL="81572" marR="81572" marT="40787" marB="4078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400" dirty="0"/>
                        <a:t>개수</a:t>
                      </a:r>
                    </a:p>
                  </a:txBody>
                  <a:tcPr marL="81572" marR="81572" marT="40787" marB="40787" anchor="ctr"/>
                </a:tc>
                <a:extLst>
                  <a:ext uri="{0D108BD9-81ED-4DB2-BD59-A6C34878D82A}">
                    <a16:rowId xmlns:a16="http://schemas.microsoft.com/office/drawing/2014/main" val="330759648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8007EB4-A58F-4346-B3FC-C7C3C0522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239035"/>
              </p:ext>
            </p:extLst>
          </p:nvPr>
        </p:nvGraphicFramePr>
        <p:xfrm>
          <a:off x="3962457" y="5249517"/>
          <a:ext cx="7659513" cy="367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081">
                  <a:extLst>
                    <a:ext uri="{9D8B030D-6E8A-4147-A177-3AD203B41FA5}">
                      <a16:colId xmlns:a16="http://schemas.microsoft.com/office/drawing/2014/main" val="4148741163"/>
                    </a:ext>
                  </a:extLst>
                </a:gridCol>
                <a:gridCol w="2263366">
                  <a:extLst>
                    <a:ext uri="{9D8B030D-6E8A-4147-A177-3AD203B41FA5}">
                      <a16:colId xmlns:a16="http://schemas.microsoft.com/office/drawing/2014/main" val="3099142397"/>
                    </a:ext>
                  </a:extLst>
                </a:gridCol>
                <a:gridCol w="2372008">
                  <a:extLst>
                    <a:ext uri="{9D8B030D-6E8A-4147-A177-3AD203B41FA5}">
                      <a16:colId xmlns:a16="http://schemas.microsoft.com/office/drawing/2014/main" val="440748095"/>
                    </a:ext>
                  </a:extLst>
                </a:gridCol>
                <a:gridCol w="1195058">
                  <a:extLst>
                    <a:ext uri="{9D8B030D-6E8A-4147-A177-3AD203B41FA5}">
                      <a16:colId xmlns:a16="http://schemas.microsoft.com/office/drawing/2014/main" val="575273011"/>
                    </a:ext>
                  </a:extLst>
                </a:gridCol>
              </a:tblGrid>
              <a:tr h="367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ko-KR" altLang="en-US" sz="16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변수</a:t>
                      </a:r>
                    </a:p>
                  </a:txBody>
                  <a:tcPr marL="81572" marR="81572" marT="40787" marB="40787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Cluster_id</a:t>
                      </a:r>
                      <a:endParaRPr lang="ko-KR" alt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81572" marR="81572" marT="40787" marB="40787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각 군집에 해당하는 번호</a:t>
                      </a:r>
                    </a:p>
                  </a:txBody>
                  <a:tcPr marL="81572" marR="81572" marT="40787" marB="40787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0~4</a:t>
                      </a:r>
                      <a:endParaRPr lang="ko-KR" alt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81572" marR="81572" marT="40787" marB="40787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154741"/>
                  </a:ext>
                </a:extLst>
              </a:tr>
            </a:tbl>
          </a:graphicData>
        </a:graphic>
      </p:graphicFrame>
      <p:sp>
        <p:nvSpPr>
          <p:cNvPr id="14" name="제목 1">
            <a:extLst>
              <a:ext uri="{FF2B5EF4-FFF2-40B4-BE49-F238E27FC236}">
                <a16:creationId xmlns:a16="http://schemas.microsoft.com/office/drawing/2014/main" id="{3B050B20-7F6E-4D2D-A942-7F2BA6EA1798}"/>
              </a:ext>
            </a:extLst>
          </p:cNvPr>
          <p:cNvSpPr txBox="1">
            <a:spLocks/>
          </p:cNvSpPr>
          <p:nvPr/>
        </p:nvSpPr>
        <p:spPr>
          <a:xfrm>
            <a:off x="2013557" y="76200"/>
            <a:ext cx="9569478" cy="8686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 lang="ko-KR" altLang="en-US"/>
            </a:pPr>
            <a:r>
              <a:rPr lang="en-US" altLang="ko-KR" kern="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2.d. EDA</a:t>
            </a:r>
            <a:endParaRPr lang="ko-KR" altLang="en-US" kern="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EA8BE3-94C3-4D30-998C-2113649DD2CA}"/>
              </a:ext>
            </a:extLst>
          </p:cNvPr>
          <p:cNvSpPr txBox="1"/>
          <p:nvPr/>
        </p:nvSpPr>
        <p:spPr>
          <a:xfrm>
            <a:off x="697942" y="2479458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Input &amp; Output</a:t>
            </a:r>
            <a:br>
              <a:rPr lang="en-US" altLang="ko-KR" sz="28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altLang="ko-KR" sz="28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453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녹색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1791</Words>
  <Application>Microsoft Office PowerPoint</Application>
  <PresentationFormat>와이드스크린</PresentationFormat>
  <Paragraphs>471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Arial (본문)</vt:lpstr>
      <vt:lpstr>맑은 고딕</vt:lpstr>
      <vt:lpstr>한컴 윤고딕 240</vt:lpstr>
      <vt:lpstr>Arial</vt:lpstr>
      <vt:lpstr>Bell MT</vt:lpstr>
      <vt:lpstr>Calibri</vt:lpstr>
      <vt:lpstr>Tahoma</vt:lpstr>
      <vt:lpstr>Times New Roman</vt:lpstr>
      <vt:lpstr>Wingdings</vt:lpstr>
      <vt:lpstr>Office theme</vt:lpstr>
      <vt:lpstr>상권분석 머신러닝  </vt:lpstr>
      <vt:lpstr>목차</vt:lpstr>
      <vt:lpstr>1. 연구 배경 및 목적</vt:lpstr>
      <vt:lpstr>창업 시작의 문제점</vt:lpstr>
      <vt:lpstr>가설</vt:lpstr>
      <vt:lpstr>분석 과정</vt:lpstr>
      <vt:lpstr>2.c. 구성도</vt:lpstr>
      <vt:lpstr>변수 설정</vt:lpstr>
      <vt:lpstr> </vt:lpstr>
      <vt:lpstr>Scaling</vt:lpstr>
      <vt:lpstr>Algorithm 구성도</vt:lpstr>
      <vt:lpstr>K-means Clustering</vt:lpstr>
      <vt:lpstr>2.e. 군집 분석</vt:lpstr>
      <vt:lpstr>Group 별 특징</vt:lpstr>
      <vt:lpstr>PowerPoint 프레젠테이션</vt:lpstr>
      <vt:lpstr>PowerPoint 프레젠테이션</vt:lpstr>
      <vt:lpstr>PCA 차원축소</vt:lpstr>
      <vt:lpstr>분석 과정</vt:lpstr>
      <vt:lpstr>3.b. 구성도</vt:lpstr>
      <vt:lpstr>변수 설정</vt:lpstr>
      <vt:lpstr>학습 데이터 정의서</vt:lpstr>
      <vt:lpstr>변수 중요도</vt:lpstr>
      <vt:lpstr>Algorithm 구성도</vt:lpstr>
      <vt:lpstr>Random Forest Parameter Setting</vt:lpstr>
      <vt:lpstr>Create Random Forest Model</vt:lpstr>
      <vt:lpstr>정확도  측정 지표</vt:lpstr>
      <vt:lpstr>정확도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상권분석 머신러닝  </dc:title>
  <dc:creator>Park JUNHYUNG</dc:creator>
  <cp:lastModifiedBy>min</cp:lastModifiedBy>
  <cp:revision>3</cp:revision>
  <dcterms:created xsi:type="dcterms:W3CDTF">2019-11-22T07:43:06Z</dcterms:created>
  <dcterms:modified xsi:type="dcterms:W3CDTF">2019-11-24T07:22:51Z</dcterms:modified>
</cp:coreProperties>
</file>