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401" r:id="rId6"/>
  </p:sldIdLst>
  <p:sldSz cx="12190413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>
          <p15:clr>
            <a:srgbClr val="A4A3A4"/>
          </p15:clr>
        </p15:guide>
        <p15:guide id="2" pos="660">
          <p15:clr>
            <a:srgbClr val="A4A3A4"/>
          </p15:clr>
        </p15:guide>
        <p15:guide id="3" pos="7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D27"/>
    <a:srgbClr val="282828"/>
    <a:srgbClr val="A2CF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96096"/>
  </p:normalViewPr>
  <p:slideViewPr>
    <p:cSldViewPr snapToGrid="0" snapToObjects="1">
      <p:cViewPr varScale="1">
        <p:scale>
          <a:sx n="122" d="100"/>
          <a:sy n="122" d="100"/>
        </p:scale>
        <p:origin x="824" y="192"/>
      </p:cViewPr>
      <p:guideLst>
        <p:guide orient="horz" pos="1224"/>
        <p:guide pos="660"/>
        <p:guide pos="7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7" d="100"/>
          <a:sy n="127" d="100"/>
        </p:scale>
        <p:origin x="2408" y="1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43B79-D91C-4CC8-9FCA-9A8D5E4A9F4D}" type="datetimeFigureOut">
              <a:rPr lang="de-DE" smtClean="0"/>
              <a:t>27.05.25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B3FB5-7BAC-473D-B843-79369192FE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821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E90EA-7BB4-48C3-BC93-BF3E508112CA}" type="datetimeFigureOut">
              <a:rPr lang="de-DE" smtClean="0"/>
              <a:t>27.05.25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610E4-D9DB-4CCA-A207-D9538FBDDF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41400" y="1689100"/>
            <a:ext cx="7042150" cy="2089150"/>
          </a:xfrm>
        </p:spPr>
        <p:txBody>
          <a:bodyPr lIns="0" tIns="0" rIns="0" bIns="0" anchor="t">
            <a:noAutofit/>
          </a:bodyPr>
          <a:lstStyle>
            <a:lvl1pPr>
              <a:lnSpc>
                <a:spcPts val="8000"/>
              </a:lnSpc>
              <a:defRPr sz="8000" b="1"/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041401" y="4406900"/>
            <a:ext cx="1860549" cy="9652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/>
              <a:t>Subtitel</a:t>
            </a:r>
            <a:r>
              <a:rPr lang="de-DE" dirty="0"/>
              <a:t> of the presentation </a:t>
            </a:r>
            <a:br>
              <a:rPr lang="de-DE" dirty="0"/>
            </a:br>
            <a:r>
              <a:rPr lang="de-DE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43601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41400" y="520700"/>
            <a:ext cx="7042150" cy="7699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1399" y="1930400"/>
            <a:ext cx="7042151" cy="3949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AT" dirty="0"/>
              <a:t>Sechste Ebene </a:t>
            </a:r>
          </a:p>
          <a:p>
            <a:pPr lvl="6"/>
            <a:r>
              <a:rPr lang="de-AT" dirty="0"/>
              <a:t>Siebte Ebene</a:t>
            </a:r>
          </a:p>
          <a:p>
            <a:pPr lvl="7"/>
            <a:r>
              <a:rPr lang="de-AT" dirty="0"/>
              <a:t>Achte Ebene</a:t>
            </a:r>
          </a:p>
          <a:p>
            <a:pPr lvl="8"/>
            <a:r>
              <a:rPr lang="de-AT" dirty="0"/>
              <a:t>Neunte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277599" y="6216651"/>
            <a:ext cx="392193" cy="1968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accent4"/>
                </a:solidFill>
              </a:defRPr>
            </a:lvl1pPr>
          </a:lstStyle>
          <a:p>
            <a:fld id="{9B8809E3-6447-488F-8267-D417BAD1E73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64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 typeface="Calibri" panose="020F050202020403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73050" algn="l" defTabSz="914400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6700" algn="l" defTabSz="914400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300"/>
        </a:spcBef>
        <a:spcAft>
          <a:spcPts val="600"/>
        </a:spcAft>
        <a:buFont typeface="Calibri" panose="020F0502020204030204" pitchFamily="34" charset="0"/>
        <a:buChar char="﻿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300"/>
        </a:spcBef>
        <a:spcAft>
          <a:spcPts val="600"/>
        </a:spcAft>
        <a:buFont typeface="Calibri" panose="020F0502020204030204" pitchFamily="34" charset="0"/>
        <a:buChar char="﻿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300"/>
        </a:spcBef>
        <a:spcAft>
          <a:spcPts val="600"/>
        </a:spcAft>
        <a:buFont typeface="Calibri" panose="020F0502020204030204" pitchFamily="34" charset="0"/>
        <a:buChar char="﻿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300"/>
        </a:spcBef>
        <a:spcAft>
          <a:spcPts val="600"/>
        </a:spcAft>
        <a:buFont typeface="Calibri" panose="020F0502020204030204" pitchFamily="34" charset="0"/>
        <a:buChar char="﻿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4000"/>
        </a:lnSpc>
        <a:spcBef>
          <a:spcPct val="20000"/>
        </a:spcBef>
        <a:buFont typeface="Calibri" panose="020F0502020204030204" pitchFamily="34" charset="0"/>
        <a:buChar char="﻿"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A1D2D-585C-6123-07E7-E709B9E8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C44D2-1BBD-22D1-508C-910D56EE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400" y="1689099"/>
            <a:ext cx="7042150" cy="28932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de-AT" sz="80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"/>
                <a:ea typeface="+mj-ea"/>
                <a:cs typeface="+mj-cs"/>
              </a:rPr>
              <a:t>X-Library</a:t>
            </a:r>
            <a:br>
              <a:rPr kumimoji="0" lang="de-AT" sz="8000" b="1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"/>
                <a:ea typeface="+mj-ea"/>
                <a:cs typeface="+mj-cs"/>
              </a:rPr>
            </a:br>
            <a: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The fully </a:t>
            </a: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customisable</a:t>
            </a:r>
            <a: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 and copyright-</a:t>
            </a: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free</a:t>
            </a:r>
            <a:b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</a:b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standard</a:t>
            </a:r>
            <a: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content</a:t>
            </a:r>
            <a: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template</a:t>
            </a:r>
            <a: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collection</a:t>
            </a:r>
            <a:b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</a:b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exclusively</a:t>
            </a:r>
            <a: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for</a:t>
            </a:r>
            <a: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our</a:t>
            </a:r>
            <a:r>
              <a:rPr kumimoji="0" lang="de-DE" sz="25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customers</a:t>
            </a:r>
            <a:endParaRPr lang="de-DE" sz="2500" b="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6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91015_IMC_PPT_Master_Vs4">
  <a:themeElements>
    <a:clrScheme name="IMC-colors">
      <a:dk1>
        <a:srgbClr val="282828"/>
      </a:dk1>
      <a:lt1>
        <a:srgbClr val="F2F2F2"/>
      </a:lt1>
      <a:dk2>
        <a:srgbClr val="7F7F7F"/>
      </a:dk2>
      <a:lt2>
        <a:srgbClr val="F2F2F2"/>
      </a:lt2>
      <a:accent1>
        <a:srgbClr val="FF4637"/>
      </a:accent1>
      <a:accent2>
        <a:srgbClr val="5F5F5F"/>
      </a:accent2>
      <a:accent3>
        <a:srgbClr val="000000"/>
      </a:accent3>
      <a:accent4>
        <a:srgbClr val="939393"/>
      </a:accent4>
      <a:accent5>
        <a:srgbClr val="D0D0D0"/>
      </a:accent5>
      <a:accent6>
        <a:srgbClr val="FFFFFF"/>
      </a:accent6>
      <a:hlink>
        <a:srgbClr val="FF4637"/>
      </a:hlink>
      <a:folHlink>
        <a:srgbClr val="FF4637"/>
      </a:folHlink>
    </a:clrScheme>
    <a:fontScheme name="IMC-FON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0" tIns="0" rIns="0" bIns="0"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ts val="1700"/>
          </a:lnSpc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3F3EF18-ADF3-48B9-BAA7-229800A63BC5}" vid="{266B1215-44BA-4956-86A9-0E2E8707D6C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f2387ba-180d-4a54-a138-bc6c918ba43a">
      <Terms xmlns="http://schemas.microsoft.com/office/infopath/2007/PartnerControls"/>
    </lcf76f155ced4ddcb4097134ff3c332f>
    <TaxCatchAll xmlns="54e4b6d0-a9c7-4733-8b53-44a9be3eef3c" xsi:nil="true"/>
    <SharedWithUsers xmlns="54e4b6d0-a9c7-4733-8b53-44a9be3eef3c">
      <UserInfo>
        <DisplayName/>
        <AccountId xsi:nil="true"/>
        <AccountType/>
      </UserInfo>
    </SharedWithUsers>
    <MediaLengthInSeconds xmlns="ff2387ba-180d-4a54-a138-bc6c918ba43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E288E95AFD244390D0791939D38F50" ma:contentTypeVersion="18" ma:contentTypeDescription="Ein neues Dokument erstellen." ma:contentTypeScope="" ma:versionID="29874fb4950ea0d28af12d24dd53f115">
  <xsd:schema xmlns:xsd="http://www.w3.org/2001/XMLSchema" xmlns:xs="http://www.w3.org/2001/XMLSchema" xmlns:p="http://schemas.microsoft.com/office/2006/metadata/properties" xmlns:ns2="ff2387ba-180d-4a54-a138-bc6c918ba43a" xmlns:ns3="54e4b6d0-a9c7-4733-8b53-44a9be3eef3c" targetNamespace="http://schemas.microsoft.com/office/2006/metadata/properties" ma:root="true" ma:fieldsID="868c2c74644ccffeee4413ea0c69773b" ns2:_="" ns3:_="">
    <xsd:import namespace="ff2387ba-180d-4a54-a138-bc6c918ba43a"/>
    <xsd:import namespace="54e4b6d0-a9c7-4733-8b53-44a9be3ee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2387ba-180d-4a54-a138-bc6c918ba4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8a9a1eed-6561-406d-8e84-472b325daf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4b6d0-a9c7-4733-8b53-44a9be3eef3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ccb0f20-03f6-4862-82e9-ca37f264c342}" ma:internalName="TaxCatchAll" ma:showField="CatchAllData" ma:web="54e4b6d0-a9c7-4733-8b53-44a9be3eef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e4547518-797d-4f02-86c9-889b46f032ee" Revision="1" Stencil="System.MyShapes" StencilVersion="1.0"/>
</Control>
</file>

<file path=customXml/itemProps1.xml><?xml version="1.0" encoding="utf-8"?>
<ds:datastoreItem xmlns:ds="http://schemas.openxmlformats.org/officeDocument/2006/customXml" ds:itemID="{236B289D-6A96-4750-804E-176EE268B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6CB90-1FE6-4695-8C2D-362A7A016612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2f9ac9ed-980c-4818-bb19-01264d4f0ffd"/>
    <ds:schemaRef ds:uri="88c5ba13-3e27-4b3a-ae72-bd7d22db23a0"/>
    <ds:schemaRef ds:uri="ff2387ba-180d-4a54-a138-bc6c918ba43a"/>
    <ds:schemaRef ds:uri="54e4b6d0-a9c7-4733-8b53-44a9be3eef3c"/>
  </ds:schemaRefs>
</ds:datastoreItem>
</file>

<file path=customXml/itemProps3.xml><?xml version="1.0" encoding="utf-8"?>
<ds:datastoreItem xmlns:ds="http://schemas.openxmlformats.org/officeDocument/2006/customXml" ds:itemID="{43EB4E3F-E0A5-448B-829F-F0701C4DD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2387ba-180d-4a54-a138-bc6c918ba43a"/>
    <ds:schemaRef ds:uri="54e4b6d0-a9c7-4733-8b53-44a9be3ee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2F38CCF-C6A8-404A-A14B-B5D122F4DE4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191015_IMC_PPT_Master_Vs4</Template>
  <TotalTime>0</TotalTime>
  <Words>17</Words>
  <Application>Microsoft Macintosh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Roboto</vt:lpstr>
      <vt:lpstr>Roboto Light</vt:lpstr>
      <vt:lpstr>191015_IMC_PPT_Master_Vs4</vt:lpstr>
      <vt:lpstr>X-Library The fully customisable and copyright-free standard content template collection exclusively for our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image</dc:title>
  <dc:creator>Pia Bardesono</dc:creator>
  <cp:lastModifiedBy>Wind, Martin</cp:lastModifiedBy>
  <cp:revision>154</cp:revision>
  <dcterms:created xsi:type="dcterms:W3CDTF">2023-11-02T11:31:14Z</dcterms:created>
  <dcterms:modified xsi:type="dcterms:W3CDTF">2025-05-27T09:11:43Z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0x010100A5E288E95AFD244390D0791939D38F50</vt:lpwstr>
  </property>
  <property fmtid="{D5CDD505-2E9C-101B-9397-08002B2CF9AE}" pid="4" name="Tfs.LastKnownPath">
    <vt:lpwstr>https://imcoffice365.sharepoint.com/sites/Design/Freigegebene Dokumente/002 BRAND ASSETS 2020/IMC_Powerpoint/191125_IMC_PPT_Master_Vs4_English.pptx</vt:lpwstr>
  </property>
  <property fmtid="{D5CDD505-2E9C-101B-9397-08002B2CF9AE}" pid="5" name="MediaServiceImageTags">
    <vt:lpwstr/>
  </property>
  <property fmtid="{D5CDD505-2E9C-101B-9397-08002B2CF9AE}" pid="6" name="Order">
    <vt:r8>30197800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</Properties>
</file>