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84" d="100"/>
          <a:sy n="84" d="100"/>
        </p:scale>
        <p:origin x="3584" y="1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1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5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9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1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5E90-8CBE-D14C-9EFB-EE6572D300B9}" type="datetimeFigureOut"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27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9F26BC-542E-804E-924E-F066121A2006}"/>
              </a:ext>
            </a:extLst>
          </p:cNvPr>
          <p:cNvSpPr txBox="1"/>
          <p:nvPr/>
        </p:nvSpPr>
        <p:spPr>
          <a:xfrm>
            <a:off x="583323" y="2121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id = 2</a:t>
            </a:r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2D03DC3-E92F-F640-BAF1-29881E41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77" y="581517"/>
            <a:ext cx="1270000" cy="1270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BDFBEAE-FD7D-1541-9569-2C65F819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23" y="581517"/>
            <a:ext cx="1270000" cy="1270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A366C7-492A-EC42-9D24-B549D2A89E85}"/>
              </a:ext>
            </a:extLst>
          </p:cNvPr>
          <p:cNvSpPr txBox="1"/>
          <p:nvPr/>
        </p:nvSpPr>
        <p:spPr>
          <a:xfrm>
            <a:off x="5360277" y="2121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id = 3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C776567-A9A5-BB41-B420-461652057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3" y="8054483"/>
            <a:ext cx="1270000" cy="1270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DC566D9-E532-E84F-AFA3-CEB7E4BB98EB}"/>
              </a:ext>
            </a:extLst>
          </p:cNvPr>
          <p:cNvSpPr txBox="1"/>
          <p:nvPr/>
        </p:nvSpPr>
        <p:spPr>
          <a:xfrm>
            <a:off x="583323" y="93244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id = 4</a:t>
            </a:r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4E5FB7A-8084-8D42-A770-665DE5E52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477" y="8054483"/>
            <a:ext cx="1270000" cy="1270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B22E93-6ABB-B243-AA11-1371206530D6}"/>
              </a:ext>
            </a:extLst>
          </p:cNvPr>
          <p:cNvSpPr txBox="1"/>
          <p:nvPr/>
        </p:nvSpPr>
        <p:spPr>
          <a:xfrm>
            <a:off x="5360277" y="93244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id =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A97035E-3E57-DB40-AA87-F0FAC301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477520"/>
            <a:ext cx="1270000" cy="127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2A969E-4342-E545-A415-AEC3DF40E666}"/>
              </a:ext>
            </a:extLst>
          </p:cNvPr>
          <p:cNvSpPr txBox="1"/>
          <p:nvPr/>
        </p:nvSpPr>
        <p:spPr>
          <a:xfrm>
            <a:off x="701040" y="1081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id = 1</a:t>
            </a:r>
          </a:p>
        </p:txBody>
      </p:sp>
    </p:spTree>
    <p:extLst>
      <p:ext uri="{BB962C8B-B14F-4D97-AF65-F5344CB8AC3E}">
        <p14:creationId xmlns:p14="http://schemas.microsoft.com/office/powerpoint/2010/main" val="2019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15</Words>
  <Application>Microsoft Macintosh PowerPoint</Application>
  <PresentationFormat>A4 210 x 297 mm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　敦史</dc:creator>
  <cp:lastModifiedBy>山田　敦史</cp:lastModifiedBy>
  <cp:revision>4</cp:revision>
  <cp:lastPrinted>2019-07-26T09:40:56Z</cp:lastPrinted>
  <dcterms:created xsi:type="dcterms:W3CDTF">2019-07-26T09:37:18Z</dcterms:created>
  <dcterms:modified xsi:type="dcterms:W3CDTF">2019-07-26T09:41:09Z</dcterms:modified>
</cp:coreProperties>
</file>