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 showGuides="1">
      <p:cViewPr varScale="1">
        <p:scale>
          <a:sx n="84" d="100"/>
          <a:sy n="84" d="100"/>
        </p:scale>
        <p:origin x="3584" y="18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E90-8CBE-D14C-9EFB-EE6572D300B9}" type="datetimeFigureOut">
              <a:t>2019/8/1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A519-4441-F74B-800B-62A8CC4BD64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1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E90-8CBE-D14C-9EFB-EE6572D300B9}" type="datetimeFigureOut">
              <a:t>2019/8/1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A519-4441-F74B-800B-62A8CC4BD64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35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E90-8CBE-D14C-9EFB-EE6572D300B9}" type="datetimeFigureOut">
              <a:t>2019/8/1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A519-4441-F74B-800B-62A8CC4BD64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75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E90-8CBE-D14C-9EFB-EE6572D300B9}" type="datetimeFigureOut">
              <a:t>2019/8/1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A519-4441-F74B-800B-62A8CC4BD64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3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E90-8CBE-D14C-9EFB-EE6572D300B9}" type="datetimeFigureOut">
              <a:t>2019/8/1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A519-4441-F74B-800B-62A8CC4BD64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48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E90-8CBE-D14C-9EFB-EE6572D300B9}" type="datetimeFigureOut">
              <a:t>2019/8/1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A519-4441-F74B-800B-62A8CC4BD64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6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E90-8CBE-D14C-9EFB-EE6572D300B9}" type="datetimeFigureOut">
              <a:t>2019/8/1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A519-4441-F74B-800B-62A8CC4BD64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43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E90-8CBE-D14C-9EFB-EE6572D300B9}" type="datetimeFigureOut">
              <a:t>2019/8/1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A519-4441-F74B-800B-62A8CC4BD64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97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E90-8CBE-D14C-9EFB-EE6572D300B9}" type="datetimeFigureOut">
              <a:t>2019/8/1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A519-4441-F74B-800B-62A8CC4BD64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91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E90-8CBE-D14C-9EFB-EE6572D300B9}" type="datetimeFigureOut">
              <a:t>2019/8/1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A519-4441-F74B-800B-62A8CC4BD64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38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5E90-8CBE-D14C-9EFB-EE6572D300B9}" type="datetimeFigureOut">
              <a:t>2019/8/1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A519-4441-F74B-800B-62A8CC4BD64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64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45E90-8CBE-D14C-9EFB-EE6572D300B9}" type="datetimeFigureOut">
              <a:t>2019/8/1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6A519-4441-F74B-800B-62A8CC4BD64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27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0023947-2F2E-EB48-8D9E-E7401FA67FAB}"/>
              </a:ext>
            </a:extLst>
          </p:cNvPr>
          <p:cNvGrpSpPr/>
          <p:nvPr/>
        </p:nvGrpSpPr>
        <p:grpSpPr>
          <a:xfrm>
            <a:off x="5538077" y="8266668"/>
            <a:ext cx="1270000" cy="1639332"/>
            <a:chOff x="405523" y="581517"/>
            <a:chExt cx="1270000" cy="1639332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549F26BC-542E-804E-924E-F066121A2006}"/>
                </a:ext>
              </a:extLst>
            </p:cNvPr>
            <p:cNvSpPr txBox="1"/>
            <p:nvPr/>
          </p:nvSpPr>
          <p:spPr>
            <a:xfrm>
              <a:off x="583323" y="185151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/>
                <a:t>id = 2</a:t>
              </a:r>
              <a:endParaRPr kumimoji="1" lang="ja-JP" altLang="en-US"/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8BDFBEAE-FD7D-1541-9569-2C65F8193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523" y="581517"/>
              <a:ext cx="1270000" cy="1270000"/>
            </a:xfrm>
            <a:prstGeom prst="rect">
              <a:avLst/>
            </a:prstGeom>
          </p:spPr>
        </p:pic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C1B7934-0593-8546-96B1-5C31C51D8D3B}"/>
              </a:ext>
            </a:extLst>
          </p:cNvPr>
          <p:cNvGrpSpPr/>
          <p:nvPr/>
        </p:nvGrpSpPr>
        <p:grpSpPr>
          <a:xfrm>
            <a:off x="49923" y="0"/>
            <a:ext cx="1270000" cy="1639332"/>
            <a:chOff x="5360277" y="212185"/>
            <a:chExt cx="1270000" cy="1639332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E2D03DC3-E92F-F640-BAF1-29881E41C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0277" y="581517"/>
              <a:ext cx="1270000" cy="1270000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EDA366C7-492A-EC42-9D24-B549D2A89E85}"/>
                </a:ext>
              </a:extLst>
            </p:cNvPr>
            <p:cNvSpPr txBox="1"/>
            <p:nvPr/>
          </p:nvSpPr>
          <p:spPr>
            <a:xfrm>
              <a:off x="5538077" y="21218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/>
                <a:t>id = 3</a:t>
              </a:r>
              <a:endParaRPr kumimoji="1" lang="ja-JP" altLang="en-US"/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847329F-CEB4-6349-A75E-D80247D2F263}"/>
              </a:ext>
            </a:extLst>
          </p:cNvPr>
          <p:cNvGrpSpPr/>
          <p:nvPr/>
        </p:nvGrpSpPr>
        <p:grpSpPr>
          <a:xfrm>
            <a:off x="5538077" y="0"/>
            <a:ext cx="1270000" cy="1639332"/>
            <a:chOff x="405523" y="7685151"/>
            <a:chExt cx="1270000" cy="1639332"/>
          </a:xfrm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AC776567-A9A5-BB41-B420-461652057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523" y="8054483"/>
              <a:ext cx="1270000" cy="1270000"/>
            </a:xfrm>
            <a:prstGeom prst="rect">
              <a:avLst/>
            </a:prstGeom>
          </p:spPr>
        </p:pic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DDC566D9-E532-E84F-AFA3-CEB7E4BB98EB}"/>
                </a:ext>
              </a:extLst>
            </p:cNvPr>
            <p:cNvSpPr txBox="1"/>
            <p:nvPr/>
          </p:nvSpPr>
          <p:spPr>
            <a:xfrm>
              <a:off x="583323" y="7685151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/>
                <a:t>id = 4</a:t>
              </a:r>
              <a:endParaRPr kumimoji="1" lang="ja-JP" altLang="en-US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20E4E1A-9536-DE49-9ACA-E85AEB1BD56B}"/>
              </a:ext>
            </a:extLst>
          </p:cNvPr>
          <p:cNvGrpSpPr/>
          <p:nvPr/>
        </p:nvGrpSpPr>
        <p:grpSpPr>
          <a:xfrm>
            <a:off x="49923" y="8266668"/>
            <a:ext cx="1270000" cy="1639332"/>
            <a:chOff x="5360277" y="8054483"/>
            <a:chExt cx="1270000" cy="1639332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0EBCF62E-05CD-AA4D-B3FE-6DF217BAA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60277" y="8054483"/>
              <a:ext cx="1270000" cy="1270000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BCD321EA-DD34-6343-A57D-C56B0AD6515F}"/>
                </a:ext>
              </a:extLst>
            </p:cNvPr>
            <p:cNvSpPr txBox="1"/>
            <p:nvPr/>
          </p:nvSpPr>
          <p:spPr>
            <a:xfrm>
              <a:off x="5538077" y="9324483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/>
                <a:t>id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837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FE468C4-20E4-A841-ADB8-CD49A914A896}"/>
              </a:ext>
            </a:extLst>
          </p:cNvPr>
          <p:cNvGrpSpPr/>
          <p:nvPr/>
        </p:nvGrpSpPr>
        <p:grpSpPr>
          <a:xfrm>
            <a:off x="523240" y="477520"/>
            <a:ext cx="1270000" cy="1639332"/>
            <a:chOff x="523240" y="477520"/>
            <a:chExt cx="1270000" cy="1639332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BA97035E-3E57-DB40-AA87-F0FAC301A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240" y="477520"/>
              <a:ext cx="1270000" cy="1270000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F2A969E-4342-E545-A415-AEC3DF40E666}"/>
                </a:ext>
              </a:extLst>
            </p:cNvPr>
            <p:cNvSpPr txBox="1"/>
            <p:nvPr/>
          </p:nvSpPr>
          <p:spPr>
            <a:xfrm>
              <a:off x="701040" y="174752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/>
                <a:t>id = 1</a:t>
              </a:r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C00DF3D-4555-1748-A4C5-BFE2099F0164}"/>
              </a:ext>
            </a:extLst>
          </p:cNvPr>
          <p:cNvGrpSpPr/>
          <p:nvPr/>
        </p:nvGrpSpPr>
        <p:grpSpPr>
          <a:xfrm>
            <a:off x="523240" y="8027575"/>
            <a:ext cx="1270000" cy="1639332"/>
            <a:chOff x="5182477" y="8054483"/>
            <a:chExt cx="1270000" cy="1639332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00DE4CFC-817D-B64E-AF9F-8B5A3580F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2477" y="8054483"/>
              <a:ext cx="1270000" cy="1270000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50844BA-D7D8-DB4B-A556-EB00A0C9DBE1}"/>
                </a:ext>
              </a:extLst>
            </p:cNvPr>
            <p:cNvSpPr txBox="1"/>
            <p:nvPr/>
          </p:nvSpPr>
          <p:spPr>
            <a:xfrm>
              <a:off x="5360277" y="9324483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/>
                <a:t>id = 5</a:t>
              </a:r>
              <a:endParaRPr kumimoji="1" lang="ja-JP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953EDCC4-0930-3A47-843F-3FBDF0E89769}"/>
              </a:ext>
            </a:extLst>
          </p:cNvPr>
          <p:cNvGrpSpPr/>
          <p:nvPr/>
        </p:nvGrpSpPr>
        <p:grpSpPr>
          <a:xfrm>
            <a:off x="523240" y="2197854"/>
            <a:ext cx="1270000" cy="1639332"/>
            <a:chOff x="405523" y="581517"/>
            <a:chExt cx="1270000" cy="1639332"/>
          </a:xfrm>
        </p:grpSpPr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38B46FA1-F4BE-E442-AF6F-EC5C4E6EE043}"/>
                </a:ext>
              </a:extLst>
            </p:cNvPr>
            <p:cNvSpPr txBox="1"/>
            <p:nvPr/>
          </p:nvSpPr>
          <p:spPr>
            <a:xfrm>
              <a:off x="583323" y="185151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/>
                <a:t>id = 2</a:t>
              </a:r>
              <a:endParaRPr kumimoji="1" lang="ja-JP" altLang="en-US"/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EDEF62F8-F8B5-7D4E-A7C9-D48A6B9E4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523" y="581517"/>
              <a:ext cx="1270000" cy="1270000"/>
            </a:xfrm>
            <a:prstGeom prst="rect">
              <a:avLst/>
            </a:prstGeom>
          </p:spPr>
        </p:pic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91AF28F9-FF04-3649-BC98-EEE105600FED}"/>
              </a:ext>
            </a:extLst>
          </p:cNvPr>
          <p:cNvGrpSpPr/>
          <p:nvPr/>
        </p:nvGrpSpPr>
        <p:grpSpPr>
          <a:xfrm>
            <a:off x="523240" y="4114800"/>
            <a:ext cx="1270000" cy="1676400"/>
            <a:chOff x="5360277" y="581517"/>
            <a:chExt cx="1270000" cy="1676400"/>
          </a:xfrm>
        </p:grpSpPr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F26AF7DD-9A20-FF42-A3C0-41E3E290E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60277" y="581517"/>
              <a:ext cx="1270000" cy="1270000"/>
            </a:xfrm>
            <a:prstGeom prst="rect">
              <a:avLst/>
            </a:prstGeom>
          </p:spPr>
        </p:pic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9EAB306-902C-964C-93F9-81040ACFC559}"/>
                </a:ext>
              </a:extLst>
            </p:cNvPr>
            <p:cNvSpPr txBox="1"/>
            <p:nvPr/>
          </p:nvSpPr>
          <p:spPr>
            <a:xfrm>
              <a:off x="5538077" y="188858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/>
                <a:t>id = 3</a:t>
              </a:r>
              <a:endParaRPr kumimoji="1" lang="ja-JP" altLang="en-US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CFE346BC-464E-8E48-BBB9-BF58DBD054C9}"/>
              </a:ext>
            </a:extLst>
          </p:cNvPr>
          <p:cNvGrpSpPr/>
          <p:nvPr/>
        </p:nvGrpSpPr>
        <p:grpSpPr>
          <a:xfrm>
            <a:off x="523240" y="6031746"/>
            <a:ext cx="1270000" cy="1639332"/>
            <a:chOff x="405523" y="8054483"/>
            <a:chExt cx="1270000" cy="1639332"/>
          </a:xfrm>
        </p:grpSpPr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5656E40E-F256-E148-B80A-B8D302DD1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5523" y="8054483"/>
              <a:ext cx="1270000" cy="1270000"/>
            </a:xfrm>
            <a:prstGeom prst="rect">
              <a:avLst/>
            </a:prstGeom>
          </p:spPr>
        </p:pic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23A5C1F4-3F1D-A540-8CAD-C2E43EE43EEE}"/>
                </a:ext>
              </a:extLst>
            </p:cNvPr>
            <p:cNvSpPr txBox="1"/>
            <p:nvPr/>
          </p:nvSpPr>
          <p:spPr>
            <a:xfrm>
              <a:off x="583323" y="9324483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/>
                <a:t>id = 4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96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27</Words>
  <Application>Microsoft Macintosh PowerPoint</Application>
  <PresentationFormat>A4 210 x 297 mm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山田　敦史</dc:creator>
  <cp:lastModifiedBy>山田　敦史</cp:lastModifiedBy>
  <cp:revision>7</cp:revision>
  <cp:lastPrinted>2019-07-26T09:40:56Z</cp:lastPrinted>
  <dcterms:created xsi:type="dcterms:W3CDTF">2019-07-26T09:37:18Z</dcterms:created>
  <dcterms:modified xsi:type="dcterms:W3CDTF">2019-08-01T10:07:14Z</dcterms:modified>
</cp:coreProperties>
</file>