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3"/>
    <p:restoredTop sz="94710"/>
  </p:normalViewPr>
  <p:slideViewPr>
    <p:cSldViewPr snapToGrid="0" snapToObjects="1" showGuides="1">
      <p:cViewPr varScale="1">
        <p:scale>
          <a:sx n="41" d="100"/>
          <a:sy n="41" d="100"/>
        </p:scale>
        <p:origin x="208" y="27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B402D8-ECA8-BF4B-AC79-61B10CE81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5289230-BD67-DF49-B8E8-47955B777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28180E-3CD7-7941-BE38-72D7B8C3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6C1-0A8E-C946-8FF3-B56BE693DFD7}" type="datetimeFigureOut">
              <a:t>2020/1/7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5914F9-1F48-BC4C-9907-675FDFB6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1D664C-8C66-094E-92A1-03799253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70B6-0A40-E940-A9F8-92EC731D2AE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6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C9E2FA-0CE0-FB41-B597-585C2787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0A4439-2F47-AA4C-B920-FC683C302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326BD4-EE19-F44B-88C6-13B0C3CD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6C1-0A8E-C946-8FF3-B56BE693DFD7}" type="datetimeFigureOut">
              <a:t>2020/1/7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302082-4488-0E45-B459-27E896F8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259E94-E37E-9548-9E08-CC6E88D0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70B6-0A40-E940-A9F8-92EC731D2AE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53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0113BC5-FEEC-3441-A001-403C95B88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F1A265-7936-6B43-96B4-04C6FB1DC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E45506-C33D-B948-9AC3-08C16A39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6C1-0A8E-C946-8FF3-B56BE693DFD7}" type="datetimeFigureOut">
              <a:t>2020/1/7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8524DE-C37A-4645-8A21-8517F737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6736DA-C155-8744-A549-901DD851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70B6-0A40-E940-A9F8-92EC731D2AE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72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A059A-1C93-9647-8134-18199C6E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E0257A-9B7C-DE40-9703-032283109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12D14B-311A-7141-88B9-70F4368F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6C1-0A8E-C946-8FF3-B56BE693DFD7}" type="datetimeFigureOut">
              <a:t>2020/1/7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4AF8B0-13C9-6647-B19D-A066511C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333671-095D-BF47-85BA-DEDDB941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70B6-0A40-E940-A9F8-92EC731D2AE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36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764C8A-D00E-B949-915C-81E5B2299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5BD217-9B2A-314B-BF5E-0BE6C6034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80EADF-680D-8742-B864-D1C473AD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6C1-0A8E-C946-8FF3-B56BE693DFD7}" type="datetimeFigureOut">
              <a:t>2020/1/7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F82081-7083-7848-9F45-ECC5280D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53DAF6-BAB6-8740-8BB9-C008FE2C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70B6-0A40-E940-A9F8-92EC731D2AE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81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EB6AF9-6810-7945-8C68-2DBDC4F8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F73DB9-A35C-0C40-9E28-82C164E7C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28E575-671A-BA4D-B206-00467A294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C613A3-6FA3-9340-9107-8108AFEE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6C1-0A8E-C946-8FF3-B56BE693DFD7}" type="datetimeFigureOut">
              <a:t>2020/1/7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3C52BF-2678-594C-A556-5A51B09D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B0004C-8AE5-EE4D-AB2E-272B01A2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70B6-0A40-E940-A9F8-92EC731D2AE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07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55C1E5-0736-4B41-A52B-22646659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206440-3F10-C243-9DF4-67A86DEE1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8B46E0-46DE-0440-A20C-71F49E135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15477B4-A34E-8E4A-8B07-E23E48C3F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631588C-9DBC-564A-A062-B10013A8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76D202-E6D7-0241-9590-8BC0E90F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6C1-0A8E-C946-8FF3-B56BE693DFD7}" type="datetimeFigureOut">
              <a:t>2020/1/7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9933212-6CF8-214A-8049-C9D116B2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89B9F23-6D7D-364D-87F7-2008A4D5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70B6-0A40-E940-A9F8-92EC731D2AE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90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72F357-2E97-FB41-A3E8-6CAE6B7D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6D5F0E4-D68A-1C46-975D-A7B28D6C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6C1-0A8E-C946-8FF3-B56BE693DFD7}" type="datetimeFigureOut">
              <a:t>2020/1/7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CB6A9C-1195-A642-A0E6-2AF3BF7D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76494DA-58E5-094D-B0A8-3E6F69A2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70B6-0A40-E940-A9F8-92EC731D2AE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841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C97278D-5A84-3940-9D2B-F1BD3668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6C1-0A8E-C946-8FF3-B56BE693DFD7}" type="datetimeFigureOut">
              <a:t>2020/1/7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09E671A-AD8E-6344-B5D4-67DC7AF7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76D22A-0AD4-464F-B53D-EF02682A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70B6-0A40-E940-A9F8-92EC731D2AE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63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367D9D-1343-1949-B1D3-2B6726CD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EA21F2-EB17-8F4C-B2F4-96DFA408B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22C73F-A9D9-3D4B-B1AB-B667B77B4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AE2ED6-E261-414C-BB1F-31F99EAC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6C1-0A8E-C946-8FF3-B56BE693DFD7}" type="datetimeFigureOut">
              <a:t>2020/1/7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F0F73A-102A-514E-82B3-0497DBB1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44202E-E4A5-F544-8B56-9F123B7C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70B6-0A40-E940-A9F8-92EC731D2AE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33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DD756D-59A9-E84E-8B38-9E294018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4BBF66A-24EA-704B-AB50-1006F2BFF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723DB2-C8DB-E642-84C2-8D013577F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1FBA7A-5C7F-3847-8B19-B30CBAE6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6C1-0A8E-C946-8FF3-B56BE693DFD7}" type="datetimeFigureOut">
              <a:t>2020/1/7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EEAF90-EF71-6C4E-AD55-195328C0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6C4038-E6AF-A644-8B0F-C8FEC23D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70B6-0A40-E940-A9F8-92EC731D2AE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61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34295E2-CFB7-B047-93B0-8C8ECD099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941DC7-133B-FB46-AA00-79452F40C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74D2CE-0960-2146-AC1A-98118208D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8B6C1-0A8E-C946-8FF3-B56BE693DFD7}" type="datetimeFigureOut">
              <a:t>2020/1/7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747CC4-DD65-AF40-BB11-E1F6E1DC2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6E5EB4-B8B8-7F48-87D8-7679E636F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B70B6-0A40-E940-A9F8-92EC731D2AE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40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9AD7FB8-0C1D-7849-8897-352B9E8B3447}"/>
              </a:ext>
            </a:extLst>
          </p:cNvPr>
          <p:cNvSpPr/>
          <p:nvPr/>
        </p:nvSpPr>
        <p:spPr>
          <a:xfrm>
            <a:off x="1556240" y="2285999"/>
            <a:ext cx="1380394" cy="1116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グラフィックス 7" descr="スマートフォン">
            <a:extLst>
              <a:ext uri="{FF2B5EF4-FFF2-40B4-BE49-F238E27FC236}">
                <a16:creationId xmlns:a16="http://schemas.microsoft.com/office/drawing/2014/main" id="{081EC896-9B9E-864F-8EE6-3F079A482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52" y="2154115"/>
            <a:ext cx="1380393" cy="138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2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山田　敦史</dc:creator>
  <cp:lastModifiedBy>山田　敦史</cp:lastModifiedBy>
  <cp:revision>4</cp:revision>
  <dcterms:created xsi:type="dcterms:W3CDTF">2020-01-07T02:16:19Z</dcterms:created>
  <dcterms:modified xsi:type="dcterms:W3CDTF">2020-01-07T02:21:59Z</dcterms:modified>
</cp:coreProperties>
</file>