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230" y="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83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46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1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77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3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8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68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94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9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C911-BDBA-4A40-A16A-8E67EE4A744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4B64-9CBD-42E6-B04B-967A0C0C3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05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010694" y="560772"/>
            <a:ext cx="677108" cy="8533663"/>
            <a:chOff x="2990415" y="258931"/>
            <a:chExt cx="677108" cy="8533663"/>
          </a:xfrm>
        </p:grpSpPr>
        <p:sp>
          <p:nvSpPr>
            <p:cNvPr id="4" name="テキスト ボックス 3"/>
            <p:cNvSpPr txBox="1"/>
            <p:nvPr/>
          </p:nvSpPr>
          <p:spPr>
            <a:xfrm flipH="1">
              <a:off x="2990415" y="1198485"/>
              <a:ext cx="677108" cy="49004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kumimoji="1" lang="ja-JP" altLang="en-US" sz="1600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機械</a:t>
              </a:r>
              <a:r>
                <a:rPr kumimoji="1" lang="ja-JP" altLang="en-US" sz="16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学習を用いたパーソナルロボットハンドの</a:t>
              </a:r>
              <a:r>
                <a:rPr kumimoji="1" lang="ja-JP" altLang="en-US" sz="1600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開発</a:t>
              </a:r>
              <a:endParaRPr kumimoji="1"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r"/>
              <a:r>
                <a:rPr kumimoji="1" lang="ja-JP" altLang="en-US" sz="1600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～</a:t>
              </a:r>
              <a:r>
                <a:rPr kumimoji="1" lang="ja-JP" altLang="en-US" sz="16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上肢機能障害者の支援を</a:t>
              </a:r>
              <a:r>
                <a:rPr kumimoji="1" lang="ja-JP" altLang="en-US" sz="1600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目指して～</a:t>
              </a:r>
              <a:endPara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 flipH="1">
              <a:off x="3098137" y="258931"/>
              <a:ext cx="461665" cy="10194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修士論文</a:t>
              </a:r>
              <a:endPara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 flipH="1">
              <a:off x="3098137" y="6187735"/>
              <a:ext cx="461665" cy="26048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二〇一九年度 山田敦史</a:t>
              </a:r>
              <a:endPara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1010694" y="560772"/>
            <a:ext cx="681942" cy="853366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21</Words>
  <Application>Microsoft Office PowerPoint</Application>
  <PresentationFormat>A4 210 x 297 mm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pc2</dc:creator>
  <cp:lastModifiedBy>pc2</cp:lastModifiedBy>
  <cp:revision>3</cp:revision>
  <cp:lastPrinted>2020-01-28T11:15:58Z</cp:lastPrinted>
  <dcterms:created xsi:type="dcterms:W3CDTF">2020-01-28T10:59:07Z</dcterms:created>
  <dcterms:modified xsi:type="dcterms:W3CDTF">2020-01-28T11:19:04Z</dcterms:modified>
</cp:coreProperties>
</file>