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7" r:id="rId3"/>
    <p:sldId id="283" r:id="rId4"/>
    <p:sldId id="308" r:id="rId5"/>
    <p:sldId id="320" r:id="rId6"/>
    <p:sldId id="284" r:id="rId7"/>
    <p:sldId id="314" r:id="rId8"/>
    <p:sldId id="310" r:id="rId9"/>
    <p:sldId id="324" r:id="rId10"/>
    <p:sldId id="315" r:id="rId11"/>
    <p:sldId id="316" r:id="rId12"/>
    <p:sldId id="318" r:id="rId13"/>
    <p:sldId id="322" r:id="rId14"/>
    <p:sldId id="317" r:id="rId15"/>
    <p:sldId id="319" r:id="rId16"/>
    <p:sldId id="323" r:id="rId17"/>
    <p:sldId id="325" r:id="rId18"/>
    <p:sldId id="327" r:id="rId19"/>
    <p:sldId id="32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A3C"/>
    <a:srgbClr val="E59F78"/>
    <a:srgbClr val="EDC8AD"/>
    <a:srgbClr val="E7B895"/>
    <a:srgbClr val="FF6969"/>
    <a:srgbClr val="5F5E5B"/>
    <a:srgbClr val="E89C6B"/>
    <a:srgbClr val="534E4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89778" autoAdjust="0"/>
  </p:normalViewPr>
  <p:slideViewPr>
    <p:cSldViewPr snapToGrid="0" showGuides="1">
      <p:cViewPr varScale="1">
        <p:scale>
          <a:sx n="84" d="100"/>
          <a:sy n="84" d="100"/>
        </p:scale>
        <p:origin x="6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9CAB7-5F60-411C-9A9A-E85DF3CA48DF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D9AB2-F223-4C34-90D4-340F26B8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0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D9AB2-F223-4C34-90D4-340F26B8E0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2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D9AB2-F223-4C34-90D4-340F26B8E0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3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14016" y="2664356"/>
            <a:ext cx="7144512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4016" y="2730673"/>
            <a:ext cx="722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딥러닝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활용 코디 추천 서비스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414016" y="3356643"/>
            <a:ext cx="7144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7942" y="3501357"/>
            <a:ext cx="2316660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한예지</a:t>
            </a:r>
            <a:r>
              <a:rPr lang="ko-KR" altLang="en-US" sz="16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양슬화</a:t>
            </a:r>
            <a:r>
              <a:rPr lang="ko-KR" altLang="en-US" sz="1600" spc="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기연주</a:t>
            </a:r>
            <a:endParaRPr lang="en-US" altLang="ko-KR" sz="16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414016" y="2574189"/>
            <a:ext cx="7144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820356" y="1224573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분류모델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89" y="544606"/>
            <a:ext cx="3160889" cy="565252"/>
          </a:xfrm>
          <a:prstGeom prst="roundRect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505" y="642566"/>
            <a:ext cx="29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keras</a:t>
            </a:r>
            <a:r>
              <a:rPr lang="en-US" altLang="ko-KR" b="1" dirty="0" smtClean="0"/>
              <a:t>-CNN</a:t>
            </a:r>
            <a:r>
              <a:rPr lang="ko-KR" altLang="en-US" dirty="0" smtClean="0"/>
              <a:t>을 활용한 모델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199" y="1498071"/>
            <a:ext cx="3460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training, validation, test set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크롤링</a:t>
            </a:r>
            <a:r>
              <a:rPr lang="ko-KR" altLang="en-US" dirty="0" smtClean="0"/>
              <a:t> 중 가장 작은 </a:t>
            </a:r>
            <a:r>
              <a:rPr lang="ko-KR" altLang="en-US" dirty="0" smtClean="0"/>
              <a:t>개수에 맞춰 </a:t>
            </a:r>
            <a:r>
              <a:rPr lang="ko-KR" altLang="en-US" dirty="0" smtClean="0"/>
              <a:t>이미지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Conv2D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MaxPooling2D</a:t>
            </a:r>
            <a:r>
              <a:rPr lang="ko-KR" altLang="en-US" dirty="0" smtClean="0"/>
              <a:t>층을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층으로 잡고 </a:t>
            </a:r>
            <a:r>
              <a:rPr lang="ko-KR" altLang="en-US" dirty="0" err="1" smtClean="0"/>
              <a:t>컨브넷</a:t>
            </a:r>
            <a:r>
              <a:rPr lang="ko-KR" altLang="en-US" dirty="0" smtClean="0"/>
              <a:t>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990" y="1881079"/>
            <a:ext cx="3819034" cy="2533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53" y="1818562"/>
            <a:ext cx="4248150" cy="47910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63556" y="1738489"/>
            <a:ext cx="4492977" cy="4871148"/>
          </a:xfrm>
          <a:prstGeom prst="rect">
            <a:avLst/>
          </a:prstGeom>
          <a:noFill/>
          <a:ln w="28575">
            <a:solidFill>
              <a:srgbClr val="E07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81778" y="1738489"/>
            <a:ext cx="3687202" cy="2818830"/>
          </a:xfrm>
          <a:prstGeom prst="rect">
            <a:avLst/>
          </a:prstGeom>
          <a:noFill/>
          <a:ln w="28575">
            <a:solidFill>
              <a:srgbClr val="E07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820356" y="1224573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ko-KR" altLang="en-US" b="1" dirty="0" smtClean="0"/>
              <a:t>     </a:t>
            </a:r>
            <a:r>
              <a:rPr lang="ko-KR" altLang="en-US" dirty="0" smtClean="0"/>
              <a:t>분류모델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89" y="544606"/>
            <a:ext cx="3160889" cy="565252"/>
          </a:xfrm>
          <a:prstGeom prst="roundRect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505" y="642566"/>
            <a:ext cx="29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keras</a:t>
            </a:r>
            <a:r>
              <a:rPr lang="en-US" altLang="ko-KR" b="1" dirty="0" smtClean="0"/>
              <a:t>-CNN</a:t>
            </a:r>
            <a:r>
              <a:rPr lang="ko-KR" altLang="en-US" dirty="0" smtClean="0"/>
              <a:t>을 활용한 모델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3897" y="6029516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0.9026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0.8313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5022" y="1573729"/>
            <a:ext cx="225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hoes_shape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14772" y="1573729"/>
            <a:ext cx="18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hoes_color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26" y="2046937"/>
            <a:ext cx="2918202" cy="398257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57426" y="6029516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0.8813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0.8697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50323" y="1557059"/>
            <a:ext cx="18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&lt;Style&gt;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8" y="2032452"/>
            <a:ext cx="3239108" cy="2005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8" y="4053593"/>
            <a:ext cx="3078780" cy="19901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254" y="2032452"/>
            <a:ext cx="2869086" cy="19530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049" y="3995805"/>
            <a:ext cx="3001495" cy="20479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54693" y="6024734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0.9422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0.9508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820356" y="1224573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ko-KR" altLang="en-US" b="1" dirty="0" smtClean="0"/>
              <a:t>     </a:t>
            </a:r>
            <a:r>
              <a:rPr lang="ko-KR" altLang="en-US" dirty="0" smtClean="0"/>
              <a:t>분류모델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89" y="544606"/>
            <a:ext cx="3160889" cy="565252"/>
          </a:xfrm>
          <a:prstGeom prst="roundRect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505" y="642566"/>
            <a:ext cx="29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VGG-16</a:t>
            </a:r>
            <a:r>
              <a:rPr lang="ko-KR" altLang="en-US" dirty="0" smtClean="0"/>
              <a:t>을 활용한 모델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92" y="2126342"/>
            <a:ext cx="5809652" cy="3879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0505" y="2269067"/>
            <a:ext cx="468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개수로 </a:t>
            </a:r>
            <a:r>
              <a:rPr lang="en-US" altLang="ko-KR" dirty="0" smtClean="0"/>
              <a:t>dense</a:t>
            </a:r>
            <a:r>
              <a:rPr lang="ko-KR" altLang="en-US" dirty="0" smtClean="0"/>
              <a:t>층 설정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이진 함수인 </a:t>
            </a:r>
            <a:r>
              <a:rPr lang="en-US" altLang="ko-KR" dirty="0" err="1" smtClean="0"/>
              <a:t>binary_crossentropy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57333" y="2020712"/>
            <a:ext cx="5915811" cy="4188178"/>
          </a:xfrm>
          <a:prstGeom prst="rect">
            <a:avLst/>
          </a:prstGeom>
          <a:noFill/>
          <a:ln w="28575">
            <a:solidFill>
              <a:srgbClr val="E07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9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820356" y="1224573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ko-KR" altLang="en-US" b="1" dirty="0" smtClean="0"/>
              <a:t>     </a:t>
            </a:r>
            <a:r>
              <a:rPr lang="ko-KR" altLang="en-US" dirty="0" smtClean="0"/>
              <a:t>분류모델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89" y="544606"/>
            <a:ext cx="3160889" cy="565252"/>
          </a:xfrm>
          <a:prstGeom prst="roundRect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505" y="642566"/>
            <a:ext cx="29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VGG-16</a:t>
            </a:r>
            <a:r>
              <a:rPr lang="ko-KR" altLang="en-US" dirty="0" smtClean="0"/>
              <a:t>을 활용한 모델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897" y="6029516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0.9730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0.9157</a:t>
            </a:r>
            <a:endParaRPr lang="ko-KR" altLang="en-US" sz="2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3" y="2046937"/>
            <a:ext cx="3233839" cy="19353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5" y="3921342"/>
            <a:ext cx="3284717" cy="19960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95022" y="1573729"/>
            <a:ext cx="225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hoes_shape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14772" y="1573729"/>
            <a:ext cx="18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hoes_color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7426" y="6029516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0.9731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0.7575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450323" y="1557059"/>
            <a:ext cx="181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&lt;Style&gt;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26" y="2072976"/>
            <a:ext cx="3206844" cy="38088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474" y="2046937"/>
            <a:ext cx="3078869" cy="37555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396474" y="5917343"/>
            <a:ext cx="313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Training_acc</a:t>
            </a:r>
            <a:r>
              <a:rPr lang="en-US" altLang="ko-KR" sz="2000" b="1" dirty="0" smtClean="0"/>
              <a:t> = 0.9925</a:t>
            </a:r>
            <a:br>
              <a:rPr lang="en-US" altLang="ko-KR" sz="2000" b="1" dirty="0" smtClean="0"/>
            </a:br>
            <a:r>
              <a:rPr lang="en-US" altLang="ko-KR" sz="2000" b="1" dirty="0" err="1" smtClean="0"/>
              <a:t>Validation_acc</a:t>
            </a:r>
            <a:r>
              <a:rPr lang="en-US" altLang="ko-KR" sz="2000" b="1" dirty="0" smtClean="0"/>
              <a:t> = 0.9925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4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04178" y="1201125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최종 </a:t>
            </a:r>
            <a:r>
              <a:rPr lang="ko-KR" altLang="en-US" dirty="0" smtClean="0"/>
              <a:t>분류모델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57" y="2069394"/>
            <a:ext cx="914400" cy="80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3201" y="2730994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achromatic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468" y="2188456"/>
            <a:ext cx="1162050" cy="5619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846007" y="2730993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dark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954" y="3069518"/>
            <a:ext cx="1295400" cy="6000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69309" y="3669593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pastel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627" y="3007992"/>
            <a:ext cx="942975" cy="661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46735" y="3669593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vivid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78401" y="1873956"/>
            <a:ext cx="3059289" cy="229164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69309" y="4255911"/>
            <a:ext cx="2034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신발 색상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- 87%</a:t>
            </a: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57" y="1994569"/>
            <a:ext cx="766483" cy="70097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1459" y="2695541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770" y="2091975"/>
            <a:ext cx="843341" cy="61707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868572" y="2695540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hills</a:t>
            </a:r>
            <a:endParaRPr lang="ko-KR" altLang="en-US" sz="12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4883" y="2084463"/>
            <a:ext cx="860074" cy="59767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112709" y="2709054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roper</a:t>
            </a:r>
            <a:endParaRPr lang="ko-KR" altLang="en-US" sz="12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539" y="3199868"/>
            <a:ext cx="1200150" cy="7524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80728" y="3902672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sandals</a:t>
            </a:r>
            <a:endParaRPr lang="ko-KR" altLang="en-US" sz="12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8095" y="3262313"/>
            <a:ext cx="1266825" cy="5429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472669" y="3830673"/>
            <a:ext cx="110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sneakers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8125" y="1884423"/>
            <a:ext cx="4262262" cy="229164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98141" y="4235994"/>
            <a:ext cx="2034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신발 모양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- 91%</a:t>
            </a:r>
          </a:p>
          <a:p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31" y="2022771"/>
            <a:ext cx="906116" cy="1738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910810" y="3760782"/>
            <a:ext cx="111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casual</a:t>
            </a:r>
            <a:endParaRPr lang="ko-KR" altLang="en-US" sz="12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16926" y="2033125"/>
            <a:ext cx="899356" cy="17380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958280" y="3771136"/>
            <a:ext cx="111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feminine</a:t>
            </a:r>
            <a:endParaRPr lang="ko-KR" altLang="en-US" sz="12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49687" y="2017333"/>
            <a:ext cx="991109" cy="176639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997588" y="3775048"/>
            <a:ext cx="111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formal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506752" y="1841922"/>
            <a:ext cx="3607903" cy="23819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06226" y="4234231"/>
            <a:ext cx="2034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스타일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- 99%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3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790386" y="1222939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분류모델 테스트 결과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573" y="1649909"/>
            <a:ext cx="4288191" cy="30808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48815" y="4823575"/>
            <a:ext cx="2034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옷 스타일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err="1" smtClean="0"/>
              <a:t>Test_acc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- 91%</a:t>
            </a: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54573" y="4397037"/>
            <a:ext cx="1002404" cy="3336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8" y="1818561"/>
            <a:ext cx="3771900" cy="29121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7844" y="4397037"/>
            <a:ext cx="1002404" cy="3336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4776" y="4823575"/>
            <a:ext cx="2034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신발 색상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err="1" smtClean="0"/>
              <a:t>Test_acc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</a:t>
            </a:r>
            <a:r>
              <a:rPr lang="en-US" altLang="ko-KR" sz="1600" b="1" dirty="0" smtClean="0"/>
              <a:t>80</a:t>
            </a:r>
            <a:r>
              <a:rPr lang="en-US" altLang="ko-KR" sz="1600" b="1" dirty="0" smtClean="0"/>
              <a:t>%</a:t>
            </a:r>
            <a:endParaRPr lang="en-US" altLang="ko-KR" sz="1600" b="1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1327" b="1521"/>
          <a:stretch/>
        </p:blipFill>
        <p:spPr>
          <a:xfrm>
            <a:off x="3227322" y="1801642"/>
            <a:ext cx="3546012" cy="38124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93912" y="5614068"/>
            <a:ext cx="2034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옷 스타일 모델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err="1" smtClean="0"/>
              <a:t>Test_acc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- </a:t>
            </a:r>
            <a:r>
              <a:rPr lang="en-US" altLang="ko-KR" sz="1600" b="1" dirty="0" smtClean="0"/>
              <a:t>90%</a:t>
            </a:r>
            <a:endParaRPr lang="en-US" altLang="ko-KR" sz="16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00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062988" y="1199016"/>
            <a:ext cx="43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스타일별 신발 </a:t>
            </a:r>
            <a:r>
              <a:rPr lang="ko-KR" altLang="en-US" smtClean="0"/>
              <a:t>색상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종류 추천 매트릭스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4117158"/>
            <a:ext cx="5385016" cy="2340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2" y="1607440"/>
            <a:ext cx="5294715" cy="2548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51" y="2094060"/>
            <a:ext cx="1841712" cy="19509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43" y="4648131"/>
            <a:ext cx="1123950" cy="1028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2" y="2238375"/>
            <a:ext cx="2247900" cy="33623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2829662" y="3499556"/>
            <a:ext cx="398960" cy="2935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59727" y="4648131"/>
            <a:ext cx="447917" cy="36413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722714" y="2381956"/>
            <a:ext cx="4269926" cy="26190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722714" y="4933244"/>
            <a:ext cx="4269926" cy="790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540" y="1557059"/>
            <a:ext cx="173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&lt;formal style&gt;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762066" y="344766"/>
            <a:ext cx="2395551" cy="1257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75663" y="53458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Formal style: 366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Casual style: 684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Feminine style: 210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81463" y="50882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색상 분류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93299" y="36119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모양 분류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057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7252188" y="4977311"/>
            <a:ext cx="4224939" cy="11889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08" y="3840971"/>
            <a:ext cx="1524000" cy="152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318933" y="5224462"/>
            <a:ext cx="2652889" cy="10634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2715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</a:t>
            </a:r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결과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933244" y="1187727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수행 프로세스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3" y="2404356"/>
            <a:ext cx="1391356" cy="1391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92" y="2366962"/>
            <a:ext cx="1190625" cy="1428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8" y="3795712"/>
            <a:ext cx="1190625" cy="1428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603" y="1921755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보유하고 있는 신발 저장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43" y="2680733"/>
            <a:ext cx="2247900" cy="2124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41280" y="220521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입고 싶은 옷 입력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39" y="3239533"/>
            <a:ext cx="1391356" cy="1391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64658" y="268073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맞춤 신발 추천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925345" y="3239533"/>
            <a:ext cx="664859" cy="4067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8103121" y="3239533"/>
            <a:ext cx="664859" cy="4067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01117" y="5364971"/>
            <a:ext cx="26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신발 종류 분류 모델</a:t>
            </a:r>
            <a:endParaRPr lang="en-US" altLang="ko-KR" dirty="0" smtClean="0"/>
          </a:p>
          <a:p>
            <a:r>
              <a:rPr lang="ko-KR" altLang="en-US" dirty="0" smtClean="0"/>
              <a:t>신발 색상 분류 모델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8981" y="5080000"/>
            <a:ext cx="3526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옷 스타일 분류 모델 </a:t>
            </a:r>
            <a:endParaRPr lang="en-US" altLang="ko-KR" dirty="0" smtClean="0"/>
          </a:p>
          <a:p>
            <a:r>
              <a:rPr lang="ko-KR" altLang="en-US" dirty="0" smtClean="0"/>
              <a:t>스타일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신발 색상 추천 매트릭스</a:t>
            </a:r>
            <a:endParaRPr lang="en-US" altLang="ko-KR" dirty="0" smtClean="0"/>
          </a:p>
          <a:p>
            <a:r>
              <a:rPr lang="ko-KR" altLang="en-US" dirty="0" smtClean="0"/>
              <a:t>스타일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신발 종류 추천 매트릭스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0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03" y="1469491"/>
            <a:ext cx="7897327" cy="5115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6582" y="538461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</a:t>
            </a:r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결과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2857" y="1073453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22857" y="654777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983964" y="693965"/>
            <a:ext cx="43815" cy="78797"/>
            <a:chOff x="3949065" y="866631"/>
            <a:chExt cx="43815" cy="7879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959212" y="476388"/>
            <a:ext cx="4340995" cy="524256"/>
            <a:chOff x="3888990" y="641043"/>
            <a:chExt cx="4340995" cy="52425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238044" y="1053245"/>
            <a:ext cx="33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시행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2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99466" y="2720620"/>
            <a:ext cx="453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9176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5554924" y="1062167"/>
            <a:ext cx="1082152" cy="470703"/>
            <a:chOff x="4552247" y="628840"/>
            <a:chExt cx="3087506" cy="75807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CD2B73F-3B05-4E9B-AAAE-73A548F9836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211787" y="2317817"/>
            <a:ext cx="176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프로젝트 배경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4C6DB0-3549-4B07-B0B2-C11E57A926EA}"/>
              </a:ext>
            </a:extLst>
          </p:cNvPr>
          <p:cNvSpPr txBox="1"/>
          <p:nvPr/>
        </p:nvSpPr>
        <p:spPr>
          <a:xfrm>
            <a:off x="5558036" y="108534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NDEX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016121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1971453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4700438" y="3500539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프로젝트 팀 구성</a:t>
            </a:r>
            <a:r>
              <a:rPr lang="en-US" altLang="ko-KR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/ </a:t>
            </a:r>
            <a:r>
              <a:rPr lang="ko-KR" altLang="en-US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역할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198843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154175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4931207" y="5787227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프로젝트 수행 결과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62363" y="5485531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25370" y="5449752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04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4920060" y="4705561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프로젝트 수행 과정</a:t>
            </a:r>
            <a:endParaRPr lang="ko-KR" altLang="en-US" sz="20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6278101" y="4408222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62357" y="4355681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25049" y="4311013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8161" y="703116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배경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5" y="1945922"/>
            <a:ext cx="5583289" cy="15423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11" y="1945922"/>
            <a:ext cx="4710817" cy="30241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2751" y="5565420"/>
            <a:ext cx="2788355" cy="36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err="1" smtClean="0">
                <a:solidFill>
                  <a:schemeClr val="accent2"/>
                </a:solidFill>
              </a:rPr>
              <a:t>스타일테크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열풍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74322" y="5427211"/>
            <a:ext cx="534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네파의</a:t>
            </a:r>
            <a:r>
              <a:rPr lang="ko-KR" altLang="en-US" dirty="0" smtClean="0"/>
              <a:t> 스마트 스토어 매장에서 </a:t>
            </a:r>
            <a:r>
              <a:rPr lang="ko-KR" altLang="en-US" dirty="0" smtClean="0">
                <a:solidFill>
                  <a:schemeClr val="accent2"/>
                </a:solidFill>
              </a:rPr>
              <a:t>패션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chemeClr val="accent2"/>
                </a:solidFill>
              </a:rPr>
              <a:t>AI</a:t>
            </a:r>
            <a:r>
              <a:rPr lang="ko-KR" altLang="en-US" dirty="0" smtClean="0"/>
              <a:t>를 접목한 </a:t>
            </a:r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smtClean="0">
                <a:solidFill>
                  <a:schemeClr val="accent2"/>
                </a:solidFill>
              </a:rPr>
              <a:t>스마트 </a:t>
            </a:r>
            <a:r>
              <a:rPr lang="ko-KR" altLang="en-US" dirty="0" err="1" smtClean="0">
                <a:solidFill>
                  <a:schemeClr val="accent2"/>
                </a:solidFill>
              </a:rPr>
              <a:t>미러</a:t>
            </a:r>
            <a:r>
              <a:rPr lang="en-US" altLang="ko-KR" dirty="0" smtClean="0">
                <a:solidFill>
                  <a:schemeClr val="accent2"/>
                </a:solidFill>
              </a:rPr>
              <a:t>‘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1" y="3599362"/>
            <a:ext cx="4955822" cy="18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8161" y="703116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배경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34143" y="2853345"/>
            <a:ext cx="7551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롯데닷컴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스타일 추천 서비스와 같이</a:t>
            </a:r>
            <a:endParaRPr lang="en-US" altLang="ko-KR" dirty="0" smtClean="0"/>
          </a:p>
          <a:p>
            <a:r>
              <a:rPr lang="ko-KR" altLang="en-US" dirty="0" smtClean="0"/>
              <a:t>타 추천 서비스는 보통 자사의 상품 추천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옷 추천 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우리 팀은 </a:t>
            </a:r>
            <a:r>
              <a:rPr lang="ko-KR" altLang="en-US" dirty="0" smtClean="0">
                <a:solidFill>
                  <a:schemeClr val="accent2"/>
                </a:solidFill>
              </a:rPr>
              <a:t>본인이 가지고 있는 옷</a:t>
            </a:r>
            <a:r>
              <a:rPr lang="ko-KR" altLang="en-US" dirty="0" smtClean="0"/>
              <a:t> 스타일을 통해 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2"/>
                </a:solidFill>
              </a:rPr>
              <a:t>신발을 추천</a:t>
            </a:r>
            <a:r>
              <a:rPr lang="ko-KR" altLang="en-US" dirty="0" smtClean="0"/>
              <a:t>해주는 서비스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80" y="1689555"/>
            <a:ext cx="3208338" cy="4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5396" y="703116"/>
            <a:ext cx="3300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팀 구성</a:t>
            </a:r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/ </a:t>
            </a:r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역할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57761"/>
              </p:ext>
            </p:extLst>
          </p:nvPr>
        </p:nvGraphicFramePr>
        <p:xfrm>
          <a:off x="2054578" y="2122312"/>
          <a:ext cx="8128000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/>
                <a:gridCol w="6502400"/>
              </a:tblGrid>
              <a:tr h="753145">
                <a:tc>
                  <a:txBody>
                    <a:bodyPr/>
                    <a:lstStyle/>
                    <a:p>
                      <a:pPr algn="just" latinLnBrk="1"/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한예지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옷 스타일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신발 색상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무신사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신발 색상 분류 모델 생성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3606">
                <a:tc>
                  <a:txBody>
                    <a:bodyPr/>
                    <a:lstStyle/>
                    <a:p>
                      <a:pPr algn="just" latinLnBrk="1"/>
                      <a:endParaRPr lang="en-US" altLang="ko-KR" b="1" dirty="0" smtClean="0"/>
                    </a:p>
                    <a:p>
                      <a:pPr algn="just" latinLnBrk="1"/>
                      <a:r>
                        <a:rPr lang="ko-KR" altLang="en-US" b="1" dirty="0" err="1" smtClean="0"/>
                        <a:t>양슬화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신발 모양 </a:t>
                      </a:r>
                      <a:r>
                        <a:rPr lang="ko-KR" altLang="en-US" sz="1600" dirty="0" err="1" smtClean="0"/>
                        <a:t>크롤링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무신사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코디북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신발 모양 분류 모델 생성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PPT </a:t>
                      </a:r>
                      <a:r>
                        <a:rPr lang="ko-KR" altLang="en-US" sz="1600" dirty="0" smtClean="0"/>
                        <a:t>제작</a:t>
                      </a:r>
                      <a:endParaRPr lang="ko-KR" altLang="en-US" sz="1600" dirty="0"/>
                    </a:p>
                  </a:txBody>
                  <a:tcPr/>
                </a:tc>
              </a:tr>
              <a:tr h="763606">
                <a:tc>
                  <a:txBody>
                    <a:bodyPr/>
                    <a:lstStyle/>
                    <a:p>
                      <a:pPr algn="just" latinLnBrk="1"/>
                      <a:endParaRPr lang="en-US" altLang="ko-KR" b="1" dirty="0" smtClean="0"/>
                    </a:p>
                    <a:p>
                      <a:pPr algn="just" latinLnBrk="1"/>
                      <a:r>
                        <a:rPr lang="ko-KR" altLang="en-US" b="1" dirty="0" smtClean="0"/>
                        <a:t>기연주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팀장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옷 스타일 </a:t>
                      </a:r>
                      <a:r>
                        <a:rPr lang="ko-KR" altLang="en-US" sz="1600" dirty="0" err="1" smtClean="0"/>
                        <a:t>크롤링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인스타그램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핀터레스트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신발 색상 </a:t>
                      </a:r>
                      <a:r>
                        <a:rPr lang="ko-KR" altLang="en-US" sz="1600" dirty="0" err="1" smtClean="0"/>
                        <a:t>크롤링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무신사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Full body</a:t>
                      </a:r>
                      <a:r>
                        <a:rPr lang="ko-KR" altLang="en-US" sz="1600" dirty="0" smtClean="0"/>
                        <a:t>인식 모델 생성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카카오톡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API</a:t>
                      </a:r>
                      <a:r>
                        <a:rPr lang="ko-KR" altLang="en-US" sz="1600" dirty="0" smtClean="0"/>
                        <a:t>이용해서 몸 자르기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옷 스타일 분류 모델 생성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순서도: 연결자 32"/>
          <p:cNvSpPr/>
          <p:nvPr/>
        </p:nvSpPr>
        <p:spPr>
          <a:xfrm>
            <a:off x="8090167" y="2205378"/>
            <a:ext cx="3036711" cy="2641600"/>
          </a:xfrm>
          <a:prstGeom prst="flowChartConnector">
            <a:avLst/>
          </a:prstGeom>
          <a:solidFill>
            <a:srgbClr val="E59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4194880" y="2205378"/>
            <a:ext cx="3036711" cy="2641600"/>
          </a:xfrm>
          <a:prstGeom prst="flowChartConnector">
            <a:avLst/>
          </a:prstGeom>
          <a:solidFill>
            <a:srgbClr val="E07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361244" y="2205378"/>
            <a:ext cx="3036711" cy="2641600"/>
          </a:xfrm>
          <a:prstGeom prst="flowChartConnector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6781" y="1187727"/>
            <a:ext cx="29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623" y="3239105"/>
            <a:ext cx="31834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style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762" y="3526178"/>
            <a:ext cx="316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인스타그램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핀터레스트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구글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656634" y="3239105"/>
            <a:ext cx="31834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신발 </a:t>
            </a:r>
            <a:r>
              <a:rPr lang="ko-KR" altLang="en-US" b="1" dirty="0" err="1" smtClean="0"/>
              <a:t>색상별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7716" y="3526178"/>
            <a:ext cx="316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무신사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코디북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590301" y="3239105"/>
            <a:ext cx="31834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신발 </a:t>
            </a:r>
            <a:r>
              <a:rPr lang="ko-KR" altLang="en-US" b="1" dirty="0" err="1" smtClean="0"/>
              <a:t>모양</a:t>
            </a:r>
            <a:r>
              <a:rPr lang="ko-KR" altLang="en-US" b="1" dirty="0" err="1" smtClean="0"/>
              <a:t>별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3012" y="3526178"/>
            <a:ext cx="316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무신사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24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61243" y="473330"/>
            <a:ext cx="3160889" cy="565252"/>
          </a:xfrm>
          <a:prstGeom prst="roundRect">
            <a:avLst/>
          </a:prstGeom>
          <a:solidFill>
            <a:srgbClr val="EDC8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6781" y="1187727"/>
            <a:ext cx="29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631" y="586111"/>
            <a:ext cx="31834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ex)</a:t>
            </a:r>
            <a:r>
              <a:rPr lang="ko-KR" altLang="en-US" dirty="0" smtClean="0"/>
              <a:t>신발 모양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1" y="1668478"/>
            <a:ext cx="6723782" cy="5059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42" y="1626525"/>
            <a:ext cx="5953125" cy="4995056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918"/>
              </p:ext>
            </p:extLst>
          </p:nvPr>
        </p:nvGraphicFramePr>
        <p:xfrm>
          <a:off x="7179735" y="2007144"/>
          <a:ext cx="3844609" cy="1150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1043"/>
                <a:gridCol w="492443"/>
                <a:gridCol w="721043"/>
                <a:gridCol w="955040"/>
                <a:gridCol w="955040"/>
              </a:tblGrid>
              <a:tr h="566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로퍼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샌들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운동화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부츠</a:t>
                      </a:r>
                      <a:endParaRPr lang="ko-KR" altLang="en-US" dirty="0"/>
                    </a:p>
                  </a:txBody>
                  <a:tcPr/>
                </a:tc>
              </a:tr>
              <a:tr h="584092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종류별 </a:t>
                      </a:r>
                      <a:r>
                        <a:rPr lang="en-US" altLang="ko-KR" dirty="0" smtClean="0"/>
                        <a:t>1500</a:t>
                      </a:r>
                      <a:r>
                        <a:rPr lang="ko-KR" altLang="en-US" dirty="0" smtClean="0"/>
                        <a:t>개 이상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10000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5976"/>
              </p:ext>
            </p:extLst>
          </p:nvPr>
        </p:nvGraphicFramePr>
        <p:xfrm>
          <a:off x="7267272" y="5174968"/>
          <a:ext cx="3886149" cy="8467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383"/>
                <a:gridCol w="1295383"/>
                <a:gridCol w="1295383"/>
              </a:tblGrid>
              <a:tr h="42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Feminine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office</a:t>
                      </a:r>
                      <a:endParaRPr lang="ko-KR" altLang="en-US" dirty="0"/>
                    </a:p>
                  </a:txBody>
                  <a:tcPr/>
                </a:tc>
              </a:tr>
              <a:tr h="423371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스타일별 </a:t>
                      </a:r>
                      <a:r>
                        <a:rPr lang="en-US" altLang="ko-KR" dirty="0" smtClean="0"/>
                        <a:t>1000</a:t>
                      </a:r>
                      <a:r>
                        <a:rPr lang="ko-KR" altLang="en-US" dirty="0" smtClean="0"/>
                        <a:t>개 이상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4000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98278"/>
              </p:ext>
            </p:extLst>
          </p:nvPr>
        </p:nvGraphicFramePr>
        <p:xfrm>
          <a:off x="7251857" y="3766810"/>
          <a:ext cx="4233336" cy="8630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8334"/>
                <a:gridCol w="1058334"/>
                <a:gridCol w="897468"/>
                <a:gridCol w="1219200"/>
              </a:tblGrid>
              <a:tr h="437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Vivid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무채색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어두운색</a:t>
                      </a:r>
                      <a:endParaRPr lang="ko-KR" altLang="en-US" dirty="0"/>
                    </a:p>
                  </a:txBody>
                  <a:tcPr/>
                </a:tc>
              </a:tr>
              <a:tr h="42587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색상별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1000</a:t>
                      </a:r>
                      <a:r>
                        <a:rPr lang="ko-KR" altLang="en-US" dirty="0" smtClean="0"/>
                        <a:t>개 이상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5000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10747" y="1651716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신발 종류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110748" y="3339516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신발 색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45867" y="4825888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옷 스타일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20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63732" y="124213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스타일별 전신 사진 데이터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439" y="1818562"/>
            <a:ext cx="489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크롤링한</a:t>
            </a:r>
            <a:r>
              <a:rPr lang="ko-KR" altLang="en-US" dirty="0" smtClean="0"/>
              <a:t> 사진의 전신 유무 확인</a:t>
            </a:r>
            <a:endParaRPr lang="en-US" altLang="ko-KR" dirty="0" smtClean="0"/>
          </a:p>
          <a:p>
            <a:r>
              <a:rPr lang="en-US" altLang="ko-KR" dirty="0" smtClean="0"/>
              <a:t>   (#haaracascade_fullbody.xml)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1" y="2726396"/>
            <a:ext cx="5029200" cy="19810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1" y="4841586"/>
            <a:ext cx="4171950" cy="1875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1868" y="254173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전신이 아닌 사진 삭제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89" y="3346403"/>
            <a:ext cx="2517422" cy="251742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364557" y="3019025"/>
            <a:ext cx="3265311" cy="304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7473332" y="3033156"/>
            <a:ext cx="3156536" cy="31418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6588092" y="3941552"/>
            <a:ext cx="406400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714" y="703116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프로젝트 수행 과정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90" y="1238108"/>
            <a:ext cx="4377349" cy="31895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63732" y="1242137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스타일별 전신 사진 데이터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2883" y="1688306"/>
            <a:ext cx="489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전신 </a:t>
            </a:r>
            <a:r>
              <a:rPr lang="ko-KR" altLang="en-US" dirty="0" smtClean="0"/>
              <a:t>사진       </a:t>
            </a:r>
            <a:r>
              <a:rPr lang="ko-KR" altLang="en-US" dirty="0" smtClean="0"/>
              <a:t>얼굴제거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신발 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r>
              <a:rPr lang="en-US" altLang="ko-KR" dirty="0" smtClean="0"/>
              <a:t>   (#</a:t>
            </a:r>
            <a:r>
              <a:rPr lang="ko-KR" altLang="en-US" dirty="0" smtClean="0"/>
              <a:t>카카오 </a:t>
            </a:r>
            <a:r>
              <a:rPr lang="en-US" altLang="ko-KR" dirty="0" smtClean="0"/>
              <a:t>vision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1" name="오른쪽 화살표 20"/>
          <p:cNvSpPr/>
          <p:nvPr/>
        </p:nvSpPr>
        <p:spPr>
          <a:xfrm>
            <a:off x="2002159" y="2271807"/>
            <a:ext cx="338666" cy="28222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1" y="3191081"/>
            <a:ext cx="5585950" cy="3273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61" y="2158152"/>
            <a:ext cx="2532175" cy="3798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005" y="1688306"/>
            <a:ext cx="2247900" cy="2124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404" y="4725201"/>
            <a:ext cx="1200150" cy="9620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8432800" y="3273778"/>
            <a:ext cx="609205" cy="42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392917" y="4827918"/>
            <a:ext cx="649088" cy="4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26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537</Words>
  <Application>Microsoft Office PowerPoint</Application>
  <PresentationFormat>와이드스크린</PresentationFormat>
  <Paragraphs>165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Kozuka Gothic Pr6N H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student</cp:lastModifiedBy>
  <cp:revision>171</cp:revision>
  <dcterms:created xsi:type="dcterms:W3CDTF">2018-08-04T05:21:57Z</dcterms:created>
  <dcterms:modified xsi:type="dcterms:W3CDTF">2020-08-27T07:38:40Z</dcterms:modified>
</cp:coreProperties>
</file>