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6"/>
  </p:notesMasterIdLst>
  <p:sldIdLst>
    <p:sldId id="256" r:id="rId2"/>
    <p:sldId id="1260" r:id="rId3"/>
    <p:sldId id="1262" r:id="rId4"/>
    <p:sldId id="1250" r:id="rId5"/>
    <p:sldId id="1251" r:id="rId6"/>
    <p:sldId id="1252" r:id="rId7"/>
    <p:sldId id="1253" r:id="rId8"/>
    <p:sldId id="1254" r:id="rId9"/>
    <p:sldId id="1256" r:id="rId10"/>
    <p:sldId id="1255" r:id="rId11"/>
    <p:sldId id="1257" r:id="rId12"/>
    <p:sldId id="1258" r:id="rId13"/>
    <p:sldId id="1259" r:id="rId14"/>
    <p:sldId id="1266" r:id="rId15"/>
    <p:sldId id="1265" r:id="rId16"/>
    <p:sldId id="1267" r:id="rId17"/>
    <p:sldId id="1268" r:id="rId18"/>
    <p:sldId id="1269" r:id="rId19"/>
    <p:sldId id="1270" r:id="rId20"/>
    <p:sldId id="1271" r:id="rId21"/>
    <p:sldId id="1272" r:id="rId22"/>
    <p:sldId id="1273" r:id="rId23"/>
    <p:sldId id="1274" r:id="rId24"/>
    <p:sldId id="1264" r:id="rId25"/>
    <p:sldId id="1275" r:id="rId26"/>
    <p:sldId id="1276" r:id="rId27"/>
    <p:sldId id="1277" r:id="rId28"/>
    <p:sldId id="1278" r:id="rId29"/>
    <p:sldId id="1279" r:id="rId30"/>
    <p:sldId id="1280" r:id="rId31"/>
    <p:sldId id="1281" r:id="rId32"/>
    <p:sldId id="1282" r:id="rId33"/>
    <p:sldId id="1283" r:id="rId34"/>
    <p:sldId id="1284" r:id="rId35"/>
    <p:sldId id="1285" r:id="rId36"/>
    <p:sldId id="1263" r:id="rId37"/>
    <p:sldId id="1286" r:id="rId38"/>
    <p:sldId id="1287" r:id="rId39"/>
    <p:sldId id="1288" r:id="rId40"/>
    <p:sldId id="1289" r:id="rId41"/>
    <p:sldId id="1290" r:id="rId42"/>
    <p:sldId id="1292" r:id="rId43"/>
    <p:sldId id="1301" r:id="rId44"/>
    <p:sldId id="1302" r:id="rId45"/>
    <p:sldId id="1293" r:id="rId46"/>
    <p:sldId id="1294" r:id="rId47"/>
    <p:sldId id="1295" r:id="rId48"/>
    <p:sldId id="1261" r:id="rId49"/>
    <p:sldId id="1297" r:id="rId50"/>
    <p:sldId id="1298" r:id="rId51"/>
    <p:sldId id="1299" r:id="rId52"/>
    <p:sldId id="1304" r:id="rId53"/>
    <p:sldId id="1300" r:id="rId54"/>
    <p:sldId id="1303" r:id="rId55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66"/>
    <a:srgbClr val="9900CC"/>
    <a:srgbClr val="006600"/>
    <a:srgbClr val="990033"/>
    <a:srgbClr val="FF0000"/>
    <a:srgbClr val="660033"/>
    <a:srgbClr val="C6A02E"/>
    <a:srgbClr val="B82F25"/>
    <a:srgbClr val="6DB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71141" autoAdjust="0"/>
  </p:normalViewPr>
  <p:slideViewPr>
    <p:cSldViewPr>
      <p:cViewPr varScale="1">
        <p:scale>
          <a:sx n="48" d="100"/>
          <a:sy n="48" d="100"/>
        </p:scale>
        <p:origin x="131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1-04T09:32:4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21237 4392 0,'0'18'16,"0"123"0,0-53-16,35 159 15,1-53 1,-19 0 0,1-106-1,17-17 1,-35-18 15,18-36-15,0 19-1,-1-36 48,-17 17-48,18-17 32,0 0-31,-1 0-16,18 0 16,1 0-1,87 0 1,1 0-1,-18 0 1,-71 0-16,18 0 16,35-17-1,18 17 1,88 0 0,-88 0-16,88 0 15,-18 0 1,36 0-1,17 0 1,-70 0 0,-36 0-1,-35 0 1,-17 0 0,-18 0 15,35 0-16,88 0 1,-70 0 0,-35 0-1,-18 0 1,0 0 0,-18 0-1,36 0 1,-36 0-1,18 0 1,-36 0 15,1 0-15,17 17-16,1-17 16,-19 0 15,18 0-16,89 18 1,52 0 0,-105-18-1,-36 0 1,-17 17 0,-1-17-1</inkml:trace>
  <inkml:trace contextRef="#ctx0" brushRef="#br0" timeOffset="2506.46">21255 4427 0,'17'0'47,"1"0"-32,17 0-15,54 18 16,69 0 0,89-18-1,0 0 1,53 0 15,0-53-15,-159 53-16,0-36 15,335-34 1,-105 17 0,-89 53-1,-88 0 1,-141 0-1,0 0 1,-18 0 0,36 0-1,105 0 17,-52 0-17,105-18 1,-88 1-1,-35 17 1,-53 0 0,-36 0 15,1 0 0,0 0-15,-1 0-1,19 0-15,17 0 16,17 0 0,-52 0 15,-1 0 0,1 0 47,0 0-78,-1 0 16,1 0 0,0 0-1,-1 0 32,-17 17-31,0 1-1,18 0-15,0 87 16,-1 19 0,1 17-1,-18-53 1,0-17 15,0-1-31,0 19 16,0-37-1,-18 1 1,1 18 0,-1-1-1,0-17 1,1-17-1,-1 52 1,18-35 0,0-36-1,-35 1 1,35 0 15,-18-1 0,0 1 1,1 0-17,-19-18 1,19 17 0,-1 1-1,1-18 32,-1 0-47,0 0 31,1 0-31,-1 0 16,-35 0 0,35 0-1,-17 0 1,0 0-1,17 0 1,1 0 15,-19 0-15,1 0 0,17 0-1,-17-18 1,0 18-1,-18 0 1,18 0 0,17 0-1,-17 0 1,17 0 0,0 0 30,1 0-30,-1 0 0,-17 0-1,0 18 1</inkml:trace>
  <inkml:trace contextRef="#ctx0" brushRef="#br0" timeOffset="3780.34">22878 4463 0,'0'35'31,"0"0"-31,0 106 16,0-35 0,0 18-1,0-19 1,0 1 0,0 18-1,0-89 1,0 0-1,0 36 1,0-18 0,0-18-1,0-17 1,0-1 0,0 1 15,0 35-16,0-18 1,-18-35 156,-17-17-156,-18-1-16</inkml:trace>
  <inkml:trace contextRef="#ctx0" brushRef="#br0" timeOffset="5890.79">21908 4727 0,'17'0'31,"1"0"-16,-1 0 1,19 0 0,-36 18-1,35-1 1,-17-17 0,17 36-1,-17-36 1,-18 17 78,0 1-79,0 0 1,0-1-16,0 1 15,0 0-15,-36-1 32,-34 19-17,-1-36 1,1 17 0,34-17-1,19 0 1,34 0 171,1 18-187,0-18 16,-1 17-16,19 1 16,-1 17-1,0-17 1,53 17 15,-70-17-15,-18 0 62,0-1-63,-18 1-15,-17-1 16,-18 1 0,35-18-1,-34 18 1,-1-18 0,17 0-1,-17 17 1,36-17-1,-19 0 1,19 0 15,-1 18-31,1-18 141</inkml:trace>
  <inkml:trace contextRef="#ctx0" brushRef="#br0" timeOffset="6708.76">22013 3810 0,'18'18'46,"17"-1"-30,18 36 0,-35-18-1,-1 1-15,1-1 16,0 18 0,-1-18-1,-17-17 1,18-18-1,-18 18 1,0-1 0,18-17-1,-18 18 1</inkml:trace>
  <inkml:trace contextRef="#ctx0" brushRef="#br0" timeOffset="7575.44">22243 3898 0,'0'18'187,"0"-1"-171,0 1-16,-53 53 15,0-1 1,0 1 0,18-18-1,-1-18 1,19-35 0,17 18-1,-18 17 16,0 0-15</inkml:trace>
  <inkml:trace contextRef="#ctx0" brushRef="#br0" timeOffset="8292.41">21890 4075 0,'18'0'15,"-1"17"1,18 1-1,-17 0-15,0-18 16,17 17 0,-17-17-1,35 18 1,-18-18 0,0 0 15,-17 0-16,-1 0 1,19-18 0,-1 1-1,-17 17 17,-1-18 14,18 18-30,1-18 0,-19 1-1,1 17 1</inkml:trace>
  <inkml:trace contextRef="#ctx0" brushRef="#br0" timeOffset="9002.5">22401 3687 0,'18'0'16,"0"17"-1,17 36 1,-17-18 0,-1 1-16,1 17 15,-1 52 1,1 1 0,0-18-1,-1 18 16,-17-70-15,0-1 0,0 0-1,0-17 1,0-1 15,0-34 157,-17-1-188,-1 0 15</inkml:trace>
  <inkml:trace contextRef="#ctx0" brushRef="#br0" timeOffset="10228.56">22507 3669 0,'0'0'0,"0"-18"31,18 1 1,-18-1-17,17 18 1,-17-18 0,18 18-1,0 0 1,-1 0 31,1 0-32,0 18 1,-1-18-16,1 0 16,0 18-1,-1-18 16,-17 17-15,18 1 0,-18 0-1,18-18 1,-18 35 0,0-18-1,0 1 16,0 0-15,0-1-16,-18 19 31,18-19-31,-18 1 16,18 0 15,-17-18-31,-1 17 16,-17-17 15,17 18-15,0-18-1,18 17 1,-17-17 15,-1 0 0,0 0 16</inkml:trace>
  <inkml:trace contextRef="#ctx0" brushRef="#br0" timeOffset="11136.07">22190 4039 0,'0'18'63,"0"17"-32,0-17-31,0 0 16,35 34-1,-17-16 1,-1-1 0,1 0-1,0 1 1,-1-1-1,-17 0 1,0-17 15,0-1-15,-17-34 93,-1-19-109,18-34 16</inkml:trace>
  <inkml:trace contextRef="#ctx0" brushRef="#br0" timeOffset="12953.72">24112 4163 0,'18'0'0,"0"17"31,-18 1-15,0 17 0,0 18-1,0 0-15,35 35 16,-17 106-1,-1-88 1,-17 18 0,0-18-1,0-54 1,0-16 0,0-1-1,0 18 1,0-35-1,-17 17 1,17 18 0,0-18-1,-18 0 1,18-17 0,0 0-1,0-1 1,-18 19-1,1-1 1,-1 18 0,18-18-1,0 0 17,0 1-17,0-1 1,0-18-1,0 1 1,0 0 15,0-1-15,0 1 0,0 17-1,0-17 16,-18-36 79,-17 1-95,17-19-15</inkml:trace>
  <inkml:trace contextRef="#ctx0" brushRef="#br0" timeOffset="14301.74">22825 3916 0,'17'0'78,"1"17"-78,0 1 15,-1-18 1,1 0 0,17 18-1,0-18 1,-17 0 0,0 17 15,-1-17-31,1 0 15,17 0 1,-17 0 15,0 0-15,-1 0 62</inkml:trace>
  <inkml:trace contextRef="#ctx0" brushRef="#br0" timeOffset="15511.84">23019 3810 0,'17'0'63,"1"18"-47,0-1-16,-1-17 15,19 18 1,-1 0-1,0 17 1,0 0 15,-17-35-31,17 18 16,1-1 0,-19 1-1,-17 0 1,0-1 124,-17-17-124,-1 18-16,0-18 16,1 18-16,-1-18 31,-35 0-15,36 0-1,-1 17-15,0-17 16,18 18-1,-17-18 1,-1 0 0,0 0-1,18 18 1,-17-18 15,-1 0 0</inkml:trace>
  <inkml:trace contextRef="#ctx0" brushRef="#br0" timeOffset="17317.38">23495 3739 0,'0'18'78,"18"17"-78,-18 1 15,0 17 1,0 17 0,0 18-1,0-52-15,0-1 16,0 0-16,0-17 15,0 52 1,0-52 31,0 0-31,0-1-1,0 1 1,-18-18 109,0-18-110</inkml:trace>
  <inkml:trace contextRef="#ctx0" brushRef="#br0" timeOffset="18984.54">23407 3810 0,'0'-18'16,"0"1"15,0-1-15,0 0-1,0 1 1,0-1-1,0 1 1,0-1 0,17 18 15,1-18-15,0 18 15,-1 0 47,1 0-62,0 0 15,-1 18-16,1-18-15,0 18 16,-1-18 0,1 17 15,-18 1-15,0-1-1,17-17 1,1 0-1,-18 18-15,18-18 16,-18 18 0,17-1 15,-17 1-31,0 0 16,18-1-1,-18 1 16,0 17-15,0-17 0,0-1 15,-18 1-15,1 0-1,17-1 1,-18-17-1,0 18 1,1-18 47,-1 0-48,1 0 1,17 18 15,-18-18 32,0 0-1</inkml:trace>
  <inkml:trace contextRef="#ctx0" brushRef="#br0" timeOffset="28520.44">22525 8008 0,'0'18'63,"0"17"-63,0-17 15,0 17 1,0 0-16,0 18 16,0 0-16,-18 35 15,1-17 1,-1 17 0,0-35-1,18 0 1,0 0-1,0-18 1,0 0 0,0 1-1,0-19 17,0 1 30,0-1-31,0 1-15,18-18 78,0 18-63,-1-18 0,1 0-15,-1 17-1,36-17 1,0 0 0,53-17-1,106-19 1,-53-16-16,88 34 16,17-35-1,-35 35 1,-140 1-1,-19 17 1,-17 0 15,-35 0-15,17 0 0,-17 0-1,-1 0 1,89-18 15,-71 18-31,18-18 16,-17 18-1,-19 0 1,36 0 0,18-17-1,17-1 1,-53 18-16,18 0 15,35-18 17,-70 18-32,17 0 31,18 0-15,53 0-1,0 0 1,35 0-1,-88 0 1,123 0 15,-70 0-15,-53 0 0,18 0-1,-19-17 1,-16 17-1,-19 0 17</inkml:trace>
  <inkml:trace contextRef="#ctx0" brushRef="#br0" timeOffset="31333.8">22525 8096 0,'17'0'62,"1"0"-46,17 0-16,54 0 15,52 0 1,35 0 15,-17 0-15,-71-17-16,-35 17 15,123-18 1,-70 0 0,18 18-1,-36 0 1,0 0 0,-17 0-1,-36 0 1,0 0-1,36 0 1,-18 0 15,17 0-15,-17 0 0,-18 0-1,1 0 1,-1 0-1,0 0 1,36-17 0,-1 17-1,-34 0 1,-19 0 0,1 0-1,17 0 1,0 0-1,-17 0 1,106-18 0,17 0 15,-18 1-15,-52-1-1,-36 18 1,0-17-1,-17 17 1,0 0 0,-1 0-1,1 0-15,-1 0 16,36-18 0,0 18-1,-35 0 1,17 0-1,0 0 1,-17 0 93,0 0-93,-18 18 31,17-18-31,1 0 30,-18 17-46,18-17 16,-1 18-16,19-18 16,-19 35-1,1-35 1,-18 18 15,18-18-15,-1 17-1,1 1 1,-18 0 15,0 17-15,0 0 0,0-17-1,0 17 1,0 0-1,0-17 1,0 0 0,-18-1-1,18 1-15,0 17 16,-17-17 0,17-1-1,-18 19 16,0-19-15,18 19 0,0-19 15,-17-17 141,-1 0-157,-17-35-15,-18 17 16</inkml:trace>
  <inkml:trace contextRef="#ctx0" brushRef="#br0" timeOffset="33301.55">23583 8220 0,'0'-18'328,"-17"18"-328,17-18 16,0 1-1,0-1 1,0 1-1,0-1 1,0 36 218,0-1-218,17 18 0,-17 36-1,0 0 1,0-54 0,0 18-1,0-17 1,18 35-1,-18-35 1,0-1 0,0 1-16,0 0 15,0-1-15,0 18 32,0-17-1,0 0-31,0-1 31,0 19-31,0-19 31,-18-17 141,1 0-172,-1-17 16</inkml:trace>
  <inkml:trace contextRef="#ctx0" brushRef="#br0" timeOffset="34126.97">22825 7408 0,'0'18'0,"0"-36"0,17 54 0,1-19 31,-18 1-31,18 0 16,-1 17-1,19-18 1,16 54 0,19 35-1,-71-89 1,71 89-1,-54-53 1,1-35 0,-18 0 15</inkml:trace>
  <inkml:trace contextRef="#ctx0" brushRef="#br0" timeOffset="34790.03">23160 7602 0,'0'18'109,"0"0"-93,-18-1-16,1 54 31,17-54-31,-53 89 15,35-53 1,0 0 0,1-35-1,17 17 1,0-17 0,-18-18-1,0 0 95,-17-18-95</inkml:trace>
  <inkml:trace contextRef="#ctx0" brushRef="#br0" timeOffset="35381.44">22860 7814 0,'18'0'15,"-1"0"1,19 0 0,-19 0-16,36 0 15,53 0 16,-35-18-15,17 18 0,-18-17-1,-17 17 1,-18-18 0,1 18-1,-54-18 188,0 1-203,1 17 0</inkml:trace>
  <inkml:trace contextRef="#ctx0" brushRef="#br0" timeOffset="36066.64">23354 7461 0,'0'18'47,"18"17"-32,-1 53 1,36 36 0,-35 17-1,-18-53 1,17-17 0,-17-36-1,0 0 16,0-17-31,-35-18 219,0-18-203,0-17-16</inkml:trace>
  <inkml:trace contextRef="#ctx0" brushRef="#br0" timeOffset="37513.78">23283 7532 0,'0'-18'31,"18"18"47,0-17-62,-1 17 15,1-18-15,0 0-16,-1 18 31,1-17 16,-1 17-31,1 0 77,0 0-77,-1 0 93,1 17-93,0-17 0,-1 18-16,-17 0 15,36 17 1,-19 0 15,1-17-15,-18-1-1,0 1 17,0 0-17,0-1 1,-18 1 0,1 0-1,-1-18 1,18 17-1,-18 1 1,-17-18 0,17 0-1,1 0 1,-1 17-16,0-17 31,1 0-15</inkml:trace>
  <inkml:trace contextRef="#ctx0" brushRef="#br0" timeOffset="40135.37">22684 8273 0,'17'0'172,"1"17"-157,0 1 1,-1-18-1,1 18 1,-1-18 0,1 0-1,-18 17 1,18-17 15,-36 0 32,18 18-16,-18-1-16,18 1-31,-17-18 15,-1 18-15,-17-18 16,17 17 0,1-17-1,-1 0 1,0 0 0,36 0 187,0 0-172,-1 0 0,1 0-15,0 18-1,-1-18 1,1 18-16,-1-1 16,1 1 15,-18 0 16,0-1 15,0 1-15,0-1-31,-18 1-16,1-18 31,17 18-15,-18-18-1,1 17 1,-1 1 0,0-18-1,1 18 1</inkml:trace>
  <inkml:trace contextRef="#ctx0" brushRef="#br0" timeOffset="40970.78">22948 8467 0,'18'0'125,"-1"0"-125,1-18 16,35 18 0,-35 0-1,-1 0 1,1 0 0,17-18-1,-17 18 1,-36-17 109,1 17-110,-1-18 1</inkml:trace>
  <inkml:trace contextRef="#ctx0" brushRef="#br0" timeOffset="41778.68">22983 8308 0,'18'0'31,"-18"18"-15,18-18-16,-18 17 16,17-17-1,-17 18 79,18-18-78,-18 17 31,0 1-47,18 0 15,-18-1-15,0 1 16,0 35-1,0-18 1,17 18 0,-17-35 15,0-1-15,0 1-1,0 0 16,-17-36 141,17 0-156,0 1-16,0-1 16</inkml:trace>
  <inkml:trace contextRef="#ctx0" brushRef="#br0" timeOffset="43065.71">23266 8396 0,'17'0'125,"1"0"16,-18 18-110,18-18-15,-18 17-1,17-17-15,-34-17 297,-1 17-297,0-18 16,1 0-16</inkml:trace>
  <inkml:trace contextRef="#ctx0" brushRef="#br0" timeOffset="44136.11">23248 8237 0,'18'0'78,"-18"18"-62,17 0-16,-17-1 15,0 19 1,0-19 0,0 18-1,0-17 1,0 17 0,0-17 15,0 0-31,0-1 31,0 1-15,0 0-16,0-1 15,0 1 32,0-1-16,0 1 1,0 0-17,0-1 17</inkml:trace>
  <inkml:trace contextRef="#ctx0" brushRef="#br0" timeOffset="51412.72">22401 11553 0,'0'18'78,"0"0"-78,18 52 16,17 19-1,-17 34 1,0 0 0,-1-17-1,-17-18 1,0-70-1,0 35 1,0-18 0,0 1-1,0-19 1,0 1 0,18-18 171,-1 0-15,1 0-156,0 0-1,35 0 1,-36 0-1,72-18 1,-19 18 15,18-17-15,-17 17-16,-36-18 16,53 0-1,36 1 1,-71 17-1,17 0 1,-17 0 0,0 0-1,18 0 1,-1 0 0,1 0-1,35 0 1,105 0 15,-87 0-15,-89 0-1,18 0 1,-18 0 0,0 0-1,-17 0-15,35 0 16,-18 0-1,1 0-15,52 0 16,-18 0 0,-17 0-1,53 0 1,-71 0 0,71 0-1,-53 0 16,18 0-15,-18 0 0,-18 0-1,0 0 1,18 0 0,-18 0-1,18 0 1,-35 0-1,0 0 1,34 0 0,-16 0-1,-19 0 1,36 0 0,-17 0-1,-19 0 16,1 0-15,35 0 0,-36 0-1,1 0 1,17 0 0,-17 0-1,0 0 1,-1 0-1,1 0 1,35 0 0,17 0-1,-34 0-15,-1 0 16,0 0 0,0 0-16,89 0 15,-89 0 16,0 0-15,18 0 0,-35 0-1,0 0 1,-1 0 0,1 0-1,0 0 1,-1 0-1,18 0 1,1 0 0,-1 0-1,-17 0 17,-1 0-17,1 0-15,0 0 16,-1 0 15,1 0 0</inkml:trace>
  <inkml:trace contextRef="#ctx0" brushRef="#br0" timeOffset="54277.64">22507 11518 0,'35'0'188,"1"0"-188,-1 0 15,18 0-15,88 0 16,-35 0 0,0 0-1,53 0 1,-36 0 15,-35 0-15,18 0-1,-35 0-15,52 0 16,18 0 0,-35 0-1,-53 0 1,0 0-1,-18 0 1,36 0 0,52 0-1,1 0 1,52 0 0,-70 0-1,17 0 16,-17 0-15,53 0 0,0 0-1,35 0 1,-71 0 0,1 0-1,-71 0 1,35 0-1,-35 0 1,0 0 0,-1 0-1,19 0 1,17 0 0,-17 0-1,35 0 1,-18 0 15,35 0-15,1 0-1,-36 0 1,-35 0 0,-36 0-1,-17 18 251,0-1-251,-17 1 1,-1 0-16,18-1 16,0 19-16,0 34 15,0 1 1,0-36 0,0 0-1,0 18 16,0 18-15,0-36 0,0 0-1,0-17 1,0 35 0,0-35-1,0-1 1,-17 1-1,17-1 1,0 1 0,0 0 15,0-1-15,0 1-1,-18-18 1,0 18 124,1-18-124,-1 0 47,0 0-1,1 0-46,-1 0-1,0 0-15,1 0 16,-54 0 0,1 0-1,-71-53 1,70 17-1,36 19-15,17-1 16,-17 18 0,0 0 15</inkml:trace>
  <inkml:trace contextRef="#ctx0" brushRef="#br0" timeOffset="57050.18">24077 11571 0,'-18'0'0,"18"35"219,18 36-219,-18-36 15,18 71 1,17 0 0,-35-18-1,18-88-15,-18 35 16,0 1 0,0-19-1,0 1 1,0 0 15,0 17 0,0-18-15,0 1-16,0 0 16</inkml:trace>
  <inkml:trace contextRef="#ctx0" brushRef="#br0" timeOffset="69713.67">25224 11571 0,'0'18'110,"0"-1"-95,0 1-15,0 17 16,0 36-1,0-53-15,0 34 16,0-34 0,-18 17-1,18 1 1,0-19 0,0 1 15,0 0-16,0-1 1,0 18 0,0-17-1,0 0 1,0-1 0,0 1-1,0 17 1,0 1-1,0-19 32,0 1-15,0-1-1,0 1 16,0 0 31,-18-36 78,-35-35-156</inkml:trace>
  <inkml:trace contextRef="#ctx0" brushRef="#br0" timeOffset="70373.92">24342 10830 0,'35'18'31,"-17"17"-31,52 36 31,-52-36-31,35 71 16,-36-18-1,19-35 1,-36 18 0,17-54-1,1 1 1,-18-1 0,18 1-1</inkml:trace>
  <inkml:trace contextRef="#ctx0" brushRef="#br0" timeOffset="70923.48">24694 11024 0,'0'18'78,"-35"0"-78,35 17 16,-53 18-1,18-36-15,-18 36 16,18-17 0,-18-1-1,18-17 1,17-18-1,0 0 1,1 0 47,-1 0-63,0-18 15</inkml:trace>
  <inkml:trace contextRef="#ctx0" brushRef="#br0" timeOffset="71618.53">24253 11218 0,'18'0'16,"0"0"-1,-1 0-15,19 0 16,17 0 0,-18 0-1,18 0 1,-36 0 15,1 0-15,17 0-1,-17 0-15,0 0 16,-1 0 0,1 0-1,0 0 17,-1 0-1,1 0-16,-1 0 1,19 0 0,-1 0-1,-17 0 48</inkml:trace>
  <inkml:trace contextRef="#ctx0" brushRef="#br0" timeOffset="74004.69">24959 10918 0,'0'18'62,"0"17"-62,0 1 16,0-1-16,0 53 31,-18-17-15,18-18-1,-17-36 1,17 1 0,0 17-1,-18-17-15,18-1 16,0 1 0,0 17-1,0 1 1,0-19 15</inkml:trace>
  <inkml:trace contextRef="#ctx0" brushRef="#br0" timeOffset="75312.33">24977 10760 0,'17'0'188,"1"0"-157,0 0-31,-1 17 16,1 19-1,-1-19 1,1-17-16,0 18 16,-1 0-1,-17 17 1,0-18-1,0 1 1,0 0 0,0 17-1,0-17 17,0-1-17,-17 1 32,-1-18-31,-17 18-1,17-1 1,1-17 0,-1 0-16,0 0 15,1 0 95</inkml:trace>
  <inkml:trace contextRef="#ctx0" brushRef="#br0" timeOffset="76359.42">24959 10813 0,'0'17'250,"0"1"-250,0 0 15,0 17-15,0 0 16,0 0-1,0-17 17,0 0-1,0-1 47</inkml:trace>
  <inkml:trace contextRef="#ctx0" brushRef="#br0" timeOffset="77911.09">24571 11677 0,'-18'18'78,"18"-1"-78,-17-17 15,-1 18 1,18 0 0,0-1-16,-35 18 15,17-17 1,1 17 0,-19-17-1,36 0 16,0-1 63,18-17 16,17 0-95,18 0 1,0 0-1,-18 0 1,36 0 0,-1-17-1,-34 17 1,-19 0 0,1 0-16,0 0 31,-1-18-16,18 18 1,-17 0 0,-18-18 140,-18 1-156,1-1 16,-1 0-16,1 18 15</inkml:trace>
  <inkml:trace contextRef="#ctx0" brushRef="#br0" timeOffset="78791.89">24730 11695 0,'0'17'110,"0"1"-95,0 17-15,0-17 16,-18 52 0,18 1-1,-18-36 1,1-17-1,17 17 1,0-17 0,0-1-1,0 1 1,0 0 15</inkml:trace>
  <inkml:trace contextRef="#ctx0" brushRef="#br0" timeOffset="80392.3">23160 10971 0,'0'18'62,"0"17"-46,0-17-16,35 105 15,-35-34 1,18-1 0,-18 35-1,0-70 1,0-18-1,0 36 1,-18-53 0,18-1-1,-17-17 110,-1-35-109,0 0-16</inkml:trace>
  <inkml:trace contextRef="#ctx0" brushRef="#br0" timeOffset="81556.86">23230 10989 0,'0'0'0,"18"0"0,0 0 109,-1 0-93,1 0-1,0 0-15,-1 0 16,1 0-16,0 0 15,-1 18 1,18-1 0,-35 1-1,18-18 1,0 18 15,-18-1-15,0 1 15,0-1-15,0 1-1,0 17 1,0-17 0,-18-18-1,0 35 1,-17-17 15,35 0-15,-17-18-16,-1 17 15,0-17 17,1 18-17,-1-18 1,0 0 15,1 0 0,-1 0-31,0 0 16,1 0 0,-1 0 15,1 0-16</inkml:trace>
  <inkml:trace contextRef="#ctx0" brushRef="#br0" timeOffset="82943.72">23583 11201 0,'18'0'141,"-1"0"-125,1 0-16,0 0 15,-1 0 17,1 0-17,0 0 16,-1 0-31,1 0 16,0 0 0,17 0 15,0 0-15,0 0-1,-17 0 16,0 0-15,-1 0 15,1 0 1</inkml:trace>
  <inkml:trace contextRef="#ctx0" brushRef="#br0" timeOffset="84375.89">23812 11112 0,'36'0'156,"-19"18"-140,19 0-1,-19-18-15,19 17 16,-1 1 15,-17 0-15,17-1-1,-18-17-15,1 0 16,0 0-16,-1 0 31,-17 18 422,-17-18-437,-1 18 0,0-1-1,1-17-15,-1 18 16,18 0-1,-17-1-15,-1-17 16,0 0 31,18 18-16</inkml:trace>
  <inkml:trace contextRef="#ctx0" brushRef="#br0" timeOffset="86445.79">24112 11324 0,'-17'0'93,"-1"0"-93,-17 18 16,17-18-16,-17 17 16,0 1-1,-18 0 1,35-18 0,-17 17 15,17-17-16,-17 18 1,17-18 15,1 0 32</inkml:trace>
  <inkml:trace contextRef="#ctx0" brushRef="#br0" timeOffset="93565.87">24412 17145 0,'0'35'109,"0"18"-109,18 0 16,-18-18 0,0 18-16,0 18 15,0 17 1,0-17-1,0 17 1,0 0 0,0-70-1,0 17 1,0-17 0,0-1 15,0 1-16,18-18 235,-1 0-234,1 0 0,88 0-1,52 0 1,107 0 0,-106 0-1,-71 0 1,-18 0-1,-17 0-15,36 0 16,-19 0 0,89-18-1,-18 1 1,18-1 0,-18 0-1,-71 18 16,19 0-15,-54 0 0,18 0-1,17 0 1,-34 0 0,17 0-1,17 0 1,1 0-1,-36 0-15,0 0 16,53 0 0,-35 0-16,53 0 15,53 0 1,-89 0 0,107 0-1,-36 0 16,-53 0-15,0 0 0,18 0-1,-88 0 1,88 0 0,-36 0-1,1 18 1,-18-18-1,0 0 1,0 0 0,17 0-1,-35 0 1,1 0 0,-1 0 15,-17 0-16,-18-18 95</inkml:trace>
  <inkml:trace contextRef="#ctx0" brushRef="#br0" timeOffset="95936.43">24412 17039 0,'18'0'63,"17"0"-63,18 0 15,35-35 1,-17 17-16,70 18 16,18-17-16,193-19 15,54-17 1,-124 36-1,-52-1 1,-107 18 0,1-17-1,-36 17 1,18 0 0,-18 0-1,71 0 16,-18 0-15,53-53 0,106 35-1,-18-17 1,18 17 0,-71-17-1,-176 35 1,17 0-1,-52 0 1,0 0 0,17 0-1,-17 0 1,17 0 0,18 0-1,0 0 1,17 0 15,-34 0-15,-19 0-1,1 0 17,-18 17 202,0 1-218,0 0-16,0-1 15,-18 19 1,-17 34-1,17 1-15,1-54 16,-19 19 0,19 34-1,17 71 1,0-17 0,0-54-1,0-17 1,0-35 15,0 17-15,-18 0-1,18-17 1,0 35 0,0 18-1,0-54 1,0 18-1,0-17 1,0 17 0,0-17 31,0 0-1,0-1-14,-18-17 155,1 0-93,-1 0-94,1 0 16,-1 0-1,-17 0 1,-1 0-1,19 0-15,-54-17 16,1 17 0,17-18-1,0 0 1,35 18 0,1 0 15</inkml:trace>
  <inkml:trace contextRef="#ctx0" brushRef="#br0" timeOffset="99220">25753 16951 0,'0'-18'31,"-18"18"-15,1 0 0,17 18 109,0 0-125,0 17 15,17 35 1,-17 36 0,0 18-1,35-36 1,-35-18-1,18-17-15,-18-17 16,0 34 0,0-34-1,0 16 1,0 1 0,0-35-1,0 35 1,0-35 15,0-1-15,0 1 15,0-1-31,0 1 16,0 0-1,-18-18 95,1 0-95,-1-18-15,18 0 16,-35 1-1,17-18 1,-70-89-16</inkml:trace>
  <inkml:trace contextRef="#ctx0" brushRef="#br0" timeOffset="99952.04">24465 16351 0,'0'0'0,"18"18"16,35 17-1,17 0 1,71 71-1,-88-70 1,71 87 0,-18-35-1,-54-35 1,-52-35 0,18-18-1,0 17 1,-1-17 15</inkml:trace>
  <inkml:trace contextRef="#ctx0" brushRef="#br0" timeOffset="100441.72">24994 16475 0,'-17'0'62,"17"17"-62,-18 36 16,0 0-16,-17 18 31,-18 52-15,18-52 0,17-36-16,-17 0 31,35-17-16,-18-18-15,-17-35 125</inkml:trace>
  <inkml:trace contextRef="#ctx0" brushRef="#br0" timeOffset="100990">24624 16739 0,'0'-17'0,"18"-1"16,34-17-1,-34 17 1,17 18 0,36 0-1,-18 18 1,0-18-1,53 0 1,-71 0 0,0-18-1,-17 18 1,-1 0 0,1 0-1,0 0 1</inkml:trace>
  <inkml:trace contextRef="#ctx0" brushRef="#br0" timeOffset="101772.11">25206 16545 0,'18'0'0,"17"0"31,-17 0-31,-1 18 16,1 17 0,-1 18-1,1 0 1,-18 0 0,18 35-1,-18-17 1,0-18-1,0-36 1,0 1 0,0 0 15,0-36 78,-18 0-93,0-17-16,18 17 16</inkml:trace>
  <inkml:trace contextRef="#ctx0" brushRef="#br0" timeOffset="102826.47">25224 16545 0,'0'-17'62,"17"17"-46,1 0 0,-18-18-1,18 18 1,-1 0 0,1 0-1,-1 0-15,1-18 16,0 18 15,-1 0-15,1 0-1,17 0 1,-17 0 0,0 18-1,34 17 1,-34-17-1,0 0 1,-1 17 0,-17 0 15,0-17-15,0-1 15,0 1-16,0 0 1,-17-18-16,-1 0 16,0 0 15,1 17-15,-1-17-1,18 18 1,-17-18-1,-1 0-15,0 0 16,1 0 0,-1 0 15,0 0-15</inkml:trace>
  <inkml:trace contextRef="#ctx0" brushRef="#br0" timeOffset="105290.58">24677 17268 0,'-18'0'32,"18"-17"-32,0-1 62,18 18-46,-1 0-1,1 0 17,17 18-17,1-1-15,-1 19 16,-17-36 0,17 17-1,-18-17 1,-17 18-1,18 0 1,0-18 15,-18 17-15,0 19 15,-18-19-15,0 1-1,1-1 1,-18 1 0,17 0-1,0-1 1,-17-17 0,17 0-1,1 0 16,-1 0-31,0 0 47,1-17-15,17-1-17,0 0 1,0 1-16,0-1 15,17 18 1,19 0 0,17 0-1,-18 0 1,-17 0 0,-1 0-1,1 0 1,17 0-1,-17 0 1,17 35 15,-17-35-15,-18 18 15,17-18-15,-17 18-1,0-1 1,0 1 15,0 0-15,0-1 0,-17 1-1,17 0 1,-18-1-1,0 1 1,18 0 0,-35 17-1,35-18 1,-18-17 0,18 18-1,-17 0 16,-1-18-15,1 0 15,-1 0 32</inkml:trace>
  <inkml:trace contextRef="#ctx0" brushRef="#br0" timeOffset="106384.67">25206 17498 0,'-18'0'62,"36"0"32,17 0-94,1-18 16,-19 18-1,36-18-15,-18 1 16,1-1 0,17 1-1,-36 17 1</inkml:trace>
  <inkml:trace contextRef="#ctx0" brushRef="#br0" timeOffset="107181.28">25382 17321 0,'0'36'125,"0"-19"-125,0 19 15,0-1 1,0 0 0,0-17-16,0 35 15,0-36 1,0 1-1,0 0 1,0-1 15,0 1-15,18-36 281</inkml:trace>
  <inkml:trace contextRef="#ctx0" brushRef="#br0" timeOffset="108936.45">25541 17216 0,'18'0'94,"17"17"-78,-35 1-1,18-1-15,-1 19 32,-17 17-17,0-18 1,0 0-1,0 0 1,0 1 0,18-1-1,-18-17 17,0-1-1</inkml:trace>
  <inkml:trace contextRef="#ctx0" brushRef="#br0" timeOffset="112527.79">25788 16633 0,'0'-17'93,"18"17"142,-1 0-126,1 0-93,0 0 31,-1 0-32,1 0 1,0 0-1,-1 0 1,1 0 0,-1 0-1,19 0 1,-1 0 0,0-18-1,1 18 1,16 0-1,-16 0 1,-19 0 0,36 0-1,0 0 1,0 0 0,18 0-1,-54 0 1,19 0-1,-19 0 17,1 0-17,0 0 1</inkml:trace>
  <inkml:trace contextRef="#ctx0" brushRef="#br0" timeOffset="113708.45">26423 16492 0,'18'0'141,"-1"0"-141,1 0 15,17 18 1,1 0-1,-19-18-15,54 35 16,-36-35 0,0 18-1,-35-1 110,0 1-125,-35-1 32,0 19-17,-18-19 1,35 1-1,-52 17 1,17-17-16,-18 0 16,1 17-1,17-17 1,17-1 0,19-17-1,-1 0 1,0 18-1,1-18 17</inkml:trace>
  <inkml:trace contextRef="#ctx0" brushRef="#br0" timeOffset="122466.69">26599 16916 0,'0'35'157,"0"0"-142,0 1 1,0-1-16,0 18 16,0 53-1,0-54 1,0 1-1,0 18 1,-17-36 0,17 0-1,0-17 1,0 0-16,0-1 16,0 1-1,0 35 16,0-35-31,0-1 16,0 19 0,0-1-1,0 18 1,0-36 15,0 1-15,0 0 15,0-1 0,-18-17 188,1-17-219</inkml:trace>
  <inkml:trace contextRef="#ctx0" brushRef="#br0" timeOffset="123844.03">26070 16051 0,'18'18'47,"17"17"-31,0 1-16,-17 16 15,35 54 1,18-35-1,-71-18 1,17-53-16,-17 35 16,0 0-1</inkml:trace>
  <inkml:trace contextRef="#ctx0" brushRef="#br0" timeOffset="124907.6">26229 16140 0,'0'17'62,"-18"1"-62,1 17 16,-1 18-16,-17 35 15,35-52 1,-35 52 0,-1-71-1,36 1 1,-17-18 15,-1 0 16,0-18-31,1 1-1,17-19 1,0-16 0,0 34-1,0 0-15,0 1 16,0-19-1,35 19 1,0 17 15,-17 0-15,17 0 0,18 0-1,0 0 1,-18 0 15,1 0-31,16 17 16,1 1-1,-35-18 1,0 0 0,-1 0-1</inkml:trace>
  <inkml:trace contextRef="#ctx0" brushRef="#br0" timeOffset="125688.72">26370 15822 0,'0'18'62,"0"17"-62,0 18 16,0-18-16,18 36 15,-1 87 1,1-34 0,0-18-1,-18-18 1,17-17 0,-17-36-1,0-18 1,0 19-1,0-1 1,0-17 0,0-1 15,0-34 141,-17-1-172</inkml:trace>
  <inkml:trace contextRef="#ctx0" brushRef="#br0" timeOffset="126899.9">26352 15893 0,'0'-18'16,"0"0"31,0 1-16,18 17 0,0 0-31,-1 0 31,1 0-31,0 0 16,52 35 0,-34-35-1,-19 18 1,1-1 0,-1-17 15,1 36-16,-18-19 1,0 1-16,0-1 16,0 19-1,0-19 1,-18 19 0,18-19 15,-35 1 0,18 0-31,-1-1 16,0-17-1,1 18 1,-1-1 15,0-17-15,1 0-1,-19 18 1</inkml:trace>
  <inkml:trace contextRef="#ctx0" brushRef="#br0" timeOffset="200022.81">26317 15963 0,'-17'0'15,"-19"0"17,19 35-32,-1-17 15,-35 53 1,18-18-1,0-18 1,17 0 0,18 0-1,-35 18 1,17 18 0,0-53-1,-17 52 1,0-17-1,35-35 1,0-1 0,-18 1 15,18 0 0,0-1-31,0 1 31,0-1-31,35-17 16,-17 18 0,17 0-1,1 17 1,17 0 0,-36-17-1,18-18 1,-17 0 31,0 0-16,-1 0-15,19 0-1,-36-18 1,17-35-1,1 18-15,-18-35 16,18-19 0,34 19-1,1-1 1,0 18 0,-17 0-1,-1 18 1,-35 0-1,0 0 1,0-18 0,0 17 15,-18 1-15,1-18-1,-1-17 1,0 34-1,1 19 1,-1 17 0,18-18-1,-18 18 1,1 0 0,-19 0-1,19 0 1,-1 18-1,1 17 1,-19 18 0,19 17-1,-19 19 17,19 52-17,-1-88 1,18-18-1,0 0 1,0 1 0,35-1 15,1-18-15,-19 1-16,1 0 15,35 17 1,-36-35-1,1 18 1,17-18 0,-17 0-1,-18 17 17,53-17-17,53-53 1,-53 36-16,0-19 15,35-69 1,-18 16 0,-52 19-1,-18-18 1,-35-36 0,17 54-1,-35 17 1,18 35-1,-18-17 1,18 17 0,17-17 15,-17 35-15,-18-18-1,-35 18 1,17 0-1,-52 0 1,70 53 0,17 0-1,-16 53 1,52-53 0,17 88-1,54 0 1,-18-17-1,0-54 1,-1 36 15,1-71-15,-35-17 0,0-18 15,-1-35 16,1-1-32,35 1-15,-18 0 16,18-18-16,18-18 16,-18 1-1,17-1 1,-52 18-1,-1 0 1,-17 0 0,-17 0-1,-36 1 17,35 34-32,-17 0 15,35 1 1,-35-1-1,17 18 17,0-18-17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1-02T03:22:15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22084 4798 0,'0'17'63,"-18"-17"-48,18 36-15,0 34 16,0 54-1,0-18 17,0-18-17,0 18 1,0-1 0,0-16-1,0-19 1,0-52-16,0 52 15,0-17 1,0 0 0,0-35-1,0 35 1,0-18 0,0-17-1,0 17 32,36-35 531,-1 0-562,0 0-1,0 0 1,1-18 0,17 18-1,-18 0-15,35 0 16,-17 0 0,53 0-1,-71 0 16,18 0-15,0 0 0,0 0-1,0 0 1,0 0 0,-18 0-1,1 0 1,-1 0-1,18 0 1,0 0 0,0 0-1,0 0 1,-18 0 0,18 18-1,53 0 16,-54-18-15,1 0 0,53 0-1,-53 0 1,18 17 0,-18 1-1,17-18 1,-17 0-1,71 17 1,-72-17 0,19 0-1,-18 18 1,0 0 0,0-18-1,-18 0 1,53 0 15,-35 17-15,-35-17-1,17 0 1,18 0 0,-35 0-1,35 0 1,-1 0-1,1 0 1,0 0 0,0 0-1,0 0 1,18 0 0,-1 0-1,-17 0 1,18 18-1,-1-18 17,-52 0-32,88 0 15,-53 0 1,70 0 0,-35 0-1,-17 0 1,-1 0-1,36 0 1,-35 0 0,-1 0-1,19 0 1,16 18 0,-34-18-1,17 0 1,-17 0-1,17 0 17,-35 0-17,17 0 1,-17 17 0,0-17-1,0 0 1,0 0-1,0 0 1,-18 0 0,36 0-1,-18 0 1,35 0 0,-18 0-1,-17 0 16,0 0-15,-17 0 0,16 0-1,-34 0 1,35 0 0,0 0-1,35 0 1,-17 0-1,-36 0 1,0 0 0,18 0-1,-35 0 1,-1 0 0,1 0 15,0 0 47,-36 0 109</inkml:trace>
  <inkml:trace contextRef="#ctx0" brushRef="#br0" timeOffset="6937.13">22102 4780 0,'17'0'109,"1"0"-109,-1 0 16,1 0-1,17 0-15,36 0 16,35 0 0,17 0-1,-17 0 1,35 0-1,-53 0 17,-35 0-17,35 0 1,-17 0 0,17 0-1,-17 0 1,-1 0-1,1 0 1,-1 0 0,1 0-1,-36 0 1,36 0 0,17 0-1,-53 0 1,36 0-1,17 0 17,-17 0-17,17 0 1,-18 0 0,1 0-1,17 0 1,0 0-1,-35 0 1,53 0 0,-53 0-1,53 0 1,-71 0 0,89 0-1,34 0 1,-34 0 15,-18 0-15,-18 0-1,0 0 1,-17 0 0,-19 0-1,1 0 1,0 0-1,-17 0 1,-1 0 0,18 0-1,-18 0 1,0 0 0,18 0-1,18 0 1,-1 0 15,19 0-15,-19 0-1,1 0 1,-18 0 0,-18 0-1,0 0 1,18 0-1,18 0 1,-1 0 0,36 0-1,-35 0 1,17 0 0,18 0-1,-71 0 1,18 0-1,0 18 1,-18-18 15,18 0-15,-18 0 0,0 0-1,1 0 1,-1 0-1,-17 0 1,17 0 0,0 0-1,-17 0 1,-1 0 0,1 0-1,17 0 1,18 0-1,-17 0 1,16 0 15,-16 0-15,-19 0-16,1 0 31,17 0-15,1 0-1,-19 0 1,19 0 0,-19 0-1,1 0 1,-1 0 0,1 0-1,0 0 16,17 0-15,0 0 15,-17 0-15,-18 17 500,0 1-501,0 0 1,0-1-1,0 1 1,0 0 0,0-1 15,0 1-15,0 0-1,0 17 1,0-18 15,0 1-31,0 0 16,0-1-1,0 1 1,0 0 0,0-1-1,0 1 1,0 17-1,0 18 1,0-18 15,0 1-15,0-1 0,0 0-1,0 1 1,0 16-1,0-34 1,0 35 0,0-35-1,0-1 17,0 36-17,0-35-15,0 17 16,0-17-1,0 17 1,0 0 0,0-17-1,0 0 1,0-1 0,0 18-1,0-17 1,0 17-1,0-17 32,0 0-47,0-1 32,0 1-17,0 0 1,0-1 15,0 1 16,0-1-16,0 1 16,0 0 0,0-1 140,0 1-155,0 0-17,0-1 485,-18-17 32,18-17-532,-17 17 15,-1 0 1,0 0-1,1 0 17,-1 0-1</inkml:trace>
  <inkml:trace contextRef="#ctx0" brushRef="#br0" timeOffset="14691.88">26106 4798 0,'0'17'94,"0"1"-94,0 0 16,0 35-1,0-18-15,0 0 16,0 18 0,0 0-1,0-18 1,0-17-1,0 35 1,0 17 0,0 19-1,0-72 1,0 36 0,0-18-1,0 1 1,0 17-1,0-36 1,0 1 0,0 17-1,0-17 1,0-1 0,0 1-1,0 17 1,0-17 15,0 0 0,0-1-15,0 1 0,0 0-1,0-1 1,0 1 15,0-1-15,0 1 15,0 0-15,0-1-1,0 1 16,0 0-15,0-1 0,0 1 31,0 0-32,0-1 16,0 1-31,0-1 16,0 1 15</inkml:trace>
  <inkml:trace contextRef="#ctx0" brushRef="#br0" timeOffset="17232.99">26793 5186 0,'18'0'141,"0"-18"-125,-1 18-1,1 0 1,0 0-16,-1 0 31,1 0-15,0 0-1,-1 0 1,1 0 0,0 18-1,-1-1 1,-17 1 0,0 0-1,18-1 1,-18 1-1,0 0 1,0 17 0,0-17-1,0 17 1,0 18 15,0 0-15,0-36-1,-18 1 1,1 0 0,-1-18 15,0 0-31,1 17 16,-19-17-1,1 0 1,-18-17-1,18-1 1,0 18 0,-1 0-1,19-18 17,34 18 139,1 0-171,17 0 16,-17 0-16,17 0 16,18 0-1,-18 0 1,-17 0 0,17 18 15,-17-18-31,0 0 15,-1 0 17,-17 18-17,18-18 1,-1 17 0,1-17-1,-18 18-15,18-18 16,-1 0-1,1 35 1,0 0 15,-1-17-15,-17 0 0,0-1 15,0 1-16,0 0 1,-17-1 0,17 1-1,0 0 1,-36-1 0,1 1-1,0-18 1,17 17-1,1 1 1,-1-18 0,-17 18-1,17-18 1,-17 0 15,-1 17-15,-17-17-1,36 0 1,-18 0 0,17 0-16,0 0 15,1 0 17,-1 0-17,0 0 32,1 0-16</inkml:trace>
  <inkml:trace contextRef="#ctx0" brushRef="#br0" timeOffset="18592.37">26741 3739 0,'0'36'47,"0"-1"-32,0 0-15,-18 53 16,18-52 0,-18 34-1,18 19 1,0-19-1,0 1 1,0-1 0,0 1-1,0-18 1,-17 0 0,17-18-1,0-18 1</inkml:trace>
  <inkml:trace contextRef="#ctx0" brushRef="#br0" timeOffset="19397.05">26494 4039 0,'17'18'47,"1"-18"-47,0 18 16,-1-1-1,36 1 1,-18 0-1,1 17 1,-1-18 0,-17 1-16,34 35 31,-16-35-15,-19 17-1,1-17 1,0-1-1,-1 1 1,1-18 31,-18 17-31,18 1-1,-18 0-15,0-1 31,0-34 110</inkml:trace>
  <inkml:trace contextRef="#ctx0" brushRef="#br0" timeOffset="20223.95">26529 4233 0,'-18'-17'16,"36"17"77,0 0-77,17-18 0,35 0-1,-17-17 1,35 0 0,-17 0-1,0-1 1,-36 19-1,-35-1-15,18 18 16,-1 0 0,-17-18 171</inkml:trace>
  <inkml:trace contextRef="#ctx0" brushRef="#br0" timeOffset="21408.55">27182 3828 0,'17'0'16,"-34"0"-16,34 17 15,-17 1 16,0 0-15,18-18 0,-18 52-1,0 1 1,0 0 0,0-17-1,0 17 1,0-36-16,0 1 15,0 17 1,0 18 0,-18 18-1,18-1 1,0-35 15,-17 36-15,17-36-1,0 18 1,0-35 0,-18 17-1,18 0 1,0-17 15</inkml:trace>
  <inkml:trace contextRef="#ctx0" brushRef="#br0" timeOffset="22958.79">27252 3757 0,'0'0'0,"18"0"31,-1 0 0,1 0-15,0 0-1,-1 0 32,1 18-15,-18-1-1,18 1-31,-1-18 31,1 18-31,-18 17 16,17-17-1,-17-1 1,0 1 0,0-1 15,0 1-16,0 0 17,0-1-32,0 1 31,0 0-15,-35-1-1,35 1 1,-17 0-1,17-1 1,-18-17 0,18 18-1,-18-18 1,1 0 15,-1 0 16,0 0-16,18 18-31,-17-18 32,-1 0 61</inkml:trace>
  <inkml:trace contextRef="#ctx0" brushRef="#br0" timeOffset="24273.35">27164 3810 0,'0'-18'16,"0"1"46,0-1-31,18 18 32,-18-18-32,17 18 188,1 18-172,-1-18-32,-17 18-15,18-18 16,0 17 15,-1-17-15</inkml:trace>
  <inkml:trace contextRef="#ctx0" brushRef="#br0" timeOffset="31029.28">24642 4815 0,'0'18'78,"0"0"-78,0-1 15,0 1 1,0 35 0,0-18-1,0 0 1,0-17-1,0 17 1,0 54 0,0-54-1,0 18 1,0 0 0,0-18-1,0 18 1,0 0-1,0 17 1,0-17 0,0-17-1,0-1 1,0 0 0,0 0 15,0 18-16,0-17 1,0-19 15,0 1-31,-18 17 16,18-17 0,0-1-1,-18 19 16,18-19-15,0 1 0,0 0-1,-17 17 1,17-18-16,0 19 16,0-1 15,0-17 31</inkml:trace>
  <inkml:trace contextRef="#ctx0" brushRef="#br0" timeOffset="32297.64">24800 3916 0,'0'35'94,"0"0"-94,0 54 15,0-19 1,0 18 0,0 1-1,0-19 1,0 18 0,-17-35-1,17-18 1,0 1-1,-18-1 1,18-17 0,0-1-1,-18-17 1,18 18 0</inkml:trace>
  <inkml:trace contextRef="#ctx0" brushRef="#br0" timeOffset="33640.53">24800 3969 0,'0'-18'0,"18"18"15,0 0 32,-1 0-47,1 0 31,-1 0 1,-17 18-17,18-18 1,0 17 0,-1 1-1,1-18 1,0 0-16,-18 18 15,17 17 1,-17-17 0,36 17-1,-36 0 17,0-17-17,0 35 1,0-36-1,0 19 1,0-1 15,-18-35-31,0 18 32,1-18-1,-1 0-31,-17 17 15,17-17 1,-17 0 0,17 0-1,1 0 1,-1 0 15,0 0 0,1 0-15,-1 0 15</inkml:trace>
  <inkml:trace contextRef="#ctx0" brushRef="#br0" timeOffset="34939.21">25188 4374 0,'18'0'141,"0"0"-126,-1 0 1,1 0 0,0 0 31,-1 0-32,1 0 1,-1 0 31</inkml:trace>
  <inkml:trace contextRef="#ctx0" brushRef="#br0" timeOffset="36087.58">25576 4410 0,'36'17'79,"-19"-17"-64,-17 18-15,18-18 16,0 0-1,-1 0 1,1 0 0,0 0 15,-1 0-15,1 0 46,-1 0-31,-17 18-15,18-18 0,0 0 30,-1 0-14,1 0-17,0 0 1,-36 0 109,0 0-109</inkml:trace>
  <inkml:trace contextRef="#ctx0" brushRef="#br0" timeOffset="37628.96">25312 5274 0,'-18'0'15,"1"0"1,-1 18 15,0-1-15,1-17-1,-1 36 1,0-19 0,18 1-1,-17 0 1,-1 17-1,0-18-15,1 1 16,17 0 0,-36-18-1,36 17 1,0 1 15,0 0 0,18-1 94,0-17-109,-1 0-16,1 18 16,35-18-1,18 18-15,34-18 16,19 0 0,-1 0 15,18 0-16,-35 0 1,-53 0 0,-18 0-1,-17 0 1,-36 0 156,1 0-157</inkml:trace>
  <inkml:trace contextRef="#ctx0" brushRef="#br0" timeOffset="38431.4">25735 5362 0,'-17'0'78,"17"18"-47,-18-18-15,0 18-16,1 17 15,-1 18 1,-17 17 0,17 1-1,0-1 1,1-34-1,-1 17 17,18-36-32,-18 1 15,18-1 1,0 1 0,-17-18-1,17 18 16,0-1 16</inkml:trace>
  <inkml:trace contextRef="#ctx0" brushRef="#br0" timeOffset="40585.98">24359 10548 0,'0'18'31,"-17"17"-15,-1 18 0,0 17-1,1-34 1,-1 17-1,0 0 1,1 17 0,-1-17-1,1-18 1,17 1 0,0 16-1,-18 1 1,18-17-1,0 34 1,0-52 0,0 35-1,0-36 1,0 19 0,0-19 15,0 1-16,0 0 17,0-1-1</inkml:trace>
  <inkml:trace contextRef="#ctx0" brushRef="#br0" timeOffset="43306.78">24236 10460 0,'0'18'78,"0"-1"-62,0 1-1,0-1-15,0 54 16,0 17 0,0 18-1,0-53 1,0 53 0,0 0-1,0-18 1,0 0 15,0 53-15,17-88-1,-17 0 1,0 0 0,0-18-1,0 0 1,0 1-1,0-1 1,0 18 0,0-18-1,0-17 1,0-1 0,0 1-1,18-18 282,0 0-266,17 0-31,-17 0 16,-1 0 0,19 0-16,-19 0 15,54 0 1,52-18-1,1 1 1,17 17 0,-53 0-1,0-18 1,-17 18-16,-18 0 16,17 0-1,-17 0 16,18 0-15,-1 0 0,-34 0-1,34-17 1,1 17 0,-1 0-1,18 0 1,-52 0-1,17 0 1,-18 0 0,18 0-1,53 0 1,-53 0 0,17 17-1,36-17 16,0 18-15,-18-1 0,-35-17-1,17 18 1,36 0 0,-18-18-1,36 0 1,-18 0-1,-18 0 1,0 0 0,-17 0-1,17 0 1,18 0 0,-36 0-1,-17 0 1,0 0 15,35 0-15,-52 0-1,34 0 1,1 0 0,-1 0-1,1 0 1,-36 0-1,18 0 1,0 0 0,35 0-1,-35 0 1,-18 0 0,36 0-1,-18 0 1,0 0-1,0 0 17,35 0-17,-53 0 1,0 0 0,-17 0-1,0 0 1,-1 0-1,1 0 17,0 0-1,-1 0-15,1 0-1,-1 0 1,1 0-1,0 0 1,-1 0 62</inkml:trace>
  <inkml:trace contextRef="#ctx0" brushRef="#br0" timeOffset="47264.01">24271 10442 0,'18'0'94,"-1"0"-94,1 0 15,0 0-15,17 18 16,36-18 15,34 18-15,19-18-1,35 17 1,-36-17 0,-17 0-1,-18 0 1,0 0-1,18 0 1,-53 0 0,0 0-1,-18 0 1,18 0 0,35 0-1,18 0 1,18 0-1,-19 0 17,1 0-17,-35 0 1,-18 0 0,-18 18-1,36-18 1,17 0-1,-18 0 1,1 0 0,35 0-1,-71 0 1,18 0 0,-18 0-1,0 0 1,36 0-1,53 0 17,-36 0-17,0 0 1,-18 0 0,1 0-1,0 0 1,17 0-1,0 0 1,-18 0 0,19 0-1,-36 0 1,52 0 0,-69 0-1,52 0 1,-18 0-1,-17 0 1,18 0 15,-53 0-15,35 0 0,-18 0-16,18 0 15,0 0 1,17 0-1,1 0 1,17 0 0,-18 0-1,1 0 1,0 0 0,34 0-1,-69 0-15,70 0 16,-54 0 15,1 0-15,18 0-1,-1 0 1,-34 0 0,-1 0-1,0 0 1,1 0-1,-19 0 17,1 0-17,0 0 1,-1 0 15,1 0 16,-1 0-31,1-18 31,0 18-47,-1 0 15,1 0 1,17-17-1,-17 17-15,17 0 16,0 0 0,-17 0-1,-18 35 376,0-18-391,0 19 16,0 17-1,0 0 1,0 17-1,0-17 1,0 18 0,0-36-1,0 0-15,0 0 16,0 1 0,0-1-1,0 18 1,0-18 15,0 0-15,0 18-1,0 0 1,0-35 0,0 35-1,0 35 1,0-70-1,0 35 1,0-18 0,0-18-1,0 1 1,0 0 0,0-1-1,0 19 16,0-19 1,0 1-32,0 0 47,0-1-16,0 1-16</inkml:trace>
  <inkml:trace contextRef="#ctx0" brushRef="#br0" timeOffset="49891.14">28963 11853 0,'0'-17'157,"18"17"-95,-1 0-46,1 0-16,0 0 15,-1 0 1,1 0 0,17 0-1,18-18 1,-18 18 0,18 0-1,0 0 1,-18 0-1,18 0 1,-17 0 0,-19 0-1,19 0 1,-1 0 0,0 0-1,-17 0 16,-1 0-15,1 0 0,0 0-1,-1 0 1,1 0 15,0 0-15,-1 0 15,1 0 0,0 0 16,-1 0 0,1 0 219,-1 0-266,1 0 15,0 0-15,17 0 32,-53 0 139,1 0-139,-1 0 15,18-18-47,-18 18 15,1 0 1,17-17-1,0-1 17,-18 18 30,18-17-46,0-1 15,0 0-15,0 1 31,0-1-16,18 18-16</inkml:trace>
  <inkml:trace contextRef="#ctx0" brushRef="#br0" timeOffset="52627.98">28187 10513 0,'0'17'141,"0"19"-141,0-19 15,0 1 1,0 17 0,0 1-1,0 16 1,0-16 0,0-1-1,0 0 1,0 1-1,0-19 1,0 18 0,0 1-1,0-19 1,0 19 0,18-1-1,-18 0 1,0-17-1,0 35 1,17-18 15,-17-17-15,0-1 0,0 19-1,0 17 1,0-36-1,0 36 1,0-18 0,0 1-1,0-1 1,0 0 0,0 0-1,0-17 1,0 0-1,0 17 1,0-17 0,0 17 15,0-17-15,0-1-1,0 19 1,0-19-1,0 1 17,0-1-17,0 1 1,0 0 0,0-1 15,-35-17 234</inkml:trace>
  <inkml:trace contextRef="#ctx0" brushRef="#br0" timeOffset="54420.05">26300 10513 0,'17'0'15,"1"0"48,-18 17-63,0 36 15,17-17 1,1 17 15,-18-1-31,18 19 31,-18-36-31,0 36 16,17 17 0,1-35-1,-18-18 1,18 18 0,-18 0-1,0-18 1,0 106-1,0-88 17,0 18-17,0-18 1,0-18 0,0 0-1,0-17 1,0 17-1,0 18 1,0-17 0,0-1 15,0-18 0,0 1-15</inkml:trace>
  <inkml:trace contextRef="#ctx0" brushRef="#br0" timeOffset="61570.18">28769 10777 0,'18'0'281,"-1"0"-281,1 0 16,0 0 0,-1 0-1,1 0 17,-1 0-17,-17 18 1,18-18-1,-18 18 32,18-18-15,-18 17-32,0 1 31,0 0-16,0 17 1,0-18 0,0 1-16,0 0 31,0 17-15,0-17 15,0-1-16,-18-17 1,0 0 0,1 18-1,-18-18 1,17 0 0,-17 0-1,-1 0 1,19 0-1,-1 0 17,0 0-17,-17 0 1,18 0 0,-1 0-1,0 0 1,1 0-1,34 0 157,1 0-156,0 0-16,-1 0 16,18 0-1,-17 18 1,0-1-16,17-17 15,0 18 1,-17-1 0,17 1-1,-17-18 17,-1 18-17,1-18 1,0 0-1,-18 17 1,17-17 0,-17 18-1,0 0 1,0 17 0,0-17-1,0 17 1,0 0-1,0 0 1,0-17 15,0 17-15,0-17 0,0 17-1,-17-35 1,-19 18-1,19-18 1,17 35 0,-18-35-1,-17 18 1,17-1 0,1-17-1,-1 0 1,0 0-1,1 18 17,-1-18-1,0 0 156,1 0-140,-1 0-31,1 0 93,-1 0-93,0 0 0,1 0-1,-1 0 1,0-18 15,1 18 657,-1-17-673,-17 17-15,17 0 16,1 0-1,-1 0 1,0 0 15,1 0-15</inkml:trace>
  <inkml:trace contextRef="#ctx0" brushRef="#br0" timeOffset="62727.05">29122 10001 0,'17'18'78,"-17"0"-62,18-18-16,17 17 16,1 54-1,-1-18 1,18 0-1,-18-1 1,-17 1 0,-1-35-1,1 0 1,-18 17 15,0-17-15</inkml:trace>
  <inkml:trace contextRef="#ctx0" brushRef="#br0" timeOffset="63638.22">29369 9966 0,'0'0'16,"0"18"62,0-1-62,0 1-1,-18 0-15,0 34 16,-17 1 0,18 18-1,-19-18 1,19 0-1,-1 0 1,0-18 0,-17 0-1,17 18 17,18-35-17,-17-1 1,-1 1-1</inkml:trace>
  <inkml:trace contextRef="#ctx0" brushRef="#br0" timeOffset="64692.32">28963 10319 0,'0'-18'15,"18"18"1,-1 0 0,1 0-1,-18-18 1,18 18 0,35 0-1,-18-17 16,-18 17-31,19 0 16,-1 0 0,0 0-1,-17 0 1,0 0 15,-1 0 0,1 0 48,-1 0-64,1 0 1,0 0 15,-1 0-15,1 0-1,0 0 17,-1 0 155</inkml:trace>
  <inkml:trace contextRef="#ctx0" brushRef="#br0" timeOffset="65747.78">29528 9895 0,'17'0'15,"1"0"16,-18 36-15,0-1 0,17 0-16,-17 53 15,0 1 1,0-1 15,0 35-15,0-52-1,0-1 1,0-34 0,0-1-1,0-17-15,0 17 16,0-17 0,0-1-1,0 1 1,0-1 15,-17-17 63,-1-17-94</inkml:trace>
  <inkml:trace contextRef="#ctx0" brushRef="#br0" timeOffset="67004.95">29528 9754 0,'0'0'16,"17"0"15,1 0 0,-1 0-15,1 0-1,0 0 1,-18 18 0,17-18-1,1 0 1,0 18 0,-1-18-1,1 17 16,0 1-31,-18-1 32,17-17-17,-17 18 1,0 0 0,0-1-1,0 1 1,0 0-1,0-1 1,0 1-16,0 17 16,0-17-1,-17 0 1,-1 17 15,0 0-15,-17-17-1,17-18 1,18 17 0,-17 1-1,-1 0 1,0-18 0,1 0-1,17 17 1,-18-17 15</inkml:trace>
  <inkml:trace contextRef="#ctx0" brushRef="#br0" timeOffset="68026.8">29528 9701 0,'0'18'94,"0"0"-79,0 17 1,0-17 0,0-1-16,17 36 15,-17-18 16,18 18-15,-18-35-16,0 0 16,17 17-1,-17-17 1,0 17 0,0-18-1,0 1 1,0 0-1,0-1 17</inkml:trace>
  <inkml:trace contextRef="#ctx0" brushRef="#br0" timeOffset="74476.95">26952 10971 0,'18'0'156,"0"0"-140,-1-17-16,1 17 16,-1 0-1,1 0 1,0 0 15,-1 0-15,1 0-16,0 0 15,17 0 17,-17 0-17,-1 0 1,-17 17-1,18-17 1,-1 0 0,-17 18-1,18-18 1,0 0 15,-18 18-15,17-1 15,1-17-15,-18 18 15,18-18-15,-18 18-1,0-1 1,0 1-1,17 17 1,-17 0 0,0-17-1,0 0 1,0-1-16,0 1 31,0 0-15,-17-1 15,-1-17-15,18 18-1,-18 0 1,-17-18 0,35 17-1,-18-17-15,-17 18 16,18-18-1,-19 17 1,1-17 15,17 0-15,1 18 0,-1-18-1,0 0 1,1 0 15,17 18 219,17-18-250,1 0 16,0 0-1,-1 0 1,1 0 15,0 0-15,-1 0-1,1 0 1,0 0-16,17 0 16,-18 0-1,1 0 17,0 0-17,17 0 1,-17 0 15,-1 0-15,1 0-1,0 0 1,-1 0 0,1-18-1,-1 18 1,1 0-1,0 0 48,-1 0-47,-17-18-16,18 18 31,0 0 0,-1 0 110,-17-17-16,18 17 265</inkml:trace>
  <inkml:trace contextRef="#ctx0" brushRef="#br0" timeOffset="89892.38">27323 11095 0,'-18'0'0,"0"-18"16,1 1-1,-1-1 1,-17 18-1,17-18 1,1 18 0,17 18 156,0 17-157,0-17 1,0-1-1,0 1 1,0 0 0,0-1-1,0 1 1,17-18-16,1 35 16,35-17-1,-36 0 1,1-1-1,17-17 17,-17 18-17,0-18 1,-1 18 0,1-18-1,17-18 16,-17 0-15,-1 1 0,-17-36-1,0 0 1,0-18 0,-17 54-16,-1-19 15,-17 1 1,17 0 15,-35 17-15,36 18-1,-36-18-15,35 18 32,0 0-1,1 0 0,-1 0-31,1 0 16,17 18-1,-18 17 1,0-17 0,18 17-1,0-17 1,0 17-1,0-17 1,0-1 0,18 36-1,-18-17 1,0-19 0,18 1-1,-18 0 1,17-1-1,1 1 1,-1 0 0,1-18-1,0 17 1,17 1 0,-17-18-1,-1 17 1,1-17-1,0 0 17,-1 0-17,1 0 1,17-17 0,-35-18-1,35 17 1,-35 0-1,18 1 1,-18-1 0,0 0-16,0-17 15,0 17 17,-18 1-17,1-1 1,-19 18-1,1-35 1,-35 35 0,17 0-1,17 0 1,-16 0 0,34 0-1,0 17 1,1 1-1,17 0 1,0-1 0,0 19-1,0-1 1,0 18 0,0-35-16,0 17 15,17 18 1,19-36-1,-19 1 1,1-18 15,-1 18-15,1-18 0,0 17-1,-1 1 1,1-18-1,0 0-15</inkml:trace>
  <inkml:trace contextRef="#ctx0" brushRef="#br0" timeOffset="93220.28">29157 11271 0,'-18'0'16,"36"0"-16,-36-17 0,1 17 15,-1 0 1,1-18-1,-1 18 17,36 0 155,-1 0-156,1 0-15,-1 0 0,1 0-1,0 0 1,-1 0-16,1 0 31,0 0-15,-1 0-1,19 0 1,-19 0 0,-17-18-1,18 18 1,-1 0 78,1 0-63</inkml:trace>
  <inkml:trace contextRef="#ctx0" brushRef="#br0" timeOffset="94392.79">29157 11112 0,'18'0'94,"-1"0"-94,1 0 31,0 18-15,-1-18-1,1 0-15,0 18 16,-1-1 15,1 1-15,-1-18-1,1 0 1,0 0 0,-18 18-1,17-18 17,-17 17 108,-17-17-109,17 18-31,-18 0 16,18-1-16,-18 1 16,1 0-1,-1-1 17,18 1-17,-17-1 1,-1 19-1,0-19 1,1 1 0,17 0-1,-18-18 1,18 17 0</inkml:trace>
  <inkml:trace contextRef="#ctx0" brushRef="#br0" timeOffset="96327.09">29422 10936 0,'0'-18'63,"17"18"15,1 0-47,-18 18-15,18-18-1,-1 18 1,1-18 15,-18 17-31,18-17 16,-18 18-1,17 0 1,-17-1 0,35-17-1,-35 18 17,18 0-17,-18-1-15,18 1 31,-1 17-15,-17-17 0,0-1-1,0 1 1,0 0 0,0 17-1,-17-17 1,17 17-1,-18 0 1,18-17 0,-18-1-1,1 19 17,-1-19-17,18 1 1,-17 0-1,-1-1 1,18 1-16,-18 0 16,1 17-1,-1-35 1,18 17 0,-18-17-1,18 18 1,18 0 124,0-1-108,-1-17-17,1 18-15,35 0 16,-36-1 0,36-17-1,-17 18 1,-19-18-1,1 0 1,-18 18 0,18-18-1,-1 0 1,-34 0 234,-1 0-234</inkml:trace>
  <inkml:trace contextRef="#ctx0" brushRef="#br0" timeOffset="119378.82">23354 14217 0,'0'18'78,"0"-1"-62,18 19-16,-18-19 16,0 71-1,0-70-15,0 88 16,0-18-1,0 0 1,0 0 0,0-17-1,0-36 1,0 18 0,0-18 15,0 18-16,0-17 17,0-1-17,0-17 1,0 17 0,0 0-1,0 0 1,0-17-1,0 0 1,0-1 0,0 19-1,0-19 17,17-17 343,1 0-360,17 0 1,0 0-16,1 0 15,34 0 1,18 0 0,-17 0-1,17 0 1,-53 0 0,36 0-1,0 0 1,17 0-1,-18 0 1,36 18 0,-18-18-1,-17 17 1,35 1 0,17 0-1,36-18 1,17 0-1,-17 0 1,0 0 0,-36 0-1,-35 17 1,-17-17 0,0 0 15,-18 18-16,-1-18 1,1 0 0,18 0-1,17 0 1,-17 18 0,34-18-1,-16 17 1,52 1-1,-35 0 1,-1-18 0,-16 17-1,-19-17 1,18 0 0,-17 18-1,17 0 16,36-18-15,-54 17 0,18-17-1,-17 18 1,-1-1 0,1-17-1,17 0 1,-17 0-1,35 0 1,-53 0 0,-18 0-1,18 0 1,0 0 0,-18 0-1,18 0 16,-18 0-15,-17 0 0,17 0-1,0 0 1,1 0 0,-19 0-1,1 0 1,0 0-1,17 0 1,0 0 0,-17 0-1,35 0 1,-18 0 0,18 0 15,0 0-16,17 0 1,-52 0 0,35 0-1,-36 0 1,1 0 0,0 0-16</inkml:trace>
  <inkml:trace contextRef="#ctx0" brushRef="#br0" timeOffset="122377.23">23319 14252 0,'17'0'110,"1"0"-95,0 0-15,-1 0 16,18 0 0,-17 0-1,17 0 1,89 0-1,-36 0 1,0 18 0,53-18-1,18 18 1,0-18 0,0 17-1,-1 1 1,72-1-1,-125 1 1,37 0 0,-1-18-1,-53 35 1,18-17 0,17-1-1,71 1 16,-88-18-15,18 0 0,-19 0-1,1 0 1,-18 0 0,18 0-1,-53 0 1,53 0-1,35 0 1,-70 0 0,17 0-1,-18 0 1,-17 0 0,53 0-1,-18 0 1,18 0 15,18 0-15,-71 0-16,52 0 15,-16 0 1,-1 0 0,35 0-1,-17 0 1,18 0-1,-36 0 1,-18 0 0,-34 0-1,87 0 1,1 0 0,-19 0 15,-16 0-16,-1 0 1,-18 18 0,-17-18-1,-18 0 1,1 0 0,-19 0 15,-17 17 188,-17 1-204,17-1 1,0 1-1,-18 0-15,0 17 16,1 0 0,-1 18-1,1 0 1,-1 0 0,0 18-1,18-54 1,0 89-1,-17-71 1,-1 18 0,18 0-1,-18-18 1,18 36 0,0-18-1,-17 0 1,17-36-1,0 36 1,0 0 0,0-35-1,0 0 1,0-1 0,0 1-1,0 0 16,0-1 16,0 1 16</inkml:trace>
  <inkml:trace contextRef="#ctx0" brushRef="#br0" timeOffset="124863.73">27217 14499 0,'0'18'156,"0"17"-140,0-17-16,0-1 16,0 54-1,0-18 1,0 0-16,0 17 16,0-17-1,0-18 1,0 18 15,0 0-15,0-17-1,0 17 1,0-18 0,0-18-1,0 1 1,-18-18-1,18 18 1,0-1 0,0 1-1,0 0 1,0-1 31,0 1-32,0 0 48,0-1-47,0 1 15,0-1 0,0 1-15,0 0 15,0-1 16,0 1-16,-17 0 16,17-1-31,0 1-1,0 0 16,0-1 1,-18-17-1,18 18-31,0 0 16,0-1 15,-18-17 16,18 18 0</inkml:trace>
  <inkml:trace contextRef="#ctx0" brushRef="#br0" timeOffset="126458.43">25753 14534 0,'0'18'110,"0"0"-95,0 17-15,0-17 16,0 52-1,0 1 1,-18-18 0,18 0-1,0-18 1,0 0-16,0 18 16,0 18 15,0-36-16,0 0 1,0-17 0,0-1-1,0 1 1,0 0 0,0 17-1,-17-17 1,17-1-1,0 1 1,0 0 0,0-1-1,0 1 1,0-1 0,0 1-1,0 0 32,0-1-16</inkml:trace>
  <inkml:trace contextRef="#ctx0" brushRef="#br0" timeOffset="143944.84">27922 13882 0,'0'0'0,"0"35"140,0-17-124,0-1-16,0 19 16,0-19-1,-17 36 1,17-18-1,0-17 1,0 17 0,0 1-1,0-1 1,0-17 0,0 17-1,0 0 1,0-17-1,0 17 1,0 0 0,0 1-1,0-19 17,0 1-17,0 0 1,-18-1-1,18 1 1,0-1 15</inkml:trace>
  <inkml:trace contextRef="#ctx0" brushRef="#br0" timeOffset="145486.94">27993 13864 0,'0'-17'94,"18"17"-78,-1 0-16,1 0 15,17 0 1,-17 0 0,-1 0 15,1 0-31,17 17 31,-17 1-15,0-1-1,-18 1 17,0 0-17,0-1 1,0 19 15,0-19-15,0 1-16,0 0 31,0-1-31,-18 18 16,0 1-1,1-36 1,-1 17 15,18 1-31,-18-18 16,18 18 15,-17-18 0,-1 0-15,0 0 0,1 0-1,-1 0-15,1 0 16,-19 0 15,19 0-15,-1 0 15,0 0 47,1 0-47</inkml:trace>
  <inkml:trace contextRef="#ctx0" brushRef="#br0" timeOffset="150238.01">26158 13899 0,'0'18'93,"0"17"-77,0 1 0,0-1-16,0 53 15,0-17 1,0-18 0,0 0-1,0-18 1,0 18 15,0-18-15,0 0-1,0 1 1,0-19 0,0 1-1</inkml:trace>
  <inkml:trace contextRef="#ctx0" brushRef="#br0" timeOffset="150796.31">26264 13811 0</inkml:trace>
  <inkml:trace contextRef="#ctx0" brushRef="#br0" timeOffset="151944.65">26194 13864 0,'0'0'0,"0"-17"15,17 17-15,19 0 16,-1-18 0,-17 18-1,17 0 16,-18 0-15,19 18 0,-36-1-1,17-17 1,1 18 0,0-18-1,17 17 1,-17 1-1,-18 0 1,0-1 0,17-17-1,-17 36 1,0-19 0,0 19 15,0-19-16,0 18 1,0-17 0,0 0-1,-17-1 1,-1-17-16,0 18 16,-17 0-1,17-1 1,-35-17-1,18 0 1,18 0 0,-1 0 62,0 0-47,1 0-15,-1 0-1</inkml:trace>
  <inkml:trace contextRef="#ctx0" brushRef="#br0" timeOffset="152937.37">26723 14111 0,'35'0'235,"-17"-18"-220,-1 18-15,19 0 16,-19 0-1,-17-17 1,18 17 125,0 0-110</inkml:trace>
  <inkml:trace contextRef="#ctx0" brushRef="#br0" timeOffset="154414.43">27058 14076 0,'18'0'188,"-1"0"-173,1 0 16,0 0-15,-1 0 0,1 0-1,0 0 1,-1 0 78</inkml:trace>
  <inkml:trace contextRef="#ctx0" brushRef="#br0" timeOffset="158452.09">26388 14728 0,'-18'18'62,"18"0"-46,-18-1-16,18 1 16,-17 0-1,-1 17 1,18 0-1,-17-17 1,-1-18-16,18 17 16,-18 1-1,18 0 17,0-1-17,-17-17 1,17 18 15,17-18 63,-17 18-79,18-18-15,0 0 16,-1 0 0,1 0-16,35 0 15,-18 0 1,0 0 15,1 0-15,-19 0-1,1 0 1,17 0 15,-17 0-31,-1 0 16,19 0 0,-19 0 15,1 0 0,0 0 0,-1 0-31,1 0 16,0 0 15,-1 0-15,1 0 31,-1 0 46,-17-18-77,-17 18 47</inkml:trace>
  <inkml:trace contextRef="#ctx0" brushRef="#br0" timeOffset="159339.07">26547 14781 0,'0'18'125,"0"0"-109,0-1-16,0 1 16,0 0-16,0 17 15,-18 0 1,18 0 0,0-17-1,0 0 16,0 17-15,0-17 0,0-1-16,0 19 15,0-1 1,0-18 0,0 19-1,0-19 1,0 19-1,0-19 17,0 1-17,0 0 1,0-1 31,-18-17 47</inkml:trace>
  <inkml:trace contextRef="#ctx0" brushRef="#br0" timeOffset="161597.79">27817 14817 0,'17'0'125,"1"0"-110,-1 0-15,1 0 16,0-18-16,17 18 16,0 0-1,-17 0 1,0 0 15,17 18-15,-18-18-1,19 17 1,-19-17 0,1 18-1,-18 0 1,18-18 0,-18 17-1,17 1 1,-17 17 15,0 0-15,-17 1-1,-1 17 1,-17 0 0,17-36-1,0 1 1,-17-1-1,18-17 17,-19 0-17,1 0 1,-18 0 0,0 0-1,18 0 1,17 0-16,1 0 31,34 0 125,19 0-140,-19 0 0,1 0-1,-1 18 1,1-18-16,0 0 15,17 18 1,-17-1 0,-1 1-1,19-18 1,-19 18 0,1-18-1,-1 0 16,-17 17-15,0 1 0,18 17-1,-18-17 1,0-1 0,0 1-1,0 35 1,-18-18-1,18-17 1,-35 0 0,18-1-1,-19 1 1,36 0 0,-17-18-1,-1 17 16,0-17-15,-17 0 0,17 0-1,1 0 1,-18 0 0,17 0-1,-17-17 1,17 17 15,18-18-15,-18 18-1,1 0 79,17-18-78,0 1 31,-18-1-47,18 0 15</inkml:trace>
  <inkml:trace contextRef="#ctx0" brushRef="#br0" timeOffset="169439.37">27869 16775 0,'0'17'109,"0"1"-93,0 35-1,0-18-15,0 0 16,0 54 0,0-19-1,0-35-15,0 54 16,0-19 0,0 18-1,0-17 1,0-36 15,0 18-15,0 0-1,0-35 1,0-1 0,0 1-1,0 0 1,0-1-1,0 1 1,0-1 0,18-17 124,0 0-108,17 0-17,0 0 1,36 0-1,17-17 1,18-1 0,35 1-1,18-1 1,-1 0 0,19 1-1,-124-1 1,70-17-1,-35 35 1,1-18 0,16 0-1,19 18 1,-36 0 0,-17 0-1,-18 0 1,35 0-1,0 0 1,35 0 0,-34 0-1,16 0 1,-16 0 0,34 0-1,71 0 16,-35 0-15,0 0 0,-1 0-1,1 0 1,0 0 0,17 0-1,18 0 1,-35-17-1,0 17 1,-106-18 0,-36 18-1,1 0 1,0 0 0,-1 0 15</inkml:trace>
  <inkml:trace contextRef="#ctx0" brushRef="#br0" timeOffset="173684.53">27658 16686 0,'17'0'32,"19"0"-17,34-17 17,-34 17-32,-1-18 15,18 18-15,70-18 31,-17 1-31,-35 17 16,17 0 15,0 0-15,0 0 0,53 0-1,18 0 1,-71 0-1,36 0 1,-36 0 0,0 0-1,0 0 1,36 0 0,-36 0-1,0 17 1,89-17 15,-19 0-15,-52 0-1,35 0 1,0 0 0,-35 0-1,-18 0 1,53 0-1,18 0 1,-88 0-16,140 0 16,-17 0-1,-52 0 1,16 0 0,-17-17-1,-35 17 1,0 0-1,18 0 17,-19 0-17,19 0 1,-36 0 0,-35 0-1,-18 0 1,1 0-1,16 0 1,-16 0 0,17 0-1,17 0 1,-35 0 0,-17 0-1,17 0 1,18 0-1,-17 0 17,-1 0-17,-53 0 204,18 17-203,0 1-1,-17-18 1,-1 18 0,18-1-1,-18-17-15,1 36 16,-1-1-1,0-35 1,18 53 0,-17-35-1,17 17 1,-18-18 0,0 36-1,1 0 1,-1 0 15,1-18-15,17 1-1,0-1 1,-18-17 0,18 17-1,-18 0 1,1-35-1,17 53 1,-18-18 0,18-17-1,0 0 17,0-1-17,0 1 1,0 0 15,0-1-15,-18-17-1,18 18 1,0-1 31,0 1-16,0 0-15,0-1 31,-17 1-16,17 0 0,-18-18 125,0 0-156,1 0 16,-1 0 0,-17 0-1,17 0 16,1 0-31,-1 0 16,0 0 0,1 0 15,-1 0-15,0 0-1,1 0 1,-1 0-16,1 0 31,-1 0-15,18 17-1,-18-17 1,-17 0 0,17 0-16,1 18 15,-1-18 1,-17 18 15,17-18-15,-17 0-1,17 17 1,1-17 15,17 18-15,-18-18-1,0 0 17,1 0 15</inkml:trace>
  <inkml:trace contextRef="#ctx0" brushRef="#br0" timeOffset="178460.3">30656 16686 0,'0'18'140,"0"0"-140,0-1 16,0 1-1,0 35 1,0 0 0,0-18-1,-17 18 1,17-35-16,0 17 16,0 0-1,0 0 1,0 1-1,0-19 1,0 1 15,0 17-15,0-17 0,0 17-1,0-17 1,0 17-1,0-17 1,0-1 0,0 1-1,0 0 1,0-1 15,0 1 0,-18 0-15,18-1 15,0 1 16,-18-18-16,18 17-15,0 1 15,-17 0 1,17-1 77,0 1 0,-18-18-62</inkml:trace>
  <inkml:trace contextRef="#ctx0" brushRef="#br0" timeOffset="182038.25">31133 16880 0,'17'0'156,"1"0"-124,0 0-17,-1 0 32,1 0-16,-18 18-31,17 0 16,1 17 0,0-17-1,-18-1 1,0 1-1,0 35 1,0-36 0,0 1-1,0 0 1,-18 17 15,0-17-15,1-1-1,-1 1 1,-17 0 0,17-18-1,-17 0 1,17 0 0,1 0-1,-1 0 79,36 0 47,-1 0-126,19 0-15,-19 0 16,1 0-1,0 0 1,-1 17 15,1-17-31,-1 18 32,19-18-17,-36 17-15,0 1 16,0 0-1,17-18 1,1 17 0,-18 1-1,0 0 1,0-1 0,0 1-1,0 0-15,-18-18 16,18 17-1,0 1 1,-17-1 15,-1-17-15,0 18 0,-17 0-1,35-1 1,-17-17-1,-1 0 17,0 0-32,1 0 31,-1 0 0,0 0 16,1 0 0,-1 0 0,0 0 0,1 0-16</inkml:trace>
  <inkml:trace contextRef="#ctx0" brushRef="#br0" timeOffset="183423.31">31750 17180 0,'-18'0'16,"36"0"202,0 0-202,-1 0 0,1 0-1,0 0-15,-1 0 16</inkml:trace>
  <inkml:trace contextRef="#ctx0" brushRef="#br0" timeOffset="184737.15">31450 17198 0,'18'-18'31,"-1"18"1,1 0 15,0 0-32,-1 0 1,1 0-1,0 0 1,17 0 0,18 0-1,-36 0 1,54 0 0,0-17-1,-36 17-15,35-18 16,-17 18-1,-35 0 1,0-18 0</inkml:trace>
  <inkml:trace contextRef="#ctx0" brushRef="#br0" timeOffset="185806.53">31891 16969 0,'0'0'0,"0"-18"15,18 18 157,-18 18-156,17-1-1,1 1 1,17-18-16,-17 18 16,17 17-1,-35-18 1,36 1-1,-36 0 1,17-1 47,-17 1-48,0 0 1,0-1-1,18-17 1,-18 18 0,0 0-1,0-1 17,0 1-32,0-1 15,-18-17 1,18 36-16,-35-19 15,35 1 1,-35 17 0,17 1-1,-17-19 17,17-17-1</inkml:trace>
  <inkml:trace contextRef="#ctx0" brushRef="#br0" timeOffset="187332.41">32332 16828 0,'18'0'125,"-1"0"-109,1 0-16,0 17 15,-18 1 1,17 17-1,-17-17-15,0-1 32,0 1-17,0 17 1,0-17 0,0 0-16,0 34 15,0-16 1,-17-1-1,17 0 1,-18 18 0,0-35-1,1-1 17,-1 19-17,18-19 1,-18 1-1,18 0 1,0-1 15,18-17 172,0 0-187,-1 0 31,1 0-31,0 0 15</inkml:trace>
  <inkml:trace contextRef="#ctx0" brushRef="#br0" timeOffset="188441.83">31062 15663 0,'18'53'94,"-18"-17"-94,35 16 15,18 72 1,0 17-1,17 0 1,-17 0 0,-17-105-1,-19 34 1,18-17 0,-17-35-1,-18-1 63,18-17-78,-1-17 16</inkml:trace>
  <inkml:trace contextRef="#ctx0" brushRef="#br0" timeOffset="189054.5">31662 15946 0,'-18'17'31,"1"36"-15,-1-53 0,-17 35-16,-18 18 15,0 53 1,-18-35-1,18-1 1,0-17 0,0-35-1,1 17 17,52-17-32,-36-1 15,19-17 1,-1 0-1,0 0 110</inkml:trace>
  <inkml:trace contextRef="#ctx0" brushRef="#br0" timeOffset="189943.84">30921 16228 0,'0'0'0,"18"0"78,-1 0-78,19 0 31,-19 0-31,1 0 16,52 0-1,1 0 1,-36 0-1,18 0 1,-35 0 0,-1 0-16,36 0 31,0 0-15,-18 0-1,-17 0 1,17 0-1,-17 0 1,17 0 0,-17 0-1,0 0 1,52 0 0,-52 0-1,-1 0 32,1 17-47,0-17 31,-1 0 1</inkml:trace>
  <inkml:trace contextRef="#ctx0" brushRef="#br0" timeOffset="190659.84">32138 15399 0,'0'17'62,"0"54"-46,0-53-16,0 123 15,0 53 1,0 17 0,0 1 15,0-71-16,0-17 1,0-71-16,0 52 16,0-69-1,0-19 1,0 19 0,0-1-1,0 0 16,0-17-15,0-1 0,-18-17-1,1 0 95</inkml:trace>
  <inkml:trace contextRef="#ctx0" brushRef="#br0" timeOffset="192090.77">32138 15346 0,'0'-18'0,"0"36"0,18-36 47,-1 18 0,1 0-16,0 0 0,-18 18-31,17-18 16,-17 17-1,18-17-15,0 0 32,-1 18-17,-17 17 1,18 1 0,-1-19-1,-17 19 1,0-19-16,18 36 15,0-35 1,-18 35 0,0-18-1,0-17 17,0 17-17,0-17 1,0-1-1,0 1 1,0 17 15,0-17-15,-18-18 0,18 17-16,-18-17 31,1 0-16,-1 0 48,1 0-47,-1 0-1,0 0 1,1 0-1,-1 0 1,0 0-16,1 0 31,-1 0-15,0 0 0,1 0 15,-1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85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59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28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02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</a:t>
            </a:r>
            <a:r>
              <a:rPr lang="en-US" altLang="zh-CN" dirty="0"/>
              <a:t>p</a:t>
            </a:r>
            <a:r>
              <a:rPr lang="zh-CN" altLang="en-US" dirty="0"/>
              <a:t>是指针数组指向</a:t>
            </a:r>
            <a:r>
              <a:rPr lang="en-US" altLang="zh-CN" dirty="0"/>
              <a:t>a</a:t>
            </a:r>
            <a:r>
              <a:rPr lang="zh-CN" altLang="en-US" dirty="0"/>
              <a:t>数组的行，所以为了指向正确，</a:t>
            </a:r>
            <a:r>
              <a:rPr lang="en-US" altLang="zh-CN" dirty="0"/>
              <a:t>p</a:t>
            </a:r>
            <a:r>
              <a:rPr lang="zh-CN" altLang="en-US" dirty="0"/>
              <a:t>数组的元素个数需要和</a:t>
            </a:r>
            <a:r>
              <a:rPr lang="en-US" altLang="zh-CN" dirty="0"/>
              <a:t>a</a:t>
            </a:r>
            <a:r>
              <a:rPr lang="zh-CN" altLang="en-US" dirty="0"/>
              <a:t>数组的列相同。这里因为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int(*)[n]</a:t>
            </a:r>
            <a:r>
              <a:rPr lang="zh-CN" altLang="en-US" dirty="0"/>
              <a:t>类型，所以与</a:t>
            </a:r>
            <a:r>
              <a:rPr lang="en-US" altLang="zh-CN" dirty="0"/>
              <a:t>n</a:t>
            </a:r>
            <a:r>
              <a:rPr lang="zh-CN" altLang="en-US" dirty="0"/>
              <a:t>的长度相关，而多维情况如</a:t>
            </a:r>
            <a:r>
              <a:rPr lang="en-US" altLang="zh-CN" dirty="0"/>
              <a:t>a[q][m][n], int(*p)[m][n], p=a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是指向多维数组</a:t>
            </a:r>
            <a:r>
              <a:rPr lang="en-US" altLang="zh-CN" dirty="0"/>
              <a:t>a</a:t>
            </a:r>
            <a:r>
              <a:rPr lang="zh-CN" altLang="en-US" dirty="0"/>
              <a:t>的第一维，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int(*)[m][n]</a:t>
            </a:r>
            <a:r>
              <a:rPr lang="zh-CN" altLang="en-US" dirty="0"/>
              <a:t>类型，与除去第一位以外的所有其他维度的长度相关。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11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因为这里</a:t>
            </a:r>
            <a:r>
              <a:rPr lang="en-US" altLang="zh-CN" dirty="0"/>
              <a:t>p</a:t>
            </a:r>
            <a:r>
              <a:rPr lang="zh-CN" altLang="en-US" dirty="0"/>
              <a:t>是指针数组指向</a:t>
            </a:r>
            <a:r>
              <a:rPr lang="en-US" altLang="zh-CN" dirty="0"/>
              <a:t>a</a:t>
            </a:r>
            <a:r>
              <a:rPr lang="zh-CN" altLang="en-US" dirty="0"/>
              <a:t>数组的行，所以为了指向正确，需要</a:t>
            </a:r>
            <a:r>
              <a:rPr lang="en-US" altLang="zh-CN" dirty="0"/>
              <a:t>p</a:t>
            </a:r>
            <a:r>
              <a:rPr lang="zh-CN" altLang="en-US" dirty="0"/>
              <a:t>的元素个数需要和</a:t>
            </a:r>
            <a:r>
              <a:rPr lang="en-US" altLang="zh-CN" dirty="0"/>
              <a:t>a</a:t>
            </a:r>
            <a:r>
              <a:rPr lang="zh-CN" altLang="en-US" dirty="0"/>
              <a:t>数组的列相同，如不同则指针</a:t>
            </a:r>
            <a:r>
              <a:rPr lang="en-US" altLang="zh-CN" dirty="0"/>
              <a:t>p</a:t>
            </a:r>
            <a:r>
              <a:rPr lang="zh-CN" altLang="en-US" dirty="0"/>
              <a:t>会指向未知空间，获取错误数据。如以下例子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void f(int m, int n) {</a:t>
            </a:r>
          </a:p>
          <a:p>
            <a:r>
              <a:rPr lang="en-US" altLang="zh-CN" dirty="0"/>
              <a:t>    int a[m][n], (*p)[n];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	a[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en-US" altLang="zh-CN" dirty="0" err="1"/>
              <a:t>i</a:t>
            </a:r>
            <a:r>
              <a:rPr lang="en-US" altLang="zh-CN" dirty="0"/>
              <a:t> + j;</a:t>
            </a:r>
          </a:p>
          <a:p>
            <a:r>
              <a:rPr lang="en-US" altLang="zh-CN" dirty="0"/>
              <a:t>    p = a;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for(j=0;j&lt;</a:t>
            </a:r>
            <a:r>
              <a:rPr lang="en-US" altLang="zh-CN" dirty="0" err="1"/>
              <a:t>n;j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("%d ", a[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for(p = &amp;a[0]; p &lt;=&amp;a[n-1];p++) {</a:t>
            </a:r>
          </a:p>
          <a:p>
            <a:r>
              <a:rPr lang="en-US" altLang="zh-CN" dirty="0"/>
              <a:t>		for(j = 0; j &lt; </a:t>
            </a:r>
            <a:r>
              <a:rPr lang="en-US" altLang="zh-CN" dirty="0" err="1"/>
              <a:t>n;j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("%d ", (*p)[j]);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m = 3;</a:t>
            </a:r>
          </a:p>
          <a:p>
            <a:r>
              <a:rPr lang="en-US" altLang="zh-CN" dirty="0"/>
              <a:t>	int n = 5;</a:t>
            </a:r>
          </a:p>
          <a:p>
            <a:r>
              <a:rPr lang="en-US" altLang="zh-CN" dirty="0"/>
              <a:t>    f(m, n);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7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因为这里</a:t>
            </a:r>
            <a:r>
              <a:rPr lang="en-US" altLang="zh-CN" dirty="0"/>
              <a:t>p</a:t>
            </a:r>
            <a:r>
              <a:rPr lang="zh-CN" altLang="en-US" dirty="0"/>
              <a:t>是指针数组指向</a:t>
            </a:r>
            <a:r>
              <a:rPr lang="en-US" altLang="zh-CN" dirty="0"/>
              <a:t>a</a:t>
            </a:r>
            <a:r>
              <a:rPr lang="zh-CN" altLang="en-US" dirty="0"/>
              <a:t>数组的行，所以为了指向正确，需要</a:t>
            </a:r>
            <a:r>
              <a:rPr lang="en-US" altLang="zh-CN" dirty="0"/>
              <a:t>p</a:t>
            </a:r>
            <a:r>
              <a:rPr lang="zh-CN" altLang="en-US" dirty="0"/>
              <a:t>的元素个数需要和</a:t>
            </a:r>
            <a:r>
              <a:rPr lang="en-US" altLang="zh-CN" dirty="0"/>
              <a:t>a</a:t>
            </a:r>
            <a:r>
              <a:rPr lang="zh-CN" altLang="en-US" dirty="0"/>
              <a:t>数组的列相同，如不同则指针</a:t>
            </a:r>
            <a:r>
              <a:rPr lang="en-US" altLang="zh-CN" dirty="0"/>
              <a:t>p</a:t>
            </a:r>
            <a:r>
              <a:rPr lang="zh-CN" altLang="en-US" dirty="0"/>
              <a:t>会指向未知空间，获取错误数据。如以下例子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void f(int m, int n) {</a:t>
            </a:r>
          </a:p>
          <a:p>
            <a:r>
              <a:rPr lang="en-US" altLang="zh-CN" dirty="0"/>
              <a:t>    int a[m][n], (*p)[n];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	a[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en-US" altLang="zh-CN" dirty="0" err="1"/>
              <a:t>i</a:t>
            </a:r>
            <a:r>
              <a:rPr lang="en-US" altLang="zh-CN" dirty="0"/>
              <a:t> + j;</a:t>
            </a:r>
          </a:p>
          <a:p>
            <a:r>
              <a:rPr lang="en-US" altLang="zh-CN" dirty="0"/>
              <a:t>    p = a;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for(j=0;j&lt;</a:t>
            </a:r>
            <a:r>
              <a:rPr lang="en-US" altLang="zh-CN" dirty="0" err="1"/>
              <a:t>n;j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("%d ", a[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for(p = &amp;a[0]; p &lt;=&amp;a[n-1];p++) {</a:t>
            </a:r>
          </a:p>
          <a:p>
            <a:r>
              <a:rPr lang="en-US" altLang="zh-CN" dirty="0"/>
              <a:t>		for(j = 0; j &lt; </a:t>
            </a:r>
            <a:r>
              <a:rPr lang="en-US" altLang="zh-CN" dirty="0" err="1"/>
              <a:t>n;j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("%d ", (*p)[j]);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m = 3;</a:t>
            </a:r>
          </a:p>
          <a:p>
            <a:r>
              <a:rPr lang="en-US" altLang="zh-CN" dirty="0"/>
              <a:t>	int n = 5;</a:t>
            </a:r>
          </a:p>
          <a:p>
            <a:r>
              <a:rPr lang="en-US" altLang="zh-CN" dirty="0"/>
              <a:t>    f(m, n);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  <a:defRPr b="1">
                <a:solidFill>
                  <a:srgbClr val="000066"/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  <a:defRPr b="1">
                <a:solidFill>
                  <a:srgbClr val="000066"/>
                </a:solidFill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130426"/>
            <a:ext cx="10744200" cy="1470025"/>
          </a:xfrm>
        </p:spPr>
        <p:txBody>
          <a:bodyPr/>
          <a:lstStyle/>
          <a:p>
            <a:r>
              <a:rPr lang="zh-CN" altLang="en-US" sz="8000" b="1" dirty="0"/>
              <a:t>第八章 指针和数组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495800"/>
            <a:ext cx="8534400" cy="1143000"/>
          </a:xfrm>
        </p:spPr>
        <p:txBody>
          <a:bodyPr/>
          <a:lstStyle/>
          <a:p>
            <a:r>
              <a:rPr lang="zh-CN" altLang="en-US" sz="4800" dirty="0"/>
              <a:t>授课</a:t>
            </a:r>
            <a:r>
              <a:rPr lang="zh-CN" altLang="en-US" sz="4800"/>
              <a:t>教师：饶云波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指针减去整数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2E9C513-6EA8-524E-A8EB-5A6BFD60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6355"/>
            <a:ext cx="4097655" cy="493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362200" y="1963882"/>
            <a:ext cx="2590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&amp;a[8];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362200" y="3645478"/>
            <a:ext cx="2590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= p - 3;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362200" y="5414346"/>
            <a:ext cx="2590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-= 6;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5257800" y="1887682"/>
            <a:ext cx="455949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5257800" y="3576205"/>
            <a:ext cx="455949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257799" y="5365855"/>
            <a:ext cx="455949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两个指针相减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两个指针相减，结果为指针之间的距离（</a:t>
            </a:r>
            <a:r>
              <a:rPr lang="zh-CN" altLang="en-US" dirty="0">
                <a:solidFill>
                  <a:srgbClr val="C00000"/>
                </a:solidFill>
              </a:rPr>
              <a:t>以数组元素的个数作为度量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p </a:t>
            </a:r>
            <a:r>
              <a:rPr lang="zh-CN" altLang="en-US" dirty="0"/>
              <a:t>指向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，</a:t>
            </a:r>
            <a:r>
              <a:rPr lang="en-US" altLang="zh-CN" dirty="0"/>
              <a:t>q </a:t>
            </a:r>
            <a:r>
              <a:rPr lang="zh-CN" altLang="en-US" dirty="0"/>
              <a:t>指向 </a:t>
            </a:r>
            <a:r>
              <a:rPr lang="en-US" altLang="zh-CN" dirty="0"/>
              <a:t>a[j]</a:t>
            </a:r>
            <a:r>
              <a:rPr lang="zh-CN" altLang="en-US" dirty="0"/>
              <a:t>，则 </a:t>
            </a:r>
            <a:r>
              <a:rPr lang="en-US" altLang="zh-CN" dirty="0"/>
              <a:t>p – q </a:t>
            </a:r>
            <a:r>
              <a:rPr lang="zh-CN" altLang="en-US" dirty="0"/>
              <a:t>等于 </a:t>
            </a:r>
            <a:r>
              <a:rPr lang="en-US" altLang="zh-CN" dirty="0" err="1"/>
              <a:t>i</a:t>
            </a:r>
            <a:r>
              <a:rPr lang="en-US" altLang="zh-CN" dirty="0"/>
              <a:t> – j</a:t>
            </a:r>
            <a:endParaRPr lang="zh-CN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D0A6A01-377D-E64F-847E-DE169B0C6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67025"/>
            <a:ext cx="4114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676400" y="2949575"/>
            <a:ext cx="2514600" cy="12636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&amp;a[5];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= &amp;a[1];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819400" y="4830351"/>
            <a:ext cx="4800600" cy="12636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= p - q;   /* i is 4 */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n-NO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= q - p;   /* i is -4 */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两个指针相减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不允许的减法操作！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将导致未定义行为！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80421" y="3536950"/>
            <a:ext cx="10058400" cy="12636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当两个指针并非指向同一数组中的元素时，对其执行减法操作</a:t>
            </a:r>
            <a:endParaRPr lang="en-US" altLang="zh-CN" sz="2800" b="1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/*WRONG*/</a:t>
            </a:r>
            <a:endParaRPr lang="zh-CN" altLang="en-US" sz="2800" b="1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85800" y="2438400"/>
            <a:ext cx="100584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对一个并未指向数组元素的指针执行算术运算 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/*WRONG*/</a:t>
            </a:r>
            <a:endParaRPr lang="zh-CN" alt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2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指针可采用</a:t>
            </a:r>
            <a:r>
              <a:rPr lang="zh-CN" altLang="en-US" sz="2800" dirty="0">
                <a:solidFill>
                  <a:srgbClr val="C00000"/>
                </a:solidFill>
              </a:rPr>
              <a:t>关系运算符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C00000"/>
                </a:solidFill>
              </a:rPr>
              <a:t>判等运算符</a:t>
            </a:r>
            <a:r>
              <a:rPr lang="zh-CN" altLang="en-US" sz="2800" dirty="0"/>
              <a:t>进行比较。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只有两个指针指向同一数组（中的元素）时，指针比较才有意义。</a:t>
            </a:r>
          </a:p>
          <a:p>
            <a:r>
              <a:rPr lang="zh-CN" altLang="en-US" sz="2800" dirty="0"/>
              <a:t>指针比较的结果依赖于指针指向的数组元素在数组中的相对位置。</a:t>
            </a:r>
          </a:p>
          <a:p>
            <a:r>
              <a:rPr lang="zh-CN" altLang="en-US" sz="2800" dirty="0"/>
              <a:t>范例：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2133600"/>
            <a:ext cx="4876799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运算符 ：</a:t>
            </a: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&lt;, &lt;=, &gt;, &gt;=</a:t>
            </a:r>
            <a:endParaRPr lang="zh-CN" alt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002482" y="2133600"/>
            <a:ext cx="4876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判等运算符 ：</a:t>
            </a: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==, !=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040082" y="4343400"/>
            <a:ext cx="2649683" cy="12157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&amp;a[5];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= &amp;a[1];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5088082" y="4532168"/>
            <a:ext cx="681710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002482" y="4343400"/>
            <a:ext cx="3657600" cy="12157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&lt;= q, </a:t>
            </a: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值为</a:t>
            </a: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；</a:t>
            </a:r>
            <a:endParaRPr lang="en-US" altLang="zh-CN" sz="2800" b="1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&gt;= q, </a:t>
            </a: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值为</a:t>
            </a: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；</a:t>
            </a: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 指向复合常量的指针 </a:t>
            </a:r>
            <a:r>
              <a:rPr lang="en-US" altLang="zh-CN" dirty="0"/>
              <a:t>(C99)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92264"/>
            <a:ext cx="10591799" cy="4897437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指针指向由复合字面量创建的数组中的某个元素是合法的：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*p = 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[]){3, 0, 3, 4, 1};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使用复合字面量可以减少一些麻烦：我们不必首先声明一个数组变量，然后再令</a:t>
            </a:r>
            <a:r>
              <a:rPr lang="en-US" altLang="zh-CN" sz="2800" dirty="0">
                <a:latin typeface="Courier New" panose="02070309020205020404" pitchFamily="49" charset="0"/>
              </a:rPr>
              <a:t>p</a:t>
            </a:r>
            <a:r>
              <a:rPr lang="zh-CN" altLang="en-US" sz="2800" dirty="0">
                <a:latin typeface="Courier New" panose="02070309020205020404" pitchFamily="49" charset="0"/>
              </a:rPr>
              <a:t>指向该数组的首元素：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800" dirty="0" err="1">
                <a:latin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</a:rPr>
              <a:t> a[] = {3, 0, 3, 4, 1};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800" dirty="0" err="1">
                <a:latin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</a:rPr>
              <a:t> *p = &amp;a[0];</a:t>
            </a:r>
          </a:p>
        </p:txBody>
      </p:sp>
    </p:spTree>
    <p:extLst>
      <p:ext uri="{BB962C8B-B14F-4D97-AF65-F5344CB8AC3E}">
        <p14:creationId xmlns:p14="http://schemas.microsoft.com/office/powerpoint/2010/main" val="26361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2351088" y="585789"/>
            <a:ext cx="7848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b="1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2819400" y="1752600"/>
            <a:ext cx="6480175" cy="4495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指针的算术运算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指针用于数组处理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用数组名作为指针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指针和多维数组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C99</a:t>
            </a: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中的指针和变长数组</a:t>
            </a:r>
          </a:p>
        </p:txBody>
      </p:sp>
    </p:spTree>
    <p:extLst>
      <p:ext uri="{BB962C8B-B14F-4D97-AF65-F5344CB8AC3E}">
        <p14:creationId xmlns:p14="http://schemas.microsoft.com/office/powerpoint/2010/main" val="284748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指针用于数组处理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sz="2400" dirty="0"/>
              <a:t>基于指针算术运算，可通过对指针变量进行重复自增来逐一访问数组元素。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171700" y="3532908"/>
            <a:ext cx="5029200" cy="26670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200" b="1">
                <a:solidFill>
                  <a:srgbClr val="0000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r>
              <a:rPr lang="pt-BR" altLang="zh-CN" sz="2200" b="1">
                <a:solidFill>
                  <a:srgbClr val="0000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#define N 10</a:t>
            </a:r>
          </a:p>
          <a:p>
            <a:pPr lvl="0"/>
            <a:r>
              <a:rPr lang="pt-BR" altLang="zh-CN" sz="2200" b="1">
                <a:solidFill>
                  <a:srgbClr val="0000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pt-BR" altLang="zh-CN" sz="2200" b="1">
                <a:solidFill>
                  <a:srgbClr val="0000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a[N], sum, *p;</a:t>
            </a:r>
          </a:p>
          <a:p>
            <a:pPr lvl="0"/>
            <a:r>
              <a:rPr lang="pt-BR" altLang="zh-CN" sz="2200" b="1">
                <a:solidFill>
                  <a:srgbClr val="0000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pt-BR" altLang="zh-CN" sz="2200" b="1">
                <a:solidFill>
                  <a:srgbClr val="0000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sum = 0;</a:t>
            </a:r>
          </a:p>
          <a:p>
            <a:pPr lvl="0"/>
            <a:r>
              <a:rPr lang="pt-BR" altLang="zh-CN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 (p = &amp;a[0]; p &lt; &amp;a[N]; p++)</a:t>
            </a:r>
          </a:p>
          <a:p>
            <a:pPr lvl="0"/>
            <a:r>
              <a:rPr lang="pt-BR" altLang="zh-CN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sum += *p;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85800" y="2140527"/>
            <a:ext cx="86868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【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范例</a:t>
            </a:r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】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通过循环遍历，对数组</a:t>
            </a:r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中的元素进行求和：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152900" y="2964872"/>
            <a:ext cx="1066800" cy="3810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指针用于数组处理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8230EAD-E326-764B-B647-0D80454E4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44009"/>
            <a:ext cx="3428999" cy="523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676400" y="1752600"/>
            <a:ext cx="38862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第一轮迭代结束时：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676400" y="3581400"/>
            <a:ext cx="38862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第二轮迭代结束时：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676400" y="5334000"/>
            <a:ext cx="38862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第三轮迭代结束时：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6019800" y="1790700"/>
            <a:ext cx="304800" cy="533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6057901" y="3602182"/>
            <a:ext cx="304800" cy="533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6061365" y="5410200"/>
            <a:ext cx="304800" cy="533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指针用于数组处理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143000" y="3962400"/>
            <a:ext cx="9906000" cy="1295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特别注意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在</a:t>
            </a:r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 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语句中的循环条件 </a:t>
            </a:r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 &lt; &amp;a[N]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中，</a:t>
            </a:r>
            <a:endParaRPr lang="en-US" altLang="zh-CN" sz="2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尽管元素</a:t>
            </a:r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a[N]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并不存在，但对其进行取地址运算是合法的</a:t>
            </a:r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167245" y="1981200"/>
            <a:ext cx="7414780" cy="111182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 (p = &amp;a[0]; p &lt; &amp;a[N]; p++)</a:t>
            </a:r>
          </a:p>
          <a:p>
            <a:pPr lvl="0"/>
            <a:r>
              <a:rPr lang="pt-BR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sum += *p;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572000" y="3162300"/>
            <a:ext cx="1828800" cy="748146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43400" y="1981200"/>
            <a:ext cx="1752600" cy="68580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solidFill>
                  <a:srgbClr val="C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ourier New" panose="02070309020205020404" pitchFamily="49" charset="0"/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0" dirty="0">
                <a:latin typeface="Courier New" panose="02070309020205020404" pitchFamily="49" charset="0"/>
              </a:rPr>
              <a:t>++</a:t>
            </a:r>
            <a:r>
              <a:rPr lang="en-US" altLang="zh-CN" dirty="0"/>
              <a:t> </a:t>
            </a:r>
            <a:r>
              <a:rPr lang="zh-CN" altLang="en-US" dirty="0"/>
              <a:t>运算符的组合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887200" cy="51816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程序员常在处理数组元素的语句中组合使用 </a:t>
            </a:r>
            <a:r>
              <a:rPr lang="zh-CN" altLang="en-US" dirty="0">
                <a:solidFill>
                  <a:srgbClr val="C00000"/>
                </a:solidFill>
              </a:rPr>
              <a:t>*（间接寻址）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en-US" altLang="zh-CN" dirty="0"/>
              <a:t> </a:t>
            </a:r>
            <a:r>
              <a:rPr lang="zh-CN" altLang="en-US" dirty="0"/>
              <a:t>操作符。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zh-CN" altLang="en-US" dirty="0"/>
              <a:t>为当前位置</a:t>
            </a:r>
            <a:r>
              <a:rPr lang="en-US" altLang="zh-CN" dirty="0"/>
              <a:t>(</a:t>
            </a:r>
            <a:r>
              <a:rPr lang="zh-CN" altLang="en-US" dirty="0"/>
              <a:t>下标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数组元素赋值，并修改下标为下一个元素的位置：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采用指针可以实现同样的功能：</a:t>
            </a:r>
          </a:p>
          <a:p>
            <a:pPr lvl="1"/>
            <a:r>
              <a:rPr lang="zh-CN" altLang="en-US" dirty="0"/>
              <a:t>由于后缀的 </a:t>
            </a:r>
            <a:r>
              <a:rPr lang="en-US" altLang="zh-CN" dirty="0"/>
              <a:t>++ </a:t>
            </a:r>
            <a:r>
              <a:rPr lang="zh-CN" altLang="en-US" dirty="0"/>
              <a:t>运算符的优先级高于 *，编译器将上述语句解释为：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143000" y="3352800"/>
            <a:ext cx="2642755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a[i++] = j;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334000" y="4042186"/>
            <a:ext cx="2642755" cy="606014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*p++ = j;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151965" y="5330414"/>
            <a:ext cx="2642755" cy="606014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*(p++) = j;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5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2351088" y="585789"/>
            <a:ext cx="7848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b="1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2819400" y="1752600"/>
            <a:ext cx="6480175" cy="4495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指针的算术运算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指针用于数组处理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用数组名作为指针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指针和多维数组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C99</a:t>
            </a: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中的指针和变长数组</a:t>
            </a:r>
          </a:p>
        </p:txBody>
      </p:sp>
    </p:spTree>
    <p:extLst>
      <p:ext uri="{BB962C8B-B14F-4D97-AF65-F5344CB8AC3E}">
        <p14:creationId xmlns:p14="http://schemas.microsoft.com/office/powerpoint/2010/main" val="240459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ourier New" panose="02070309020205020404" pitchFamily="49" charset="0"/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0" dirty="0">
                <a:latin typeface="Courier New" panose="02070309020205020404" pitchFamily="49" charset="0"/>
              </a:rPr>
              <a:t>++</a:t>
            </a:r>
            <a:r>
              <a:rPr lang="en-US" altLang="zh-CN" dirty="0"/>
              <a:t> </a:t>
            </a:r>
            <a:r>
              <a:rPr lang="zh-CN" altLang="en-US" dirty="0"/>
              <a:t>运算符的组合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626917"/>
          </a:xfrm>
        </p:spPr>
        <p:txBody>
          <a:bodyPr/>
          <a:lstStyle/>
          <a:p>
            <a:r>
              <a:rPr lang="zh-CN" altLang="en-US" dirty="0"/>
              <a:t>* 和 </a:t>
            </a:r>
            <a:r>
              <a:rPr lang="en-US" altLang="zh-CN" dirty="0"/>
              <a:t>++</a:t>
            </a:r>
            <a:r>
              <a:rPr lang="zh-CN" altLang="en-US" dirty="0"/>
              <a:t>运算符组合：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114802" y="1981200"/>
            <a:ext cx="769619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自增前表达式的值为 *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，然后自增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04800" y="2123205"/>
            <a:ext cx="3581400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*p++ </a:t>
            </a:r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*(p++)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18655" y="3193470"/>
            <a:ext cx="3581400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(*p)++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20387" y="4263735"/>
            <a:ext cx="3581400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*++p </a:t>
            </a:r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*(++p)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18655" y="5334000"/>
            <a:ext cx="3581400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++*p </a:t>
            </a:r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++(*p)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114800" y="3124200"/>
            <a:ext cx="7696200" cy="90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自增前表达式的值为 *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，然后自增*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指向的对象被自增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114801" y="4267200"/>
            <a:ext cx="754379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先自增 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，自增后表达式的值为 *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114800" y="5486400"/>
            <a:ext cx="7162800" cy="90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lnSpc>
                <a:spcPts val="32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b="1">
                <a:solidFill>
                  <a:srgbClr val="000066"/>
                </a:solidFill>
                <a:latin typeface="+mn-ea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200" b="1">
                <a:solidFill>
                  <a:srgbClr val="000066"/>
                </a:solidFill>
                <a:latin typeface="+mn-lt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sz="2700" dirty="0"/>
              <a:t>先自增 *</a:t>
            </a:r>
            <a:r>
              <a:rPr lang="en-US" altLang="zh-CN" sz="2700" dirty="0"/>
              <a:t>p</a:t>
            </a:r>
            <a:r>
              <a:rPr lang="en-US" altLang="zh-CN" sz="2700" dirty="0">
                <a:solidFill>
                  <a:srgbClr val="006600"/>
                </a:solidFill>
              </a:rPr>
              <a:t>（</a:t>
            </a:r>
            <a:r>
              <a:rPr lang="zh-CN" altLang="en-US" sz="2700" dirty="0">
                <a:solidFill>
                  <a:srgbClr val="006600"/>
                </a:solidFill>
              </a:rPr>
              <a:t>指向的对象被自增</a:t>
            </a:r>
            <a:r>
              <a:rPr lang="en-US" altLang="zh-CN" sz="2700" dirty="0">
                <a:solidFill>
                  <a:srgbClr val="006600"/>
                </a:solidFill>
              </a:rPr>
              <a:t>）</a:t>
            </a:r>
            <a:r>
              <a:rPr lang="en-US" altLang="zh-CN" sz="2700" dirty="0"/>
              <a:t>，</a:t>
            </a:r>
          </a:p>
          <a:p>
            <a:pPr marL="0" indent="0">
              <a:buNone/>
            </a:pPr>
            <a:r>
              <a:rPr lang="en-US" altLang="zh-CN" sz="2700" dirty="0"/>
              <a:t>   </a:t>
            </a:r>
            <a:r>
              <a:rPr lang="zh-CN" altLang="en-US" sz="2700" dirty="0"/>
              <a:t>自增后表达式的值为 *</a:t>
            </a:r>
            <a:r>
              <a:rPr lang="en-US" altLang="zh-CN" sz="2700" dirty="0"/>
              <a:t>p;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1D342D7-2F53-4AF2-839E-B5E8763D205F}"/>
                  </a:ext>
                </a:extLst>
              </p14:cNvPr>
              <p14:cNvContentPartPr/>
              <p14:nvPr/>
            </p14:nvContentPartPr>
            <p14:xfrm>
              <a:off x="7645320" y="1295280"/>
              <a:ext cx="2750040" cy="51631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1D342D7-2F53-4AF2-839E-B5E8763D20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5960" y="1285920"/>
                <a:ext cx="2768760" cy="51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1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2400" y="3823855"/>
            <a:ext cx="6858000" cy="1143000"/>
            <a:chOff x="685800" y="2819400"/>
            <a:chExt cx="7280564" cy="1143000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8FCC23C-E042-F54D-9327-2330E753B39D}"/>
                </a:ext>
              </a:extLst>
            </p:cNvPr>
            <p:cNvSpPr/>
            <p:nvPr/>
          </p:nvSpPr>
          <p:spPr bwMode="auto">
            <a:xfrm>
              <a:off x="685800" y="2819400"/>
              <a:ext cx="7280564" cy="114300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zh-CN" sz="2800" b="1" dirty="0">
                  <a:solidFill>
                    <a:srgbClr val="00006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for (p = &amp;a[0]; p &lt; &amp;a[N]; p++)</a:t>
              </a:r>
            </a:p>
            <a:p>
              <a:r>
                <a:rPr lang="pt-BR" altLang="zh-CN" sz="2800" b="1" dirty="0">
                  <a:solidFill>
                    <a:srgbClr val="00006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sum += *p;</a:t>
              </a:r>
              <a:endParaRPr lang="en-US" altLang="zh-CN" sz="28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522182" y="2909455"/>
              <a:ext cx="1066800" cy="53340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990600" y="3352800"/>
              <a:ext cx="2514600" cy="45720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ourier New" panose="02070309020205020404" pitchFamily="49" charset="0"/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0" dirty="0">
                <a:latin typeface="Courier New" panose="02070309020205020404" pitchFamily="49" charset="0"/>
              </a:rPr>
              <a:t>++</a:t>
            </a:r>
            <a:r>
              <a:rPr lang="en-US" altLang="zh-CN" dirty="0"/>
              <a:t> </a:t>
            </a:r>
            <a:r>
              <a:rPr lang="zh-CN" altLang="en-US" dirty="0"/>
              <a:t>运算符的组合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dirty="0"/>
              <a:t>最常见的组合是 *</a:t>
            </a:r>
            <a:r>
              <a:rPr lang="en-US" altLang="zh-CN" dirty="0"/>
              <a:t>p++</a:t>
            </a:r>
            <a:r>
              <a:rPr lang="zh-CN" altLang="en-US" dirty="0"/>
              <a:t>，在循环中使用十分方便。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924800" y="3562350"/>
            <a:ext cx="4038600" cy="1562100"/>
            <a:chOff x="8177646" y="3810000"/>
            <a:chExt cx="4038600" cy="1562100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B8FCC23C-E042-F54D-9327-2330E753B39D}"/>
                </a:ext>
              </a:extLst>
            </p:cNvPr>
            <p:cNvSpPr/>
            <p:nvPr/>
          </p:nvSpPr>
          <p:spPr bwMode="auto">
            <a:xfrm>
              <a:off x="8177646" y="3810000"/>
              <a:ext cx="4038600" cy="156210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zh-CN" sz="2800" b="1" dirty="0">
                  <a:solidFill>
                    <a:srgbClr val="00006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 = &amp;a[0];</a:t>
              </a:r>
            </a:p>
            <a:p>
              <a:r>
                <a:rPr lang="pt-BR" altLang="zh-CN" sz="2800" b="1" dirty="0">
                  <a:solidFill>
                    <a:srgbClr val="00006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while (p &lt; &amp;a[N])</a:t>
              </a:r>
            </a:p>
            <a:p>
              <a:r>
                <a:rPr lang="pt-BR" altLang="zh-CN" sz="2800" b="1" dirty="0">
                  <a:solidFill>
                    <a:srgbClr val="00006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sum += *p++;</a:t>
              </a:r>
              <a:endParaRPr lang="en-US" altLang="zh-CN" sz="28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8482446" y="4807527"/>
              <a:ext cx="3124200" cy="491837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514600" y="2486892"/>
            <a:ext cx="68580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【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范例</a:t>
            </a:r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】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对数组</a:t>
            </a:r>
            <a:r>
              <a:rPr lang="en-US" altLang="zh-CN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zh-CN" altLang="en-US" sz="2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的元素进行求和代码改写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7257379" y="3953740"/>
            <a:ext cx="457200" cy="852055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2933700" y="3290455"/>
            <a:ext cx="1143000" cy="367145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ourier New" panose="02070309020205020404" pitchFamily="49" charset="0"/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0" dirty="0">
                <a:latin typeface="Courier New" panose="02070309020205020404" pitchFamily="49" charset="0"/>
              </a:rPr>
              <a:t>--</a:t>
            </a:r>
            <a:r>
              <a:rPr lang="en-US" altLang="zh-CN" dirty="0"/>
              <a:t> </a:t>
            </a:r>
            <a:r>
              <a:rPr lang="zh-CN" altLang="en-US" dirty="0"/>
              <a:t>运算符的组合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703117"/>
          </a:xfrm>
        </p:spPr>
        <p:txBody>
          <a:bodyPr/>
          <a:lstStyle/>
          <a:p>
            <a:r>
              <a:rPr lang="zh-CN" altLang="en-US" dirty="0"/>
              <a:t>* 和 </a:t>
            </a:r>
            <a:r>
              <a:rPr lang="en-US" altLang="zh-CN" dirty="0"/>
              <a:t>-- </a:t>
            </a:r>
            <a:r>
              <a:rPr lang="zh-CN" altLang="en-US" dirty="0"/>
              <a:t>运算符组合 与 * 和 </a:t>
            </a:r>
            <a:r>
              <a:rPr lang="en-US" altLang="zh-CN" dirty="0"/>
              <a:t>++ </a:t>
            </a:r>
            <a:r>
              <a:rPr lang="zh-CN" altLang="en-US" dirty="0"/>
              <a:t>运算符组合类似：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67202" y="2057400"/>
            <a:ext cx="761999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自减前表达式的值为 *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，然后自减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57200" y="2133600"/>
            <a:ext cx="3581400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*(p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71055" y="3251200"/>
            <a:ext cx="3581400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(*p)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72787" y="4368800"/>
            <a:ext cx="3581400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</a:t>
            </a:r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*(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p)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71055" y="5486400"/>
            <a:ext cx="3581400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 </a:t>
            </a:r>
            <a:r>
              <a:rPr lang="pt-BR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r>
              <a:rPr lang="pt-BR" altLang="zh-CN" sz="28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(*p)</a:t>
            </a:r>
            <a:endParaRPr lang="en-US" altLang="zh-CN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267201" y="3245426"/>
            <a:ext cx="6944591" cy="94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lnSpc>
                <a:spcPts val="32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7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b="1">
                <a:solidFill>
                  <a:srgbClr val="000066"/>
                </a:solidFill>
                <a:latin typeface="+mn-ea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200" b="1">
                <a:solidFill>
                  <a:srgbClr val="000066"/>
                </a:solidFill>
                <a:latin typeface="+mn-lt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dirty="0"/>
              <a:t>自减前表达式的值为 *</a:t>
            </a:r>
            <a:r>
              <a:rPr lang="en-US" altLang="zh-CN" dirty="0"/>
              <a:t>p</a:t>
            </a:r>
            <a:r>
              <a:rPr lang="zh-CN" altLang="en-US" dirty="0"/>
              <a:t>，然后自减*</a:t>
            </a:r>
            <a:r>
              <a:rPr lang="en-US" altLang="zh-CN" dirty="0"/>
              <a:t>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6600"/>
                </a:solidFill>
              </a:rPr>
              <a:t>（</a:t>
            </a:r>
            <a:r>
              <a:rPr lang="zh-CN" altLang="en-US" dirty="0">
                <a:solidFill>
                  <a:srgbClr val="006600"/>
                </a:solidFill>
              </a:rPr>
              <a:t>指向的对象被自减</a:t>
            </a:r>
            <a:r>
              <a:rPr lang="en-US" altLang="zh-CN" dirty="0">
                <a:solidFill>
                  <a:srgbClr val="006600"/>
                </a:solidFill>
              </a:rPr>
              <a:t>）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267201" y="4343400"/>
            <a:ext cx="761999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先自减 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7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，自减后表达式的值为 *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267200" y="55626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>
              <a:lnSpc>
                <a:spcPts val="32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7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b="1">
                <a:solidFill>
                  <a:srgbClr val="000066"/>
                </a:solidFill>
                <a:latin typeface="+mn-ea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200" b="1">
                <a:solidFill>
                  <a:srgbClr val="000066"/>
                </a:solidFill>
                <a:latin typeface="+mn-lt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dirty="0"/>
              <a:t>先自减 *</a:t>
            </a:r>
            <a:r>
              <a:rPr lang="en-US" altLang="zh-CN" dirty="0"/>
              <a:t>p </a:t>
            </a:r>
            <a:r>
              <a:rPr lang="en-US" altLang="zh-CN" dirty="0">
                <a:solidFill>
                  <a:srgbClr val="006600"/>
                </a:solidFill>
              </a:rPr>
              <a:t>（</a:t>
            </a:r>
            <a:r>
              <a:rPr lang="zh-CN" altLang="en-US" dirty="0">
                <a:solidFill>
                  <a:srgbClr val="006600"/>
                </a:solidFill>
              </a:rPr>
              <a:t>指向的对象被自减</a:t>
            </a:r>
            <a:r>
              <a:rPr lang="en-US" altLang="zh-CN" dirty="0">
                <a:solidFill>
                  <a:srgbClr val="006600"/>
                </a:solidFill>
              </a:rPr>
              <a:t>） 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自减后表达式的值为 *</a:t>
            </a:r>
            <a:r>
              <a:rPr lang="en-US" altLang="zh-CN" dirty="0"/>
              <a:t>p;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793EBB7-EBDC-4808-87D9-650B294BDCF2}"/>
                  </a:ext>
                </a:extLst>
              </p14:cNvPr>
              <p14:cNvContentPartPr/>
              <p14:nvPr/>
            </p14:nvContentPartPr>
            <p14:xfrm>
              <a:off x="7943760" y="1346040"/>
              <a:ext cx="3893040" cy="50295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793EBB7-EBDC-4808-87D9-650B294BDC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400" y="1336680"/>
                <a:ext cx="39117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0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ourier New" panose="02070309020205020404" pitchFamily="49" charset="0"/>
              </a:rPr>
              <a:t>*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0" dirty="0">
                <a:latin typeface="Courier New" panose="02070309020205020404" pitchFamily="49" charset="0"/>
              </a:rPr>
              <a:t>--</a:t>
            </a:r>
            <a:r>
              <a:rPr lang="en-US" altLang="zh-CN" dirty="0"/>
              <a:t> </a:t>
            </a:r>
            <a:r>
              <a:rPr lang="zh-CN" altLang="en-US" dirty="0"/>
              <a:t>运算符的组合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11582400" cy="685800"/>
          </a:xfrm>
        </p:spPr>
        <p:txBody>
          <a:bodyPr/>
          <a:lstStyle/>
          <a:p>
            <a:r>
              <a:rPr lang="zh-CN" altLang="en-US" dirty="0"/>
              <a:t>范例 </a:t>
            </a:r>
            <a:r>
              <a:rPr lang="en-US" altLang="zh-CN" dirty="0"/>
              <a:t>– </a:t>
            </a:r>
            <a:r>
              <a:rPr lang="zh-CN" altLang="en-US" dirty="0"/>
              <a:t>以栈为例，将跟踪栈顶的</a:t>
            </a:r>
            <a:r>
              <a:rPr lang="zh-CN" altLang="en-US" dirty="0">
                <a:latin typeface="Courier New" panose="02070309020205020404" pitchFamily="49" charset="0"/>
              </a:rPr>
              <a:t>整型变量</a:t>
            </a:r>
            <a:r>
              <a:rPr lang="en-US" altLang="zh-CN" dirty="0">
                <a:latin typeface="Courier New" panose="02070309020205020404" pitchFamily="49" charset="0"/>
              </a:rPr>
              <a:t>top</a:t>
            </a:r>
            <a:r>
              <a:rPr lang="zh-CN" altLang="en-US" dirty="0">
                <a:latin typeface="Courier New" panose="02070309020205020404" pitchFamily="49" charset="0"/>
              </a:rPr>
              <a:t>变更为</a:t>
            </a:r>
            <a:r>
              <a:rPr lang="zh-CN" altLang="en-US" dirty="0"/>
              <a:t>指针变量</a:t>
            </a:r>
          </a:p>
          <a:p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57200" y="2438400"/>
            <a:ext cx="4876800" cy="34290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void push(int i)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{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if (is_full())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	stack_overflow();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else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	*top_ptr++ = i;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667000" y="1866900"/>
            <a:ext cx="6858000" cy="5334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*top_ptr = &amp;contents[0]; 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867400" y="2590800"/>
            <a:ext cx="5770475" cy="32004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pop(void)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{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if (is_empty())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	stack_underflow();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else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	return *--top_ptr;</a:t>
            </a:r>
          </a:p>
          <a:p>
            <a:pPr lvl="0"/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915400" y="4495800"/>
            <a:ext cx="1828800" cy="5334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04800" y="5791200"/>
            <a:ext cx="1158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err="1"/>
              <a:t>top_ptr</a:t>
            </a:r>
            <a:r>
              <a:rPr lang="zh-CN" altLang="en-US" sz="2400" kern="0" dirty="0"/>
              <a:t>需先自减，方能指向有数据的元素，故采用 </a:t>
            </a:r>
            <a:r>
              <a:rPr lang="en-US" altLang="zh-CN" sz="2400" dirty="0">
                <a:cs typeface="Verdana" panose="020B0604030504040204" pitchFamily="34" charset="0"/>
              </a:rPr>
              <a:t>*--</a:t>
            </a:r>
            <a:r>
              <a:rPr lang="en-US" altLang="zh-CN" sz="2400" dirty="0" err="1">
                <a:cs typeface="Verdana" panose="020B0604030504040204" pitchFamily="34" charset="0"/>
              </a:rPr>
              <a:t>top_ptr</a:t>
            </a:r>
            <a:r>
              <a:rPr lang="en-US" altLang="zh-CN" sz="2400" dirty="0"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cs typeface="Verdana" panose="020B0604030504040204" pitchFamily="34" charset="0"/>
              </a:rPr>
              <a:t>而非 </a:t>
            </a:r>
            <a:r>
              <a:rPr lang="en-US" altLang="zh-CN" sz="2400" dirty="0">
                <a:cs typeface="Verdana" panose="020B0604030504040204" pitchFamily="34" charset="0"/>
              </a:rPr>
              <a:t>*</a:t>
            </a:r>
            <a:r>
              <a:rPr lang="en-US" altLang="zh-CN" sz="2400" dirty="0" err="1">
                <a:cs typeface="Verdana" panose="020B0604030504040204" pitchFamily="34" charset="0"/>
              </a:rPr>
              <a:t>top_ptr</a:t>
            </a:r>
            <a:r>
              <a:rPr lang="en-US" altLang="zh-CN" sz="2400" dirty="0">
                <a:cs typeface="Verdana" panose="020B0604030504040204" pitchFamily="34" charset="0"/>
              </a:rPr>
              <a:t>--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7593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2351088" y="585789"/>
            <a:ext cx="7848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b="1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2819400" y="1752600"/>
            <a:ext cx="6480175" cy="4495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指针的算术运算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指针用于数组处理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用数组名作为指针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指针和多维数组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C99</a:t>
            </a: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中的指针和变长数组</a:t>
            </a:r>
          </a:p>
        </p:txBody>
      </p:sp>
    </p:spTree>
    <p:extLst>
      <p:ext uri="{BB962C8B-B14F-4D97-AF65-F5344CB8AC3E}">
        <p14:creationId xmlns:p14="http://schemas.microsoft.com/office/powerpoint/2010/main" val="389443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用数组名作为指针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数组与指针的两种关系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使用数组名 </a:t>
            </a:r>
            <a:r>
              <a:rPr lang="en-US" altLang="zh-CN" dirty="0"/>
              <a:t>a </a:t>
            </a:r>
            <a:r>
              <a:rPr lang="zh-CN" altLang="en-US" dirty="0"/>
              <a:t>作为指针：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一般情况下：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                              均表示指向数组 </a:t>
            </a:r>
            <a:r>
              <a:rPr lang="en-US" altLang="zh-CN" dirty="0"/>
              <a:t>a </a:t>
            </a:r>
            <a:r>
              <a:rPr lang="zh-CN" altLang="en-US" dirty="0"/>
              <a:t>中下标为 </a:t>
            </a:r>
            <a:r>
              <a:rPr lang="en-US" altLang="zh-CN" dirty="0"/>
              <a:t>i </a:t>
            </a:r>
            <a:r>
              <a:rPr lang="zh-CN" altLang="en-US" dirty="0"/>
              <a:t>的元素的指针；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                              均表示数组 </a:t>
            </a:r>
            <a:r>
              <a:rPr lang="en-US" altLang="zh-CN" dirty="0"/>
              <a:t>a </a:t>
            </a:r>
            <a:r>
              <a:rPr lang="zh-CN" altLang="en-US" dirty="0"/>
              <a:t>中标为 </a:t>
            </a:r>
            <a:r>
              <a:rPr lang="en-US" altLang="zh-CN" dirty="0"/>
              <a:t>i </a:t>
            </a:r>
            <a:r>
              <a:rPr lang="zh-CN" altLang="en-US" dirty="0"/>
              <a:t>的元素自身。</a:t>
            </a:r>
          </a:p>
          <a:p>
            <a:endParaRPr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04800" y="2133600"/>
            <a:ext cx="7162800" cy="53340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z="2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关系</a:t>
            </a:r>
            <a:r>
              <a:rPr lang="en-US" altLang="zh-CN" sz="2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：指针的算术运算本质上是对数组元素的定位操作</a:t>
            </a:r>
            <a:endParaRPr lang="en-US" altLang="zh-CN" sz="2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04800" y="2819400"/>
            <a:ext cx="7162800" cy="53340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关系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2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：允许使用数组名作为指向数组第一个元素的指针</a:t>
            </a:r>
            <a:endParaRPr lang="zh-CN" altLang="en-US" sz="2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320327" y="4038600"/>
            <a:ext cx="5335299" cy="100965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*a = 7; /* </a:t>
            </a:r>
            <a:r>
              <a:rPr lang="zh-CN" altLang="en-US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为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a[0]</a:t>
            </a:r>
            <a:r>
              <a:rPr lang="zh-CN" altLang="en-US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赋值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7 */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*(a+1) = 12; /*</a:t>
            </a:r>
            <a:r>
              <a:rPr lang="zh-CN" altLang="en-US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为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a[1]</a:t>
            </a:r>
            <a:r>
              <a:rPr lang="zh-CN" altLang="en-US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赋值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12 */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8001000" y="1981200"/>
            <a:ext cx="3886200" cy="152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优势：</a:t>
            </a:r>
            <a:endParaRPr lang="en-US" altLang="zh-CN" sz="2200" b="1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简化指针算术运算</a:t>
            </a:r>
            <a:endParaRPr lang="en-US" altLang="zh-CN" sz="2200" b="1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使得数组和指针更加通用</a:t>
            </a:r>
            <a:endParaRPr lang="en-US" altLang="zh-CN" sz="2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7581900" y="2705100"/>
            <a:ext cx="304800" cy="7620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" y="4162425"/>
            <a:ext cx="1827068" cy="5334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a[10];</a:t>
            </a:r>
            <a:endParaRPr lang="zh-CN" altLang="en-US" sz="2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38589" y="5448300"/>
            <a:ext cx="3200400" cy="5334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a+ </a:t>
            </a:r>
            <a:r>
              <a:rPr lang="en-US" altLang="zh-CN" sz="2200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</a:t>
            </a:r>
            <a:r>
              <a:rPr lang="zh-CN" altLang="en-US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等同于 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&amp;a[</a:t>
            </a:r>
            <a:r>
              <a:rPr lang="en-US" altLang="zh-CN" sz="2200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</a:t>
            </a:r>
            <a:r>
              <a:rPr lang="zh-CN" altLang="en-US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38589" y="6057900"/>
            <a:ext cx="3200400" cy="5334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*(</a:t>
            </a:r>
            <a:r>
              <a:rPr lang="en-US" altLang="zh-CN" sz="2200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a+i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) </a:t>
            </a:r>
            <a:r>
              <a:rPr lang="zh-CN" altLang="en-US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等同于   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</a:t>
            </a:r>
            <a:r>
              <a:rPr lang="en-US" altLang="zh-CN" sz="2200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</a:t>
            </a:r>
            <a:endParaRPr lang="zh-CN" altLang="en-US" sz="2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2828600" y="4048125"/>
            <a:ext cx="304800" cy="762000"/>
          </a:xfrm>
          <a:prstGeom prst="rightArrow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用数组名作为指针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既然数组名可以用作指针，则使得编写遍历数组的循环更加容易</a:t>
            </a:r>
          </a:p>
          <a:p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286000" y="2324099"/>
            <a:ext cx="6477000" cy="1250801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(p = &amp;a[0]; p &lt; &amp;a[N]; p++)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sum += *p;</a:t>
            </a:r>
            <a:endParaRPr lang="en-US" altLang="zh-CN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286000" y="4419600"/>
            <a:ext cx="6477000" cy="12192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(p = a; p &lt; a + N; p++)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sum += *p;</a:t>
            </a:r>
            <a:endParaRPr lang="en-US" altLang="zh-CN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457700" y="3810000"/>
            <a:ext cx="1143000" cy="4572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用数组名作为指针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981200" y="1371600"/>
            <a:ext cx="8686800" cy="107632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【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注意</a:t>
            </a: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 】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尽管数组名可以用作指针，但</a:t>
            </a:r>
            <a:r>
              <a:rPr lang="zh-CN" altLang="en-US" sz="2800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绝不能对其赋值</a:t>
            </a:r>
            <a:r>
              <a:rPr lang="en-US" altLang="zh-CN" sz="2800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</a:t>
            </a:r>
            <a:endParaRPr lang="zh-CN" altLang="en-US" sz="2800" b="1" u="sng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97990" y="3181350"/>
            <a:ext cx="4343400" cy="100965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while (*a != 0)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a++; 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/* WRONG */</a:t>
            </a:r>
          </a:p>
        </p:txBody>
      </p:sp>
      <p:sp>
        <p:nvSpPr>
          <p:cNvPr id="7" name="下箭头 6"/>
          <p:cNvSpPr/>
          <p:nvPr/>
        </p:nvSpPr>
        <p:spPr bwMode="auto">
          <a:xfrm>
            <a:off x="2060090" y="2590800"/>
            <a:ext cx="1219200" cy="4572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029200" y="2819400"/>
            <a:ext cx="7010400" cy="11430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思考：</a:t>
            </a:r>
            <a:endParaRPr lang="en-US" altLang="zh-CN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、为什么不能对数组名（数组变量）进行赋值？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2038575" y="4333203"/>
            <a:ext cx="1219200" cy="4572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332380" y="4924425"/>
            <a:ext cx="2631589" cy="14478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 = a;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while (*p != 0)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p++;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027407" y="4648201"/>
            <a:ext cx="7010400" cy="17526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把数组名理解成地址常量，常量不能被修改！</a:t>
            </a:r>
            <a:endParaRPr lang="en-US" altLang="zh-CN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而指针变量则不同！</a:t>
            </a:r>
            <a:endParaRPr lang="en-US" altLang="zh-CN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故，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将数组名赋值给指针变量即可。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7923007" y="4038600"/>
            <a:ext cx="1219200" cy="4572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数组型形参与数组变量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52400" y="1440776"/>
            <a:ext cx="8077200" cy="1683424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【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注意</a:t>
            </a: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!!!】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对于形参而言，声明为数组</a:t>
            </a:r>
            <a:r>
              <a:rPr lang="zh-CN" altLang="en-US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等同于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声明为指针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对于变量而言，</a:t>
            </a:r>
            <a:r>
              <a:rPr lang="zh-CN" altLang="en-US" sz="2800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声明为数组</a:t>
            </a:r>
            <a:r>
              <a:rPr lang="zh-CN" altLang="en-US" sz="3200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不同于</a:t>
            </a:r>
            <a:r>
              <a:rPr lang="zh-CN" altLang="en-US" sz="2800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声明为指针</a:t>
            </a:r>
            <a:endParaRPr lang="zh-CN" altLang="en-US" sz="2800" b="1" u="sng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09600" y="4464581"/>
            <a:ext cx="1579830" cy="53368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a[10];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687370" y="4464581"/>
            <a:ext cx="4246830" cy="533686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编译器预留</a:t>
            </a: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10</a:t>
            </a:r>
            <a:r>
              <a:rPr lang="zh-CN" altLang="en-US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个整形变量的空间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2286000" y="4419600"/>
            <a:ext cx="304800" cy="609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09600" y="5269584"/>
            <a:ext cx="1579830" cy="53368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*a;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687370" y="5269584"/>
            <a:ext cx="4246830" cy="533686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编译器预留  </a:t>
            </a: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个指针变量的空间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2286000" y="5224603"/>
            <a:ext cx="304800" cy="609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534746" y="4464581"/>
            <a:ext cx="4081290" cy="1369622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【</a:t>
            </a:r>
            <a:r>
              <a: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注意</a:t>
            </a:r>
            <a:r>
              <a:rPr lang="en-US" altLang="zh-CN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 】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指针</a:t>
            </a:r>
            <a:r>
              <a:rPr lang="en-US" altLang="zh-CN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此时并没有初始化，不能当做数组来用</a:t>
            </a:r>
            <a:r>
              <a:rPr lang="en-US" altLang="zh-CN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</a:t>
            </a:r>
          </a:p>
          <a:p>
            <a:pPr lvl="0"/>
            <a:endParaRPr lang="zh-CN" altLang="en-US" sz="2200" b="1" u="sng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8458200" y="1813308"/>
            <a:ext cx="304800" cy="99411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4144066" y="3447508"/>
            <a:ext cx="1333437" cy="5334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8982364" y="1219200"/>
            <a:ext cx="2676236" cy="22860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find_largest</a:t>
            </a:r>
            <a:b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(int a[], int n)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等同于</a:t>
            </a:r>
            <a:endParaRPr lang="en-US" altLang="zh-CN" sz="22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find_largest</a:t>
            </a:r>
            <a:b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(int </a:t>
            </a:r>
            <a:r>
              <a:rPr lang="zh-CN" altLang="en-US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*</a:t>
            </a: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a, int n)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134764" y="1691961"/>
            <a:ext cx="1076036" cy="44163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134763" y="3005869"/>
            <a:ext cx="1039091" cy="44163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7065909" y="5224603"/>
            <a:ext cx="304800" cy="609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1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5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57200" y="1890009"/>
            <a:ext cx="3352800" cy="65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范例如下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数组型实参</a:t>
            </a:r>
            <a:r>
              <a:rPr lang="en-US" altLang="zh-CN" dirty="0"/>
              <a:t>(</a:t>
            </a:r>
            <a:r>
              <a:rPr lang="zh-CN" altLang="en-US" dirty="0"/>
              <a:t>改进版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0" y="2604362"/>
            <a:ext cx="3352800" cy="652908"/>
          </a:xfrm>
        </p:spPr>
        <p:txBody>
          <a:bodyPr/>
          <a:lstStyle/>
          <a:p>
            <a:r>
              <a:rPr lang="zh-CN" altLang="en-US" dirty="0"/>
              <a:t>假设函数调用为：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04800" y="2590801"/>
            <a:ext cx="4267200" cy="3809999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find_largest(int a[], int n)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{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int i, max;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max = a[0];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for (i = 1; i &lt; n; i++)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if (a[i] &gt; max)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max = a[i];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return max;	}</a:t>
            </a:r>
            <a:endParaRPr lang="zh-CN" altLang="en-US" sz="2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230727" y="1396101"/>
            <a:ext cx="7593106" cy="60960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当数组名被传递给函数时，总是被视为指针</a:t>
            </a:r>
            <a:endParaRPr lang="zh-CN" altLang="en-US" sz="2800" b="1" u="sng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620000" y="2209800"/>
            <a:ext cx="4343400" cy="165707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b[N], largest;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…// b</a:t>
            </a:r>
            <a:r>
              <a:rPr lang="zh-CN" altLang="en-US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初始化；</a:t>
            </a:r>
            <a:endParaRPr lang="en-US" altLang="zh-CN" sz="22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largest = find_largest(b, N);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715000" y="4313979"/>
            <a:ext cx="5867400" cy="1101515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该调用把指向“数组</a:t>
            </a:r>
            <a:r>
              <a:rPr lang="en-US" altLang="zh-CN"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zh-CN" altLang="en-US"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的第</a:t>
            </a:r>
            <a:r>
              <a:rPr lang="en-US" altLang="zh-CN"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个元素”</a:t>
            </a:r>
            <a:endParaRPr lang="en-US" altLang="zh-CN" sz="26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的指针赋值给形参</a:t>
            </a:r>
            <a:r>
              <a:rPr lang="en-US" altLang="zh-CN"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endParaRPr lang="en-US" altLang="zh-CN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791200" y="5602112"/>
            <a:ext cx="4767090" cy="951088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【</a:t>
            </a: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注意</a:t>
            </a:r>
            <a:r>
              <a:rPr lang="en-US" altLang="zh-CN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 】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数组</a:t>
            </a:r>
            <a:r>
              <a:rPr lang="en-US" altLang="zh-CN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</a:t>
            </a: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自身并未被复制！</a:t>
            </a:r>
            <a:endParaRPr lang="zh-CN" altLang="en-US" sz="2600" b="1" u="sng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10401300" y="3943070"/>
            <a:ext cx="1219200" cy="294709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820400" y="3247180"/>
            <a:ext cx="381000" cy="4866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2362200" y="2146729"/>
            <a:ext cx="1219200" cy="294709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400" b="1"/>
              <a:t>背景简介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11252200" cy="48768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C</a:t>
            </a:r>
            <a:r>
              <a:rPr lang="zh-CN" altLang="en-US" sz="2800" dirty="0"/>
              <a:t>语言允许对指向</a:t>
            </a:r>
            <a:r>
              <a:rPr lang="zh-CN" altLang="en-US" sz="2800" dirty="0">
                <a:solidFill>
                  <a:srgbClr val="C00000"/>
                </a:solidFill>
              </a:rPr>
              <a:t>数组元素</a:t>
            </a:r>
            <a:r>
              <a:rPr lang="zh-CN" altLang="en-US" sz="2800" dirty="0"/>
              <a:t>的指针进行</a:t>
            </a:r>
            <a:r>
              <a:rPr lang="zh-CN" altLang="en-US" sz="2800" dirty="0">
                <a:solidFill>
                  <a:srgbClr val="C00000"/>
                </a:solidFill>
              </a:rPr>
              <a:t>算术运算</a:t>
            </a:r>
            <a:r>
              <a:rPr lang="zh-CN" altLang="en-US" sz="2800" dirty="0"/>
              <a:t>：加法和减法。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这一特性使我们能够用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  <a:r>
              <a:rPr lang="zh-CN" altLang="en-US" sz="2800" dirty="0">
                <a:solidFill>
                  <a:srgbClr val="006600"/>
                </a:solidFill>
              </a:rPr>
              <a:t>代替</a:t>
            </a:r>
            <a:r>
              <a:rPr lang="zh-CN" altLang="en-US" sz="2800" dirty="0">
                <a:solidFill>
                  <a:srgbClr val="FF0000"/>
                </a:solidFill>
              </a:rPr>
              <a:t>数组下标</a:t>
            </a:r>
            <a:r>
              <a:rPr lang="zh-CN" altLang="en-US" sz="2800" dirty="0"/>
              <a:t>对数组进行处理。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C</a:t>
            </a:r>
            <a:r>
              <a:rPr lang="zh-CN" altLang="en-US" sz="2800" dirty="0"/>
              <a:t>语言中指针和数组的关系非常紧密。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理解这种关系对于掌握</a:t>
            </a:r>
            <a:r>
              <a:rPr lang="en-US" altLang="zh-CN" sz="2800" dirty="0"/>
              <a:t>C</a:t>
            </a:r>
            <a:r>
              <a:rPr lang="zh-CN" altLang="en-US" sz="2800" dirty="0"/>
              <a:t>语言至关重要。</a:t>
            </a:r>
          </a:p>
        </p:txBody>
      </p:sp>
    </p:spTree>
    <p:extLst>
      <p:ext uri="{BB962C8B-B14F-4D97-AF65-F5344CB8AC3E}">
        <p14:creationId xmlns:p14="http://schemas.microsoft.com/office/powerpoint/2010/main" val="102265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保护数组型实参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838200" y="1237990"/>
            <a:ext cx="10972800" cy="198120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【</a:t>
            </a:r>
            <a:r>
              <a: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复习</a:t>
            </a:r>
            <a:r>
              <a:rPr lang="en-US" altLang="zh-CN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!!!】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调用函数时，用作实参的变量的值将被复制给形参，函数对形参的任何修改都不会影响到实参变量。</a:t>
            </a:r>
            <a:endParaRPr lang="en-US" altLang="zh-CN" sz="2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若形参声明为数组名或指针，则传入的实参也应是数组名或指针，实参本身不允许被修改，但是实参所指向的内存空间，因为没有被复制，则可在函数内被修改</a:t>
            </a:r>
            <a:r>
              <a:rPr lang="en-US" altLang="zh-CN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</a:t>
            </a:r>
            <a:endParaRPr lang="zh-CN" altLang="en-US" sz="2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505200" y="4191000"/>
            <a:ext cx="5181600" cy="2133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void store_zeros(int a[], int n)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{   int i;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for (i = 0; i &lt; n; i++);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a[i] = 0;}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67200" y="3372378"/>
            <a:ext cx="3352800" cy="652908"/>
            <a:chOff x="457200" y="1890009"/>
            <a:chExt cx="3352800" cy="65290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 bwMode="auto">
            <a:xfrm>
              <a:off x="457200" y="1890009"/>
              <a:ext cx="3352800" cy="65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600" b="1" baseline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4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0858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2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4287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har char="–"/>
                <a:defRPr lang="en-US" altLang="zh-CN" sz="2000" b="1">
                  <a:solidFill>
                    <a:schemeClr val="accent6">
                      <a:lumMod val="75000"/>
                    </a:schemeClr>
                  </a:solidFill>
                  <a:latin typeface="+mn-lt"/>
                </a:defRPr>
              </a:lvl4pPr>
              <a:lvl5pPr marL="17716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har char="•"/>
                <a:defRPr lang="en-US" altLang="zh-CN" sz="1600" b="1">
                  <a:solidFill>
                    <a:schemeClr val="accent6">
                      <a:lumMod val="75000"/>
                    </a:schemeClr>
                  </a:solidFill>
                  <a:latin typeface="+mn-lt"/>
                </a:defRPr>
              </a:lvl5pPr>
              <a:lvl6pPr marL="22288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6860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1432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004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CN" altLang="en-US" kern="0" dirty="0"/>
                <a:t>范例如下</a:t>
              </a: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2362200" y="2146729"/>
              <a:ext cx="1219200" cy="294709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63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保护数组型实参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485900" y="1447800"/>
            <a:ext cx="9220200" cy="137160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故而，当一个数组的数组名被用作实参时，编译器无法保护数组元素在函数内不被修改。</a:t>
            </a:r>
            <a:endParaRPr lang="en-US" altLang="zh-CN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l"/>
            </a:pPr>
            <a:r>
              <a:rPr lang="zh-CN" altLang="en-US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若要保护怎么办？采用</a:t>
            </a:r>
            <a:r>
              <a:rPr lang="en-US" altLang="zh-CN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const</a:t>
            </a:r>
            <a:r>
              <a:rPr lang="zh-CN" altLang="en-US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关键字</a:t>
            </a:r>
            <a:r>
              <a:rPr lang="en-US" altLang="zh-CN" b="1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</a:t>
            </a:r>
            <a:endParaRPr lang="zh-CN" altLang="en-US" b="1" u="sng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05000" y="2884209"/>
            <a:ext cx="3352800" cy="652908"/>
            <a:chOff x="457200" y="1890009"/>
            <a:chExt cx="3352800" cy="652908"/>
          </a:xfrm>
        </p:grpSpPr>
        <p:sp>
          <p:nvSpPr>
            <p:cNvPr id="8" name="内容占位符 2"/>
            <p:cNvSpPr txBox="1">
              <a:spLocks/>
            </p:cNvSpPr>
            <p:nvPr/>
          </p:nvSpPr>
          <p:spPr bwMode="auto">
            <a:xfrm>
              <a:off x="457200" y="1890009"/>
              <a:ext cx="3352800" cy="65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600" b="1" baseline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4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0858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2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4287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har char="–"/>
                <a:defRPr lang="en-US" altLang="zh-CN" sz="2000" b="1">
                  <a:solidFill>
                    <a:schemeClr val="accent6">
                      <a:lumMod val="75000"/>
                    </a:schemeClr>
                  </a:solidFill>
                  <a:latin typeface="+mn-lt"/>
                </a:defRPr>
              </a:lvl4pPr>
              <a:lvl5pPr marL="17716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har char="•"/>
                <a:defRPr lang="en-US" altLang="zh-CN" sz="1600" b="1">
                  <a:solidFill>
                    <a:schemeClr val="accent6">
                      <a:lumMod val="75000"/>
                    </a:schemeClr>
                  </a:solidFill>
                  <a:latin typeface="+mn-lt"/>
                </a:defRPr>
              </a:lvl5pPr>
              <a:lvl6pPr marL="22288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6860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1432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004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CN" altLang="en-US" kern="0" dirty="0"/>
                <a:t>范例如下</a:t>
              </a: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2362200" y="2146729"/>
              <a:ext cx="1219200" cy="294709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281659" y="3792588"/>
            <a:ext cx="5638800" cy="2067391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void store_zeros(const int a[], int n)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{   int i;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for (i = 0; i &lt; n; i++);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a[i] = 0;}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33315" y="3855386"/>
            <a:ext cx="840288" cy="47151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715000" y="4549592"/>
            <a:ext cx="4848616" cy="1686391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如果存在 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const 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关键字，编译器会检查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find_largest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函数，确保其中没有对数组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的元素进行赋值的操作。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2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向函数传递数组的效率优势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076450" y="1855767"/>
            <a:ext cx="7886700" cy="613188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向函数传递数组所需的时间与数组的大小无关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5410200" y="2958167"/>
            <a:ext cx="1219200" cy="294709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943100" y="3657600"/>
            <a:ext cx="8153400" cy="13716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因为只赋值了数组的首地址，而没有复制数组本身，故而具有很高的传递效率。哪怕数组很大，也不会对传输效率造成影响，属于实际应用中的常用方法。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将数组型形参直接声明为指针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076450" y="1451042"/>
            <a:ext cx="8020050" cy="1102401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将形参</a:t>
            </a: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声明为指针，等同于将其声明为数组，编译器将这两种声明方式视为等价</a:t>
            </a: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80567" y="2791548"/>
            <a:ext cx="3352800" cy="652908"/>
            <a:chOff x="457200" y="1890009"/>
            <a:chExt cx="3352800" cy="652908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 bwMode="auto">
            <a:xfrm>
              <a:off x="457200" y="1890009"/>
              <a:ext cx="3352800" cy="65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600" b="1" baseline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4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0858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2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4287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har char="–"/>
                <a:defRPr lang="en-US" altLang="zh-CN" sz="2000" b="1">
                  <a:solidFill>
                    <a:schemeClr val="accent6">
                      <a:lumMod val="75000"/>
                    </a:schemeClr>
                  </a:solidFill>
                  <a:latin typeface="+mn-lt"/>
                </a:defRPr>
              </a:lvl4pPr>
              <a:lvl5pPr marL="17716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har char="•"/>
                <a:defRPr lang="en-US" altLang="zh-CN" sz="1600" b="1">
                  <a:solidFill>
                    <a:schemeClr val="accent6">
                      <a:lumMod val="75000"/>
                    </a:schemeClr>
                  </a:solidFill>
                  <a:latin typeface="+mn-lt"/>
                </a:defRPr>
              </a:lvl5pPr>
              <a:lvl6pPr marL="22288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6860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1432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004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CN" altLang="en-US" kern="0" dirty="0"/>
                <a:t>范例如下</a:t>
              </a:r>
            </a:p>
          </p:txBody>
        </p:sp>
        <p:sp>
          <p:nvSpPr>
            <p:cNvPr id="8" name="下箭头 7"/>
            <p:cNvSpPr/>
            <p:nvPr/>
          </p:nvSpPr>
          <p:spPr bwMode="auto">
            <a:xfrm>
              <a:off x="2362200" y="2146729"/>
              <a:ext cx="1219200" cy="294709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885167" y="3631148"/>
            <a:ext cx="5638800" cy="2067391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void store_zeros(int </a:t>
            </a:r>
            <a:r>
              <a:rPr lang="zh-CN" altLang="en-US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*</a:t>
            </a: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a, int n)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{   int i;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for (i = 0; i &lt; n; i++);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a[i] = 0;}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36823" y="3693946"/>
            <a:ext cx="840288" cy="47151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221782" y="3971258"/>
            <a:ext cx="3213970" cy="604216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*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 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等同于 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a[]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通过数组形参传递数组片段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14600" y="3051343"/>
            <a:ext cx="3352800" cy="652908"/>
            <a:chOff x="457200" y="1890009"/>
            <a:chExt cx="3352800" cy="652908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 bwMode="auto">
            <a:xfrm>
              <a:off x="457200" y="1890009"/>
              <a:ext cx="3352800" cy="65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600" b="1" baseline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4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0858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itchFamily="2" charset="2"/>
                <a:buChar char="n"/>
                <a:defRPr lang="en-US" altLang="zh-CN" sz="22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4287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har char="–"/>
                <a:defRPr lang="en-US" altLang="zh-CN" sz="2000" b="1">
                  <a:solidFill>
                    <a:schemeClr val="accent6">
                      <a:lumMod val="75000"/>
                    </a:schemeClr>
                  </a:solidFill>
                  <a:latin typeface="+mn-lt"/>
                </a:defRPr>
              </a:lvl4pPr>
              <a:lvl5pPr marL="1771650" indent="-228600" algn="l" rtl="0" eaLnBrk="0" fontAlgn="base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har char="•"/>
                <a:defRPr lang="en-US" altLang="zh-CN" sz="1600" b="1">
                  <a:solidFill>
                    <a:schemeClr val="accent6">
                      <a:lumMod val="75000"/>
                    </a:schemeClr>
                  </a:solidFill>
                  <a:latin typeface="+mn-lt"/>
                </a:defRPr>
              </a:lvl5pPr>
              <a:lvl6pPr marL="22288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6860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1432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60045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CN" altLang="en-US" kern="0" dirty="0"/>
                <a:t>范例如下</a:t>
              </a:r>
            </a:p>
          </p:txBody>
        </p:sp>
        <p:sp>
          <p:nvSpPr>
            <p:cNvPr id="8" name="下箭头 7"/>
            <p:cNvSpPr/>
            <p:nvPr/>
          </p:nvSpPr>
          <p:spPr bwMode="auto">
            <a:xfrm>
              <a:off x="2362200" y="2146729"/>
              <a:ext cx="1219200" cy="294709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981200" y="1405892"/>
            <a:ext cx="8229600" cy="1424369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如果一个函数以数组作为形参，则可以向其传递一个数组“片段”，即一个连续存储的数组元素构成的序列。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600200" y="3960971"/>
            <a:ext cx="5410200" cy="51853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#largest = find_largest(&amp;b[5], 10);</a:t>
            </a:r>
            <a:endParaRPr lang="zh-CN" altLang="en-US" sz="2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953000" y="3960971"/>
            <a:ext cx="889348" cy="481401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953000" y="4834961"/>
            <a:ext cx="6268234" cy="1293398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通过该调用，将传递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b[5]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的地址和整数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10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，表明希望该函数查询从元素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b[5]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开始的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10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个数组元素。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2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使用指针作为数组名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876800" y="3733800"/>
            <a:ext cx="7162800" cy="19050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编译器会将 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看作 *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p+i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，等同于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a[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属于指针算术运算的正规用法！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事实上，对指针取下标有着非常灵活广泛的用途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457200" y="3031260"/>
            <a:ext cx="4267200" cy="344574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#define N 10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int a[N], i, sum = 0, *p = a;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…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 (i = 0; i &lt; N; i++)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pt-BR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sum += p[i];</a:t>
            </a:r>
            <a:endParaRPr lang="zh-CN" altLang="en-US" sz="2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905000" y="1371600"/>
            <a:ext cx="8686800" cy="107632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【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注意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!!! 】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数组名可以用做指针，指针也可以用作数组名！</a:t>
            </a:r>
            <a:endParaRPr lang="zh-CN" altLang="en-US" sz="2800" b="1" u="sng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2362200" y="2574060"/>
            <a:ext cx="914400" cy="36426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05200" y="4161580"/>
            <a:ext cx="990600" cy="4866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81300" y="5638800"/>
            <a:ext cx="647700" cy="48662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7200" y="2321072"/>
            <a:ext cx="1905000" cy="65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范例如下</a:t>
            </a:r>
          </a:p>
        </p:txBody>
      </p:sp>
    </p:spTree>
    <p:extLst>
      <p:ext uri="{BB962C8B-B14F-4D97-AF65-F5344CB8AC3E}">
        <p14:creationId xmlns:p14="http://schemas.microsoft.com/office/powerpoint/2010/main" val="17822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5" grpId="0" animBg="1"/>
      <p:bldP spid="9" grpId="0" animBg="1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2351088" y="585789"/>
            <a:ext cx="7848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b="1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2819400" y="1752600"/>
            <a:ext cx="6480175" cy="4495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指针的算术运算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指针用于数组处理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用数组名作为指针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指针和多维数组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C99</a:t>
            </a: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中的指针和变长数组</a:t>
            </a:r>
          </a:p>
        </p:txBody>
      </p:sp>
    </p:spTree>
    <p:extLst>
      <p:ext uri="{BB962C8B-B14F-4D97-AF65-F5344CB8AC3E}">
        <p14:creationId xmlns:p14="http://schemas.microsoft.com/office/powerpoint/2010/main" val="314458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205DFFA-3892-6947-8FDB-4BC9832A738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指针和多维数组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821289A-A125-0743-A259-72E1D1EB03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76400"/>
            <a:ext cx="10363200" cy="44958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正如指针可以指向一维数组的元素一样，指针也可以指向多维数组的元素。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本节将探讨采用指针来处理多维数组元素的常用方法。</a:t>
            </a:r>
          </a:p>
        </p:txBody>
      </p:sp>
    </p:spTree>
    <p:extLst>
      <p:ext uri="{BB962C8B-B14F-4D97-AF65-F5344CB8AC3E}">
        <p14:creationId xmlns:p14="http://schemas.microsoft.com/office/powerpoint/2010/main" val="285599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3DC2161-1B2B-B14A-81AC-D8C739E085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处理多维数组的元素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0B38FC07-1EBA-7644-BD7F-F43C6C8761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9200" y="1403351"/>
            <a:ext cx="9753600" cy="1492249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根据前面章节内容可知：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语言按行主序存储二维数组。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行的数组可以表示如下：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80C7BA2-2CE9-E64C-9C4B-2D7ECF3A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55" y="2855444"/>
            <a:ext cx="8179889" cy="195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828800" y="4988585"/>
            <a:ext cx="8100611" cy="12954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</a:pPr>
            <a:r>
              <a:rPr lang="zh-CN" altLang="en-US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如果指针 </a:t>
            </a:r>
            <a:r>
              <a:rPr lang="en-US" altLang="zh-CN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</a:t>
            </a:r>
            <a:r>
              <a:rPr lang="zh-CN" altLang="en-US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指向二维数组中的第一个元素（</a:t>
            </a:r>
            <a:r>
              <a:rPr lang="en-US" altLang="zh-CN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0</a:t>
            </a:r>
            <a:r>
              <a:rPr lang="zh-CN" altLang="en-US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行</a:t>
            </a:r>
            <a:r>
              <a:rPr lang="en-US" altLang="zh-CN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0</a:t>
            </a:r>
            <a:r>
              <a:rPr lang="zh-CN" altLang="en-US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列），则可以通过反复自增 </a:t>
            </a:r>
            <a:r>
              <a:rPr lang="en-US" altLang="zh-CN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</a:t>
            </a:r>
            <a:r>
              <a:rPr lang="zh-CN" altLang="en-US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的方式访问数组中的每一个元素。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3DC2161-1B2B-B14A-81AC-D8C739E085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处理多维数组的元素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E22FBC-63B6-1046-91CB-6A89F7E1E415}"/>
              </a:ext>
            </a:extLst>
          </p:cNvPr>
          <p:cNvSpPr txBox="1">
            <a:spLocks/>
          </p:cNvSpPr>
          <p:nvPr/>
        </p:nvSpPr>
        <p:spPr bwMode="auto">
          <a:xfrm>
            <a:off x="457200" y="1189022"/>
            <a:ext cx="93726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300"/>
              </a:spcBef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示例：将如下二维数组中的所有元素初始化为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显然我们可以采用嵌套的 </a:t>
            </a:r>
            <a:r>
              <a:rPr lang="en-US" sz="2000" kern="0" dirty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循环：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但是，</a:t>
            </a:r>
            <a:r>
              <a:rPr lang="zh-CN" altLang="en-US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如果将 </a:t>
            </a:r>
            <a:r>
              <a:rPr lang="en-US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视为一维的整型数组，一重循环就够了</a:t>
            </a:r>
            <a:r>
              <a:rPr lang="zh-CN" altLang="en-US" sz="2000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14400" y="1603595"/>
            <a:ext cx="4876800" cy="4572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a[NUM_ROWS][NUM_COLS];</a:t>
            </a:r>
            <a:endParaRPr lang="zh-CN" altLang="en-US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882713" y="2617206"/>
            <a:ext cx="6324600" cy="1802394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row, col;</a:t>
            </a:r>
          </a:p>
          <a:p>
            <a:pPr lvl="0"/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en-US" altLang="zh-CN" sz="2000" b="1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for</a:t>
            </a:r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(row = 0; row &lt; NUM_ROWS; row++)</a:t>
            </a:r>
          </a:p>
          <a:p>
            <a:pPr lvl="0"/>
            <a:r>
              <a:rPr lang="en-US" altLang="zh-CN" sz="2000" b="1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for </a:t>
            </a:r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(col = 0; col &lt; NUM_COLS; col++)</a:t>
            </a:r>
          </a:p>
          <a:p>
            <a:pPr lvl="0"/>
            <a:r>
              <a:rPr lang="en-US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  a[row][col] = 0;</a:t>
            </a:r>
            <a:endParaRPr lang="zh-CN" altLang="en-US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876300" y="5105400"/>
            <a:ext cx="9677400" cy="1420121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*p;</a:t>
            </a:r>
          </a:p>
          <a:p>
            <a:pPr lvl="0"/>
            <a:r>
              <a:rPr lang="pt-BR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pt-BR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for (p = &amp;a[0][0]; p &lt;= &amp;a[NUM_ROWS-1][NUM_COLS-1]; p++)</a:t>
            </a:r>
          </a:p>
          <a:p>
            <a:pPr lvl="0"/>
            <a:r>
              <a:rPr lang="pt-BR" altLang="zh-CN" sz="20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*p = 0;</a:t>
            </a:r>
            <a:endParaRPr lang="zh-CN" altLang="en-US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11353800" cy="5181600"/>
          </a:xfrm>
        </p:spPr>
        <p:txBody>
          <a:bodyPr/>
          <a:lstStyle/>
          <a:p>
            <a:endParaRPr lang="en-US" altLang="zh-CN" sz="2800" dirty="0"/>
          </a:p>
          <a:p>
            <a:r>
              <a:rPr lang="zh-CN" altLang="en-US" sz="2800" dirty="0"/>
              <a:t>指针可以指向数组元素：</a:t>
            </a:r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用图形方式对应表示为：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486400" y="1874435"/>
            <a:ext cx="3352800" cy="1295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a[10], *p;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&amp;a[0];</a:t>
            </a:r>
            <a:endParaRPr lang="zh-CN" altLang="en-US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CFBA63D-94E3-8140-B242-105CCB0C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639316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80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E904A8C-0BBC-B440-B749-7ABCD394C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处理多维数组的元素</a:t>
            </a:r>
            <a:endParaRPr lang="en-US" altLang="zh-CN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6D279A9-4345-6141-BBB5-C23342E88E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11277600" cy="47244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尽管将二维数组作为一维数组处理有点“取巧”的嫌疑，但绝大多数编译器都接受这样的做法；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这类做法显然破坏了程序的可读性，不过对于某些老编译器而言则提供了执行效率方面的补偿；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对于现代编译器而言，该方法获得速度优势则往往极少，甚至没有。</a:t>
            </a:r>
          </a:p>
        </p:txBody>
      </p:sp>
    </p:spTree>
    <p:extLst>
      <p:ext uri="{BB962C8B-B14F-4D97-AF65-F5344CB8AC3E}">
        <p14:creationId xmlns:p14="http://schemas.microsoft.com/office/powerpoint/2010/main" val="891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E904A8C-0BBC-B440-B749-7ABCD394C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处理多维数组的行</a:t>
            </a:r>
            <a:endParaRPr lang="en-US" altLang="zh-CN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6D279A9-4345-6141-BBB5-C23342E88E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295400"/>
            <a:ext cx="11125200" cy="5334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指针变量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可用于处理二维数组中的某一行元素。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为了访问二维数组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中的第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行元素，可以采用如下方式初始化指针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，使之指向数组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中第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行的第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个元素：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Times New Roman" panose="02020603050405020304" pitchFamily="18" charset="0"/>
              <a:buChar char="☺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  <a:cs typeface="+mn-cs"/>
              </a:rPr>
              <a:t>或者，可以简单地写为：</a:t>
            </a:r>
            <a:endParaRPr lang="en-US" altLang="zh-CN" sz="26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对于任意二维数组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的结果是一个指针，指向数组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中第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行的首元素。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096224" y="3276600"/>
            <a:ext cx="3475776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6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&amp;a[</a:t>
            </a:r>
            <a:r>
              <a:rPr lang="en-US" altLang="zh-CN" sz="2600" b="1" dirty="0" err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][0];</a:t>
            </a:r>
            <a:endParaRPr lang="zh-CN" altLang="en-US" sz="26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096224" y="4648200"/>
            <a:ext cx="3323376" cy="609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6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a[</a:t>
            </a:r>
            <a:r>
              <a:rPr lang="en-US" altLang="zh-CN" sz="2600" b="1" dirty="0" err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2196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E904A8C-0BBC-B440-B749-7ABCD394C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处理多维数组的行</a:t>
            </a:r>
            <a:endParaRPr lang="en-US" altLang="zh-CN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6D279A9-4345-6141-BBB5-C23342E88E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295400"/>
            <a:ext cx="10591800" cy="5181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下述循环语句将数组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中第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行元素清零：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以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find_largest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函数为例，可以找出二维数组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中第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行的最大元素：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533400" y="1781999"/>
            <a:ext cx="7057176" cy="1570801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a[NUM_ROWS][NUM_COLS], *p, i;</a:t>
            </a:r>
          </a:p>
          <a:p>
            <a:pPr lvl="0"/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for (</a:t>
            </a:r>
            <a:r>
              <a:rPr lang="pt-BR" altLang="zh-CN" b="1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= a[i]</a:t>
            </a:r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 </a:t>
            </a:r>
            <a:r>
              <a:rPr lang="pt-BR" altLang="zh-CN" b="1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&lt; a[i] + NUM_COLS</a:t>
            </a:r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 p++)</a:t>
            </a:r>
          </a:p>
          <a:p>
            <a:pPr lvl="0"/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*p = 0;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742976" y="2625694"/>
            <a:ext cx="2772624" cy="49850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= &amp;a[i][0];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7742976" y="1981200"/>
            <a:ext cx="2696424" cy="4953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= a[i];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04800" y="3475801"/>
            <a:ext cx="11353800" cy="16002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由于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 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是指向数组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中第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行元素的指针，因此可以将其作为参数传递给一个接受一维数组作为形参的函数。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换言之，以一维数组为形参的函数，同样可以接受二维数组中的一行作为参数传入。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14400" y="5846702"/>
            <a:ext cx="7315200" cy="554098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largest = find_largest(a[i], NUM_COLS);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5ACAB5-935A-489A-893C-03CB2DA54185}"/>
              </a:ext>
            </a:extLst>
          </p:cNvPr>
          <p:cNvSpPr/>
          <p:nvPr/>
        </p:nvSpPr>
        <p:spPr>
          <a:xfrm>
            <a:off x="152400" y="381000"/>
            <a:ext cx="8763000" cy="658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#include &lt;stdio.h&gt;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int main( )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{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int c[2][4]={{1,2,3,4},{11,12,13,14}},i,*p;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int *a[8];   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</a:rPr>
              <a:t>//指针数组（首先是数组，元素是指针）</a:t>
            </a:r>
            <a:endParaRPr lang="zh-CN" altLang="en-US" sz="2300" b="1" dirty="0">
              <a:solidFill>
                <a:srgbClr val="C00000"/>
              </a:solidFill>
              <a:latin typeface="+mn-lt"/>
            </a:endParaRP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int (*b)[4]; 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</a:rPr>
              <a:t>//指向数组的指针（首先是指针，指向数组）</a:t>
            </a:r>
            <a:endParaRPr lang="zh-CN" altLang="en-US" sz="2300" b="1" dirty="0">
              <a:solidFill>
                <a:srgbClr val="C00000"/>
              </a:solidFill>
              <a:latin typeface="+mn-lt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zh-CN" altLang="en-US" sz="2300" b="1" dirty="0">
                <a:latin typeface="+mn-lt"/>
              </a:rPr>
              <a:t>	for (p = &amp;c[0][0],i=0; p &lt;= &amp;c[1][3]; p++) {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	a[i]=p;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	printf("a[%d]=%d\n",i,a[i]);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	i++;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}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for (b = &amp;c[0]; b &lt; &amp;c[2]; b++) {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	printf("(*b)[</a:t>
            </a:r>
            <a:r>
              <a:rPr lang="en-US" altLang="zh-CN" sz="2300" b="1" dirty="0">
                <a:latin typeface="+mn-lt"/>
              </a:rPr>
              <a:t>1</a:t>
            </a:r>
            <a:r>
              <a:rPr lang="zh-CN" altLang="en-US" sz="2300" b="1" dirty="0">
                <a:latin typeface="+mn-lt"/>
              </a:rPr>
              <a:t>]=%d\n",(*b)[</a:t>
            </a:r>
            <a:r>
              <a:rPr lang="en-US" altLang="zh-CN" sz="2300" b="1" dirty="0">
                <a:latin typeface="+mn-lt"/>
              </a:rPr>
              <a:t>1</a:t>
            </a:r>
            <a:r>
              <a:rPr lang="zh-CN" altLang="en-US" sz="2300" b="1" dirty="0">
                <a:latin typeface="+mn-lt"/>
              </a:rPr>
              <a:t>]);	</a:t>
            </a:r>
          </a:p>
          <a:p>
            <a:pPr>
              <a:lnSpc>
                <a:spcPts val="2500"/>
              </a:lnSpc>
            </a:pPr>
            <a:endParaRPr lang="zh-CN" altLang="en-US" sz="2300" b="1" dirty="0">
              <a:latin typeface="+mn-lt"/>
            </a:endParaRP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}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</a:rPr>
              <a:t>//</a:t>
            </a:r>
            <a:r>
              <a:rPr lang="en-US" altLang="zh-CN" sz="2000" b="1" dirty="0">
                <a:solidFill>
                  <a:srgbClr val="C00000"/>
                </a:solidFill>
              </a:rPr>
              <a:t>b</a:t>
            </a:r>
            <a:r>
              <a:rPr lang="zh-CN" altLang="en-US" sz="2000" b="1" dirty="0">
                <a:solidFill>
                  <a:srgbClr val="C00000"/>
                </a:solidFill>
              </a:rPr>
              <a:t>是指向元素是一维数组的指针</a:t>
            </a:r>
            <a:endParaRPr lang="zh-CN" altLang="en-US" sz="2300" b="1" dirty="0">
              <a:latin typeface="+mn-lt"/>
            </a:endParaRP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for (i = 0; i &lt; 2; i++) {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	printf("c[%d][</a:t>
            </a:r>
            <a:r>
              <a:rPr lang="en-US" altLang="zh-CN" sz="2300" b="1" dirty="0">
                <a:latin typeface="+mn-lt"/>
              </a:rPr>
              <a:t>1</a:t>
            </a:r>
            <a:r>
              <a:rPr lang="zh-CN" altLang="en-US" sz="2300" b="1" dirty="0">
                <a:latin typeface="+mn-lt"/>
              </a:rPr>
              <a:t>]=%d\n",i,c[i][</a:t>
            </a:r>
            <a:r>
              <a:rPr lang="en-US" altLang="zh-CN" sz="2300" b="1" dirty="0">
                <a:latin typeface="+mn-lt"/>
              </a:rPr>
              <a:t>1</a:t>
            </a:r>
            <a:r>
              <a:rPr lang="zh-CN" altLang="en-US" sz="2300" b="1" dirty="0">
                <a:latin typeface="+mn-lt"/>
              </a:rPr>
              <a:t>]);	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	}	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 	return 0;</a:t>
            </a:r>
          </a:p>
          <a:p>
            <a:pPr>
              <a:lnSpc>
                <a:spcPts val="2500"/>
              </a:lnSpc>
            </a:pPr>
            <a:r>
              <a:rPr lang="zh-CN" altLang="en-US" sz="2300" b="1" dirty="0">
                <a:latin typeface="+mn-lt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03AFB-9009-4791-ACD2-C0E325950FB6}"/>
              </a:ext>
            </a:extLst>
          </p:cNvPr>
          <p:cNvSpPr txBox="1">
            <a:spLocks/>
          </p:cNvSpPr>
          <p:nvPr/>
        </p:nvSpPr>
        <p:spPr bwMode="auto">
          <a:xfrm>
            <a:off x="5029200" y="533400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b="1" kern="0" dirty="0"/>
              <a:t>指针数组</a:t>
            </a:r>
            <a:r>
              <a:rPr lang="zh-CN" altLang="en-US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zh-CN" altLang="en-US" b="1" kern="0" dirty="0"/>
              <a:t>指向数组的指针</a:t>
            </a:r>
            <a:endParaRPr lang="en-US" altLang="zh-CN" b="1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A73A7-950C-4596-8993-BDFABB87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219200"/>
            <a:ext cx="4495800" cy="52248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24C70C-628E-418C-B054-95174C124E5A}"/>
              </a:ext>
            </a:extLst>
          </p:cNvPr>
          <p:cNvSpPr/>
          <p:nvPr/>
        </p:nvSpPr>
        <p:spPr>
          <a:xfrm>
            <a:off x="2141136" y="2362200"/>
            <a:ext cx="1066800" cy="3568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c[0]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636A09-5CA2-494A-87F6-5C04861E2377}"/>
              </a:ext>
            </a:extLst>
          </p:cNvPr>
          <p:cNvSpPr/>
          <p:nvPr/>
        </p:nvSpPr>
        <p:spPr>
          <a:xfrm>
            <a:off x="2133600" y="3986571"/>
            <a:ext cx="1066800" cy="3568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104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5ACAB5-935A-489A-893C-03CB2DA54185}"/>
              </a:ext>
            </a:extLst>
          </p:cNvPr>
          <p:cNvSpPr/>
          <p:nvPr/>
        </p:nvSpPr>
        <p:spPr>
          <a:xfrm>
            <a:off x="304800" y="381000"/>
            <a:ext cx="8763000" cy="6509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#include &lt;</a:t>
            </a:r>
            <a:r>
              <a:rPr lang="en-US" altLang="zh-CN" sz="2300" b="1" dirty="0" err="1">
                <a:latin typeface="+mn-lt"/>
              </a:rPr>
              <a:t>stdio.h</a:t>
            </a:r>
            <a:r>
              <a:rPr lang="en-US" altLang="zh-CN" sz="2300" b="1" dirty="0">
                <a:latin typeface="+mn-lt"/>
              </a:rPr>
              <a:t>&gt;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int main( )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{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int c[2][4]={{1,2,3,4},{11,12,13,14}},</a:t>
            </a:r>
            <a:r>
              <a:rPr lang="en-US" altLang="zh-CN" sz="2300" b="1" dirty="0" err="1">
                <a:latin typeface="+mn-lt"/>
              </a:rPr>
              <a:t>i</a:t>
            </a:r>
            <a:r>
              <a:rPr lang="en-US" altLang="zh-CN" sz="2300" b="1" dirty="0">
                <a:latin typeface="+mn-lt"/>
              </a:rPr>
              <a:t>,*p;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int (*b)[4]; </a:t>
            </a:r>
            <a:r>
              <a:rPr lang="zh-CN" altLang="en-US" sz="2000" b="1" dirty="0">
                <a:solidFill>
                  <a:srgbClr val="C00000"/>
                </a:solidFill>
              </a:rPr>
              <a:t>//指向数组的指针</a:t>
            </a:r>
          </a:p>
          <a:p>
            <a:pPr>
              <a:lnSpc>
                <a:spcPts val="3600"/>
              </a:lnSpc>
            </a:pPr>
            <a:r>
              <a:rPr lang="zh-CN" altLang="en-US" sz="2300" b="1" dirty="0">
                <a:latin typeface="+mn-lt"/>
              </a:rPr>
              <a:t>	</a:t>
            </a:r>
            <a:r>
              <a:rPr lang="en-US" altLang="zh-CN" sz="2300" b="1" dirty="0">
                <a:latin typeface="+mn-lt"/>
              </a:rPr>
              <a:t>for (b = c; b &lt; &amp;c[2]; b++)	{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	</a:t>
            </a:r>
            <a:r>
              <a:rPr lang="en-US" altLang="zh-CN" sz="2300" b="1" dirty="0" err="1">
                <a:latin typeface="+mn-lt"/>
              </a:rPr>
              <a:t>printf</a:t>
            </a:r>
            <a:r>
              <a:rPr lang="en-US" altLang="zh-CN" sz="2300" b="1" dirty="0">
                <a:latin typeface="+mn-lt"/>
              </a:rPr>
              <a:t>("(*b)[1]=%d\n",(*b)[1]);	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}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for (</a:t>
            </a:r>
            <a:r>
              <a:rPr lang="en-US" altLang="zh-CN" sz="2300" b="1" dirty="0" err="1">
                <a:latin typeface="+mn-lt"/>
              </a:rPr>
              <a:t>i</a:t>
            </a:r>
            <a:r>
              <a:rPr lang="en-US" altLang="zh-CN" sz="2300" b="1" dirty="0">
                <a:latin typeface="+mn-lt"/>
              </a:rPr>
              <a:t> = 0; </a:t>
            </a:r>
            <a:r>
              <a:rPr lang="en-US" altLang="zh-CN" sz="2300" b="1" dirty="0" err="1">
                <a:latin typeface="+mn-lt"/>
              </a:rPr>
              <a:t>i</a:t>
            </a:r>
            <a:r>
              <a:rPr lang="en-US" altLang="zh-CN" sz="2300" b="1" dirty="0">
                <a:latin typeface="+mn-lt"/>
              </a:rPr>
              <a:t> &lt; 2; </a:t>
            </a:r>
            <a:r>
              <a:rPr lang="en-US" altLang="zh-CN" sz="2300" b="1" dirty="0" err="1">
                <a:latin typeface="+mn-lt"/>
              </a:rPr>
              <a:t>i</a:t>
            </a:r>
            <a:r>
              <a:rPr lang="en-US" altLang="zh-CN" sz="2300" b="1" dirty="0">
                <a:latin typeface="+mn-lt"/>
              </a:rPr>
              <a:t>++)	{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	</a:t>
            </a:r>
            <a:r>
              <a:rPr lang="en-US" altLang="zh-CN" sz="2300" b="1" dirty="0" err="1">
                <a:latin typeface="+mn-lt"/>
              </a:rPr>
              <a:t>printf</a:t>
            </a:r>
            <a:r>
              <a:rPr lang="en-US" altLang="zh-CN" sz="2300" b="1" dirty="0">
                <a:latin typeface="+mn-lt"/>
              </a:rPr>
              <a:t>("c[%d][1]=%d\n", </a:t>
            </a:r>
            <a:r>
              <a:rPr lang="en-US" altLang="zh-CN" sz="2300" b="1" dirty="0" err="1">
                <a:latin typeface="+mn-lt"/>
              </a:rPr>
              <a:t>i</a:t>
            </a:r>
            <a:r>
              <a:rPr lang="en-US" altLang="zh-CN" sz="2300" b="1" dirty="0">
                <a:latin typeface="+mn-lt"/>
              </a:rPr>
              <a:t>, c[</a:t>
            </a:r>
            <a:r>
              <a:rPr lang="en-US" altLang="zh-CN" sz="2300" b="1" dirty="0" err="1">
                <a:latin typeface="+mn-lt"/>
              </a:rPr>
              <a:t>i</a:t>
            </a:r>
            <a:r>
              <a:rPr lang="en-US" altLang="zh-CN" sz="2300" b="1" dirty="0">
                <a:latin typeface="+mn-lt"/>
              </a:rPr>
              <a:t>][1]);	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}</a:t>
            </a: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</a:t>
            </a:r>
            <a:r>
              <a:rPr lang="en-US" altLang="zh-CN" sz="2300" b="1" dirty="0" err="1">
                <a:latin typeface="+mn-lt"/>
              </a:rPr>
              <a:t>printf</a:t>
            </a:r>
            <a:r>
              <a:rPr lang="en-US" altLang="zh-CN" sz="2300" b="1" dirty="0">
                <a:latin typeface="+mn-lt"/>
              </a:rPr>
              <a:t>(“%d\n”,(*c)[1]); </a:t>
            </a:r>
            <a:r>
              <a:rPr lang="zh-CN" altLang="en-US" sz="2800" b="1" dirty="0"/>
              <a:t>; </a:t>
            </a:r>
            <a:r>
              <a:rPr lang="zh-CN" altLang="en-US" sz="2000" b="1" dirty="0">
                <a:solidFill>
                  <a:srgbClr val="C00000"/>
                </a:solidFill>
              </a:rPr>
              <a:t>//指向数组的指针</a:t>
            </a:r>
            <a:r>
              <a:rPr lang="en-US" altLang="zh-CN" sz="2000" b="1" dirty="0">
                <a:solidFill>
                  <a:srgbClr val="C00000"/>
                </a:solidFill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</a:rPr>
              <a:t>第一行</a:t>
            </a:r>
            <a:r>
              <a:rPr lang="en-US" altLang="zh-CN" sz="2000" b="1" dirty="0">
                <a:solidFill>
                  <a:srgbClr val="C00000"/>
                </a:solidFill>
              </a:rPr>
              <a:t>)c[0]</a:t>
            </a:r>
            <a:endParaRPr lang="en-US" altLang="zh-CN" sz="2200" b="1" dirty="0">
              <a:latin typeface="+mn-lt"/>
            </a:endParaRPr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	</a:t>
            </a:r>
            <a:r>
              <a:rPr lang="en-US" altLang="zh-CN" sz="2300" b="1" dirty="0" err="1">
                <a:latin typeface="+mn-lt"/>
              </a:rPr>
              <a:t>printf</a:t>
            </a:r>
            <a:r>
              <a:rPr lang="en-US" altLang="zh-CN" sz="2300" b="1" dirty="0">
                <a:latin typeface="+mn-lt"/>
              </a:rPr>
              <a:t>(“%d\n”,(*(c+1))[1]);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</a:rPr>
              <a:t>//指向数组的指针</a:t>
            </a:r>
            <a:r>
              <a:rPr lang="en-US" altLang="zh-CN" sz="2000" b="1" dirty="0">
                <a:solidFill>
                  <a:srgbClr val="C00000"/>
                </a:solidFill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</a:rPr>
              <a:t>第二行</a:t>
            </a:r>
            <a:r>
              <a:rPr lang="en-US" altLang="zh-CN" sz="2000" b="1" dirty="0">
                <a:solidFill>
                  <a:srgbClr val="C00000"/>
                </a:solidFill>
              </a:rPr>
              <a:t>)c[1]</a:t>
            </a:r>
            <a:endParaRPr lang="en-US" altLang="zh-CN" b="1" dirty="0"/>
          </a:p>
          <a:p>
            <a:pPr>
              <a:lnSpc>
                <a:spcPts val="3600"/>
              </a:lnSpc>
            </a:pPr>
            <a:r>
              <a:rPr lang="en-US" altLang="zh-CN" sz="2300" b="1" dirty="0">
                <a:latin typeface="+mn-lt"/>
              </a:rPr>
              <a:t>}</a:t>
            </a:r>
            <a:endParaRPr lang="zh-CN" altLang="en-US" sz="2300" b="1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03AFB-9009-4791-ACD2-C0E325950FB6}"/>
              </a:ext>
            </a:extLst>
          </p:cNvPr>
          <p:cNvSpPr txBox="1">
            <a:spLocks/>
          </p:cNvSpPr>
          <p:nvPr/>
        </p:nvSpPr>
        <p:spPr bwMode="auto">
          <a:xfrm>
            <a:off x="5029200" y="533400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b="1" kern="0" dirty="0"/>
              <a:t>指向数组的指针</a:t>
            </a:r>
            <a:endParaRPr lang="en-US" altLang="zh-CN" b="1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E5A95C-E07F-460D-8C9B-40611629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219200"/>
            <a:ext cx="3560191" cy="2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6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E904A8C-0BBC-B440-B749-7ABCD394C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457200"/>
            <a:ext cx="10363200" cy="685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处理多维数组的列</a:t>
            </a:r>
            <a:endParaRPr lang="en-US" altLang="zh-CN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6D279A9-4345-6141-BBB5-C23342E88E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11430000" cy="12954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处理二维数组中的一列元素则要麻烦一些，因为数组是逐行存储（而非逐列）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下述循环语句对二维数组</a:t>
            </a:r>
            <a:r>
              <a:rPr lang="en-US" altLang="zh-CN" sz="2400" dirty="0"/>
              <a:t>a</a:t>
            </a:r>
            <a:r>
              <a:rPr lang="zh-CN" altLang="en-US" sz="2400" dirty="0"/>
              <a:t>中第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列元素清零：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01950" y="2312193"/>
            <a:ext cx="10528050" cy="1650207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a[NUM_ROWS][NUM_COLS], (*p)[</a:t>
            </a:r>
            <a:r>
              <a:rPr lang="pt-BR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NUM_COLS</a:t>
            </a:r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], i;</a:t>
            </a:r>
          </a:p>
          <a:p>
            <a:pPr lvl="0"/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…</a:t>
            </a:r>
          </a:p>
          <a:p>
            <a:pPr lvl="0"/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for (p = &amp;a[0]; p &lt; &amp;a[</a:t>
            </a:r>
            <a:r>
              <a:rPr lang="pt-BR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NUM_ROWS</a:t>
            </a:r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]; p++)</a:t>
            </a:r>
          </a:p>
          <a:p>
            <a:pPr lvl="0"/>
            <a:r>
              <a:rPr lang="pt-BR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   (*p)[i] = 0;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11087" y="4114800"/>
            <a:ext cx="11852313" cy="24384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*p</a:t>
            </a:r>
            <a:r>
              <a:rPr lang="en-US" altLang="zh-CN" b="1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)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[NUM_COLS]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中红色的括号是必须的，表明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是指向长度为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NUM_COLS 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的整形数组的指针</a:t>
            </a:r>
            <a:endParaRPr lang="zh-CN" altLang="en-US" b="1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表达式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p++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把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移到下一行开始的位置；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表达式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(*p)[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选中的该行的第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列元素，*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代表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的一整行，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*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p)[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选择该行的第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列的元素；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*p</a:t>
            </a:r>
            <a:r>
              <a:rPr lang="en-US" altLang="zh-CN" b="1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)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中的括号必须有，否则编译器将把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*p[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</a:t>
            </a: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解析为*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(p[</a:t>
            </a:r>
            <a:r>
              <a:rPr lang="en-US" altLang="zh-CN" b="1" dirty="0" err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9751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E904A8C-0BBC-B440-B749-7ABCD394C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用多维数组名作为指针</a:t>
            </a:r>
            <a:endParaRPr lang="en-US" altLang="zh-CN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6D279A9-4345-6141-BBB5-C23342E88E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11430000" cy="52578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/>
              <a:t>无论数组维数高低，任意数组的名字均可用作指针，但使用时需要十分小心：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marL="342900" lvl="1" indent="-342900">
              <a:buFont typeface="Times New Roman" panose="02020603050405020304" pitchFamily="18" charset="0"/>
              <a:buChar char="☺"/>
            </a:pPr>
            <a:r>
              <a:rPr lang="zh-CN" altLang="en-US" dirty="0">
                <a:cs typeface="+mn-cs"/>
              </a:rPr>
              <a:t>了解</a:t>
            </a:r>
            <a:r>
              <a:rPr lang="en-US" altLang="zh-CN" dirty="0">
                <a:cs typeface="+mn-cs"/>
              </a:rPr>
              <a:t>a</a:t>
            </a:r>
            <a:r>
              <a:rPr lang="zh-CN" altLang="en-US" dirty="0">
                <a:cs typeface="+mn-cs"/>
              </a:rPr>
              <a:t>指向 </a:t>
            </a:r>
            <a:r>
              <a:rPr lang="en-US" altLang="zh-CN" dirty="0">
                <a:cs typeface="+mn-cs"/>
              </a:rPr>
              <a:t>a[0]</a:t>
            </a:r>
            <a:r>
              <a:rPr lang="zh-CN" altLang="en-US" dirty="0">
                <a:cs typeface="+mn-cs"/>
              </a:rPr>
              <a:t>有助于简化处理二维数组元素的循环：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90600" y="1676400"/>
            <a:ext cx="4876800" cy="4572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a[NUM_ROWS][NUM_COLS];</a:t>
            </a:r>
            <a:endParaRPr lang="zh-CN" altLang="en-US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90600" y="2209800"/>
            <a:ext cx="8915400" cy="469272"/>
          </a:xfrm>
          <a:prstGeom prst="roundRect">
            <a:avLst/>
          </a:prstGeom>
          <a:solidFill>
            <a:srgbClr val="9900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此例中，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 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并不是指向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a[0][0]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的指针，而是指向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a[0]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的指针！！！</a:t>
            </a:r>
            <a:endParaRPr lang="zh-CN" altLang="en-US" sz="2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52400" y="3286408"/>
            <a:ext cx="11734799" cy="828392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C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语言将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视为一维数组，且该数组的元素为</a:t>
            </a:r>
            <a:r>
              <a:rPr lang="zh-CN" altLang="en-US" sz="2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一维数组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；</a:t>
            </a:r>
            <a:endParaRPr lang="en-US" altLang="zh-CN" sz="2200" b="1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作为指针时，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的类型是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int(*)[NUM_COLS]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(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指向长度为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NUM_COLS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的整型数组的指针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)</a:t>
            </a:r>
            <a:endParaRPr lang="zh-CN" altLang="en-US" sz="2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89090" y="4876800"/>
            <a:ext cx="6554709" cy="7620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for (</a:t>
            </a:r>
            <a:r>
              <a:rPr lang="pt-BR" altLang="zh-CN" sz="2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= &amp;a[0]</a:t>
            </a:r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 </a:t>
            </a:r>
            <a:r>
              <a:rPr lang="pt-BR" altLang="zh-CN" sz="2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&lt; &amp;a[NUM_ROWS]</a:t>
            </a:r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 p++)</a:t>
            </a:r>
          </a:p>
          <a:p>
            <a:pPr lvl="0"/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  (*p)[i] = 0;</a:t>
            </a:r>
            <a:endParaRPr lang="zh-CN" altLang="en-US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581400" y="5715000"/>
            <a:ext cx="5679541" cy="7620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for (</a:t>
            </a:r>
            <a:r>
              <a:rPr lang="pt-BR" altLang="zh-CN" sz="2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= a</a:t>
            </a:r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 </a:t>
            </a:r>
            <a:r>
              <a:rPr lang="pt-BR" altLang="zh-CN" sz="2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p &lt; a + NUM_ROWS</a:t>
            </a:r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; p++)</a:t>
            </a:r>
          </a:p>
          <a:p>
            <a:pPr lvl="0"/>
            <a:r>
              <a:rPr lang="pt-BR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   (*p)[i] = 0; </a:t>
            </a:r>
            <a:endParaRPr lang="pt-BR" altLang="zh-CN" sz="2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2743200" y="5715000"/>
            <a:ext cx="381000" cy="762000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5204" y="584030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修订为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71647" y="2743200"/>
            <a:ext cx="8915400" cy="469272"/>
          </a:xfrm>
          <a:prstGeom prst="roundRect">
            <a:avLst/>
          </a:prstGeom>
          <a:solidFill>
            <a:srgbClr val="9900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此例中，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 a[0]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才是指向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a[0][0]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的指针！！！</a:t>
            </a:r>
            <a:endParaRPr lang="zh-CN" altLang="en-US" sz="2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2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E904A8C-0BBC-B440-B749-7ABCD394C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用多维数组名作为指针</a:t>
            </a:r>
            <a:endParaRPr lang="en-US" altLang="zh-CN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6D279A9-4345-6141-BBB5-C23342E88E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295400"/>
            <a:ext cx="11430000" cy="5181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用多维数组名作为指针，可使得函数将多维数组看作</a:t>
            </a:r>
            <a:r>
              <a:rPr lang="zh-CN" altLang="en-US" sz="2400" dirty="0">
                <a:solidFill>
                  <a:srgbClr val="C00000"/>
                </a:solidFill>
              </a:rPr>
              <a:t>一维数组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示例，若</a:t>
            </a:r>
            <a:r>
              <a:rPr lang="en-US" altLang="zh-CN" sz="2400" dirty="0"/>
              <a:t>a</a:t>
            </a:r>
            <a:r>
              <a:rPr lang="zh-CN" altLang="en-US" sz="2400" dirty="0"/>
              <a:t>是二维数组名</a:t>
            </a:r>
            <a:r>
              <a:rPr lang="en-US" altLang="zh-CN" sz="2400" dirty="0"/>
              <a:t>,</a:t>
            </a:r>
            <a:r>
              <a:rPr lang="zh-CN" altLang="en-US" sz="2400" dirty="0"/>
              <a:t>若尝试用</a:t>
            </a:r>
            <a:r>
              <a:rPr lang="en-US" altLang="zh-CN" sz="2400" dirty="0" err="1"/>
              <a:t>find_largest</a:t>
            </a:r>
            <a:r>
              <a:rPr lang="en-US" altLang="zh-CN" sz="2400" dirty="0"/>
              <a:t> </a:t>
            </a:r>
            <a:r>
              <a:rPr lang="zh-CN" altLang="en-US" sz="2400" dirty="0"/>
              <a:t>找出数组 </a:t>
            </a:r>
            <a:r>
              <a:rPr lang="en-US" altLang="zh-CN" sz="2400" dirty="0"/>
              <a:t>a</a:t>
            </a:r>
            <a:r>
              <a:rPr lang="zh-CN" altLang="en-US" sz="2400" dirty="0"/>
              <a:t>中最大元素：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14400" y="2667000"/>
            <a:ext cx="10170060" cy="4572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largest = find_largest(a, NUM_ROWS * NUM_COLS); </a:t>
            </a:r>
            <a:r>
              <a:rPr lang="en-US" altLang="zh-CN" sz="2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/* WRONG */</a:t>
            </a:r>
            <a:endParaRPr lang="zh-CN" altLang="en-US" sz="2000" b="1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21190" y="3356194"/>
            <a:ext cx="10163270" cy="834806"/>
          </a:xfrm>
          <a:prstGeom prst="roundRect">
            <a:avLst/>
          </a:prstGeom>
          <a:solidFill>
            <a:srgbClr val="9900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此例中，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的类型是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(*)[NUM_COLS] 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，而 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find_largest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希望接受的参数类型是</a:t>
            </a:r>
            <a:r>
              <a:rPr lang="en-US" altLang="zh-CN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*</a:t>
            </a:r>
            <a:r>
              <a:rPr lang="zh-CN" altLang="en-US" sz="2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，故而会报错。</a:t>
            </a:r>
            <a:endParaRPr lang="zh-CN" altLang="en-US" sz="2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 rot="5400000">
            <a:off x="5847030" y="4114800"/>
            <a:ext cx="304800" cy="7620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1010" y="42649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修订为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14400" y="4800599"/>
            <a:ext cx="10170060" cy="4572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largest = find_largest(</a:t>
            </a:r>
            <a:r>
              <a:rPr lang="en-US" altLang="zh-CN" sz="2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a[0]</a:t>
            </a:r>
            <a:r>
              <a:rPr lang="en-US" altLang="zh-CN" sz="20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, NUM_ROWS * NUM_COLS);</a:t>
            </a:r>
            <a:endParaRPr lang="zh-CN" altLang="en-US" sz="2000" b="1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914400" y="5410198"/>
            <a:ext cx="10170060" cy="457200"/>
          </a:xfrm>
          <a:prstGeom prst="roundRect">
            <a:avLst/>
          </a:prstGeom>
          <a:solidFill>
            <a:srgbClr val="FFAB0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a[0] 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指向数组的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0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行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0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列元素，其类型为</a:t>
            </a:r>
            <a:r>
              <a:rPr lang="en-US" altLang="zh-CN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int * </a:t>
            </a:r>
            <a:r>
              <a:rPr lang="zh-CN" altLang="en-US" sz="2200" b="1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（经过编译器转换），故可行。</a:t>
            </a:r>
            <a:endParaRPr lang="zh-CN" altLang="en-US" sz="2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3" grpId="0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2351088" y="585789"/>
            <a:ext cx="7848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b="1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2819400" y="1752600"/>
            <a:ext cx="6480175" cy="4495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指针的算术运算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指针用于数组处理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用数组名作为指针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指针和多维数组</a:t>
            </a:r>
          </a:p>
          <a:p>
            <a:pPr marL="1028700" lvl="1" indent="-571500" defTabSz="762000">
              <a:lnSpc>
                <a:spcPct val="15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C99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中的指针和变长数组</a:t>
            </a:r>
          </a:p>
        </p:txBody>
      </p:sp>
    </p:spTree>
    <p:extLst>
      <p:ext uri="{BB962C8B-B14F-4D97-AF65-F5344CB8AC3E}">
        <p14:creationId xmlns:p14="http://schemas.microsoft.com/office/powerpoint/2010/main" val="2918934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2133600" y="579304"/>
            <a:ext cx="8077200" cy="685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指针和变长数组 </a:t>
            </a:r>
            <a:r>
              <a:rPr lang="en-US" altLang="zh-CN" dirty="0"/>
              <a:t>(C99)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95400"/>
            <a:ext cx="11480800" cy="52578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指针可以指向变长数组 </a:t>
            </a:r>
            <a:r>
              <a:rPr lang="en-US" altLang="zh-CN" sz="2800" dirty="0"/>
              <a:t>(VLAs)</a:t>
            </a:r>
            <a:r>
              <a:rPr lang="zh-CN" altLang="en-US" sz="2800" dirty="0"/>
              <a:t>中的元素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常规的指针变量可用于指向一维变长数组中的元素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a[n], *p;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 = a;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33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sz="2800" dirty="0"/>
              <a:t>现在即可通过 </a:t>
            </a:r>
            <a:r>
              <a:rPr lang="en-US" altLang="zh-CN" sz="2800" dirty="0">
                <a:latin typeface="Courier New" panose="02070309020205020404" pitchFamily="49" charset="0"/>
              </a:rPr>
              <a:t>p </a:t>
            </a:r>
            <a:r>
              <a:rPr lang="zh-CN" altLang="en-US" sz="2800" dirty="0"/>
              <a:t>访问 </a:t>
            </a:r>
            <a:r>
              <a:rPr lang="en-US" altLang="zh-CN" sz="2800" dirty="0">
                <a:latin typeface="Courier New" panose="02070309020205020404" pitchFamily="49" charset="0"/>
              </a:rPr>
              <a:t>a[0]</a:t>
            </a:r>
            <a:r>
              <a:rPr lang="zh-CN" altLang="en-US" sz="2800" dirty="0">
                <a:latin typeface="Courier New" panose="02070309020205020404" pitchFamily="49" charset="0"/>
              </a:rPr>
              <a:t>，并可以采用如下方式将数值</a:t>
            </a:r>
            <a:r>
              <a:rPr lang="en-US" altLang="zh-CN" sz="2800" dirty="0">
                <a:latin typeface="Courier New" panose="02070309020205020404" pitchFamily="49" charset="0"/>
              </a:rPr>
              <a:t>5</a:t>
            </a:r>
            <a:r>
              <a:rPr lang="zh-CN" altLang="en-US" sz="2800" dirty="0">
                <a:latin typeface="Courier New" panose="02070309020205020404" pitchFamily="49" charset="0"/>
              </a:rPr>
              <a:t>存入</a:t>
            </a:r>
            <a:r>
              <a:rPr lang="en-US" altLang="zh-CN" sz="2800" dirty="0">
                <a:latin typeface="Courier New" panose="02070309020205020404" pitchFamily="49" charset="0"/>
              </a:rPr>
              <a:t>a[0]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Courier New" panose="02070309020205020404" pitchFamily="49" charset="0"/>
              </a:rPr>
              <a:t>中：</a:t>
            </a:r>
            <a:r>
              <a:rPr lang="zh-CN" altLang="en-US" sz="2800" dirty="0"/>
              <a:t> </a:t>
            </a:r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更新后的图形表示为：</a:t>
            </a:r>
          </a:p>
          <a:p>
            <a:endParaRPr lang="zh-CN" altLang="en-US" sz="28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E495221-77EA-4840-9646-83D52137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33" y="3657600"/>
            <a:ext cx="6553200" cy="234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1295400" y="2942556"/>
            <a:ext cx="1828800" cy="5794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 = 5;</a:t>
            </a:r>
            <a:endParaRPr lang="zh-CN" altLang="en-US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2082800" y="665602"/>
            <a:ext cx="7924800" cy="685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指针和变长数组 </a:t>
            </a:r>
            <a:r>
              <a:rPr lang="en-US" altLang="zh-CN" dirty="0"/>
              <a:t>(C99)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11887200" cy="5181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如果变长数组是多维的，则指针的类型取决于除第一维外每一维的长度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下面是一个二维的例子：</a:t>
            </a:r>
            <a:endParaRPr lang="en-US" altLang="zh-CN" sz="2800" dirty="0"/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m,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a[m][n], (*p)[n];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 = a;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因为指针 </a:t>
            </a:r>
            <a:r>
              <a:rPr lang="en-US" altLang="zh-CN" sz="2800" dirty="0"/>
              <a:t>p </a:t>
            </a:r>
            <a:r>
              <a:rPr lang="zh-CN" altLang="en-US" sz="2800" dirty="0"/>
              <a:t>的类型取决于</a:t>
            </a:r>
            <a:r>
              <a:rPr lang="en-US" altLang="zh-CN" sz="2800" dirty="0"/>
              <a:t> n</a:t>
            </a:r>
            <a:r>
              <a:rPr lang="zh-CN" altLang="en-US" sz="2800" dirty="0"/>
              <a:t>，而</a:t>
            </a:r>
            <a:r>
              <a:rPr lang="en-US" altLang="zh-CN" sz="2800" dirty="0"/>
              <a:t>n</a:t>
            </a:r>
            <a:r>
              <a:rPr lang="zh-CN" altLang="en-US" sz="2800" dirty="0"/>
              <a:t>不是常量，因此称</a:t>
            </a:r>
            <a:r>
              <a:rPr lang="en-US" altLang="zh-CN" sz="2800" dirty="0"/>
              <a:t>p</a:t>
            </a:r>
            <a:r>
              <a:rPr lang="zh-CN" altLang="en-US" sz="2800" dirty="0"/>
              <a:t>具有可变类型。</a:t>
            </a:r>
          </a:p>
        </p:txBody>
      </p:sp>
    </p:spTree>
    <p:extLst>
      <p:ext uri="{BB962C8B-B14F-4D97-AF65-F5344CB8AC3E}">
        <p14:creationId xmlns:p14="http://schemas.microsoft.com/office/powerpoint/2010/main" val="1840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2133600" y="762000"/>
            <a:ext cx="7924800" cy="6858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指针和变长数组 </a:t>
            </a:r>
            <a:r>
              <a:rPr lang="en-US" altLang="zh-CN" dirty="0"/>
              <a:t>(C99)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11480800" cy="4953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4000"/>
              </a:lnSpc>
            </a:pPr>
            <a:r>
              <a:rPr lang="zh-CN" altLang="en-US" dirty="0"/>
              <a:t>注意：编译器并非总能确定赋值语句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</a:rPr>
              <a:t>的合法性。</a:t>
            </a:r>
            <a:r>
              <a:rPr lang="zh-CN" altLang="en-US" dirty="0"/>
              <a:t> 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例如：下述语句可以通过编译，但只有当</a:t>
            </a: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en-US" altLang="zh-CN" dirty="0"/>
              <a:t> </a:t>
            </a:r>
            <a:r>
              <a:rPr lang="zh-CN" altLang="en-US" dirty="0"/>
              <a:t>等于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</a:rPr>
              <a:t>时结果才是正确的：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</a:rPr>
              <a:t> a[m][n], (*p)[m];</a:t>
            </a:r>
          </a:p>
          <a:p>
            <a:pPr lvl="1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p = a;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如果 </a:t>
            </a: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en-US" altLang="zh-CN" dirty="0"/>
              <a:t> </a:t>
            </a:r>
            <a:r>
              <a:rPr lang="zh-CN" altLang="en-US" dirty="0"/>
              <a:t>不等于 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</a:rPr>
              <a:t>，则后续对指针</a:t>
            </a:r>
            <a:r>
              <a:rPr lang="en-US" altLang="zh-CN" dirty="0">
                <a:latin typeface="Courier New" panose="02070309020205020404" pitchFamily="49" charset="0"/>
              </a:rPr>
              <a:t>p</a:t>
            </a:r>
            <a:r>
              <a:rPr lang="en-US" altLang="zh-CN" dirty="0"/>
              <a:t> </a:t>
            </a:r>
            <a:r>
              <a:rPr lang="zh-CN" altLang="en-US" dirty="0"/>
              <a:t>的使用都将导致未定义的行为。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en-US" altLang="zh-CN" dirty="0"/>
              <a:t>C99</a:t>
            </a:r>
            <a:r>
              <a:rPr lang="zh-CN" altLang="en-US" dirty="0"/>
              <a:t>对可变类型赋予了一些限制条件。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最重要的限制是：可变类型的声明必须出现在函数体的内部，或者在函数原型中。</a:t>
            </a:r>
            <a:endParaRPr lang="en-US" altLang="zh-CN" dirty="0"/>
          </a:p>
          <a:p>
            <a:pPr>
              <a:lnSpc>
                <a:spcPts val="4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1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152400" y="381000"/>
            <a:ext cx="11480800" cy="66294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void f(int m, int n) {</a:t>
            </a:r>
          </a:p>
          <a:p>
            <a:pPr marL="0" indent="0">
              <a:buNone/>
            </a:pPr>
            <a:r>
              <a:rPr lang="en-US" altLang="zh-CN" sz="1800" dirty="0"/>
              <a:t>    int a[m][n], (*p)[n];</a:t>
            </a:r>
          </a:p>
          <a:p>
            <a:pPr marL="0" indent="0">
              <a:buNone/>
            </a:pPr>
            <a:r>
              <a:rPr lang="en-US" altLang="zh-CN" sz="1800" dirty="0"/>
              <a:t>	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j;</a:t>
            </a:r>
          </a:p>
          <a:p>
            <a:pPr marL="0" indent="0">
              <a:buNone/>
            </a:pPr>
            <a:r>
              <a:rPr lang="en-US" altLang="zh-CN" sz="1800" dirty="0"/>
              <a:t>	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</a:t>
            </a:r>
          </a:p>
          <a:p>
            <a:pPr marL="0" indent="0">
              <a:buNone/>
            </a:pPr>
            <a:r>
              <a:rPr lang="en-US" altLang="zh-CN" sz="1800" dirty="0"/>
              <a:t>		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 {</a:t>
            </a:r>
          </a:p>
          <a:p>
            <a:pPr marL="0" indent="0">
              <a:buNone/>
            </a:pPr>
            <a:r>
              <a:rPr lang="en-US" altLang="zh-CN" sz="1800" dirty="0"/>
              <a:t>			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 j;</a:t>
            </a:r>
          </a:p>
          <a:p>
            <a:pPr marL="0" indent="0">
              <a:buNone/>
            </a:pPr>
            <a:r>
              <a:rPr lang="en-US" altLang="zh-CN" sz="1800" dirty="0"/>
              <a:t>                                              p = </a:t>
            </a:r>
            <a:r>
              <a:rPr lang="en-US" altLang="zh-CN" sz="1800"/>
              <a:t>a;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++){</a:t>
            </a:r>
          </a:p>
          <a:p>
            <a:pPr marL="0" indent="0">
              <a:buNone/>
            </a:pPr>
            <a:r>
              <a:rPr lang="en-US" altLang="zh-CN" sz="1800" dirty="0"/>
              <a:t>		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++){</a:t>
            </a:r>
          </a:p>
          <a:p>
            <a:pPr marL="0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 ",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 }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</a:t>
            </a:r>
          </a:p>
          <a:p>
            <a:pPr marL="0" indent="0">
              <a:buNone/>
            </a:pPr>
            <a:r>
              <a:rPr lang="en-US" altLang="zh-CN" sz="1800" dirty="0"/>
              <a:t>	            }</a:t>
            </a:r>
          </a:p>
          <a:p>
            <a:pPr marL="0" indent="0">
              <a:buNone/>
            </a:pPr>
            <a:r>
              <a:rPr lang="en-US" altLang="zh-CN" sz="1800" dirty="0"/>
              <a:t>	for(p = &amp;a[0]; p &lt;=&amp;a[n-1];p++) {</a:t>
            </a:r>
          </a:p>
          <a:p>
            <a:pPr marL="0" indent="0">
              <a:buNone/>
            </a:pPr>
            <a:r>
              <a:rPr lang="en-US" altLang="zh-CN" sz="1800" dirty="0"/>
              <a:t>		for(j = 0; j &lt; 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++){</a:t>
            </a:r>
          </a:p>
          <a:p>
            <a:pPr marL="0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 ", (*p)[j]);         	}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</a:t>
            </a:r>
          </a:p>
          <a:p>
            <a:pPr marL="0" indent="0">
              <a:buNone/>
            </a:pPr>
            <a:r>
              <a:rPr lang="en-US" altLang="zh-CN" sz="1800" dirty="0"/>
              <a:t>	               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lnSpc>
                <a:spcPts val="4000"/>
              </a:lnSpc>
              <a:buNone/>
            </a:pPr>
            <a:endParaRPr lang="zh-CN" altLang="en-US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0238E1-33D0-F685-6A8E-7C78E5B0775F}"/>
              </a:ext>
            </a:extLst>
          </p:cNvPr>
          <p:cNvSpPr txBox="1"/>
          <p:nvPr/>
        </p:nvSpPr>
        <p:spPr>
          <a:xfrm>
            <a:off x="8689975" y="1828800"/>
            <a:ext cx="2819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 main() {</a:t>
            </a:r>
          </a:p>
          <a:p>
            <a:r>
              <a:rPr lang="en-US" altLang="zh-CN" sz="2400" dirty="0"/>
              <a:t>    int m = 3;</a:t>
            </a:r>
          </a:p>
          <a:p>
            <a:r>
              <a:rPr lang="en-US" altLang="zh-CN" dirty="0"/>
              <a:t>     </a:t>
            </a:r>
            <a:r>
              <a:rPr lang="en-US" altLang="zh-CN" sz="2400" dirty="0"/>
              <a:t>int n = 5;</a:t>
            </a:r>
          </a:p>
          <a:p>
            <a:r>
              <a:rPr lang="en-US" altLang="zh-CN" sz="2400" dirty="0"/>
              <a:t>    f(m, n);</a:t>
            </a:r>
          </a:p>
          <a:p>
            <a:r>
              <a:rPr lang="en-US" altLang="zh-CN" sz="2400" dirty="0"/>
              <a:t>    return 0;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1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2133600" y="584200"/>
            <a:ext cx="7924800" cy="8636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指针和变长数组 </a:t>
            </a:r>
            <a:r>
              <a:rPr lang="en-US" altLang="zh-CN"/>
              <a:t>(C99)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/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对变长数组同样可以执行指针算术运算。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例如对于如下的二维变长数组：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</a:rPr>
              <a:t> a[m][n];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可以声明一个指针</a:t>
            </a:r>
            <a:r>
              <a:rPr lang="en-US" altLang="zh-CN" sz="2000" dirty="0">
                <a:latin typeface="Courier New" panose="02070309020205020404" pitchFamily="49" charset="0"/>
              </a:rPr>
              <a:t>p</a:t>
            </a:r>
            <a:r>
              <a:rPr lang="zh-CN" altLang="en-US" dirty="0"/>
              <a:t>，指向 </a:t>
            </a:r>
            <a:r>
              <a:rPr lang="en-US" altLang="zh-CN" dirty="0">
                <a:latin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</a:rPr>
              <a:t>中的某一行：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</a:rPr>
              <a:t> (*p)[n];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latin typeface="Courier New" panose="02070309020205020404" pitchFamily="49" charset="0"/>
              </a:rPr>
              <a:t>下述循环语句可以将数组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</a:rPr>
              <a:t>第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</a:rPr>
              <a:t>列元素清零：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for (p = a; p &lt; a + m; p++)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(*p)[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5468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305050"/>
            <a:ext cx="11401425" cy="224790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04800" y="838200"/>
            <a:ext cx="11387667" cy="113112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icoding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5687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sz="2800" dirty="0"/>
              <a:t>如果指针 </a:t>
            </a:r>
            <a:r>
              <a:rPr lang="en-US" altLang="zh-CN" sz="2800" dirty="0"/>
              <a:t>p </a:t>
            </a:r>
            <a:r>
              <a:rPr lang="zh-CN" altLang="en-US" sz="2800" dirty="0"/>
              <a:t>指向数组 </a:t>
            </a:r>
            <a:r>
              <a:rPr lang="en-US" altLang="zh-CN" sz="2800" dirty="0"/>
              <a:t>a </a:t>
            </a:r>
            <a:r>
              <a:rPr lang="zh-CN" altLang="en-US" sz="2800" dirty="0"/>
              <a:t>的某个元素，则可通过对指针 </a:t>
            </a:r>
            <a:r>
              <a:rPr lang="en-US" altLang="zh-CN" sz="2800" dirty="0"/>
              <a:t>p </a:t>
            </a:r>
            <a:r>
              <a:rPr lang="zh-CN" altLang="en-US" sz="2800" dirty="0"/>
              <a:t>进行指针算术运算（或地址算术运算），从而实现访问数组</a:t>
            </a:r>
            <a:r>
              <a:rPr lang="en-US" altLang="zh-CN" sz="2800" dirty="0"/>
              <a:t>a</a:t>
            </a:r>
            <a:r>
              <a:rPr lang="zh-CN" altLang="en-US" sz="2800" dirty="0"/>
              <a:t>中其他元素。</a:t>
            </a:r>
            <a:endParaRPr lang="en-US" altLang="zh-CN" sz="2800" dirty="0"/>
          </a:p>
          <a:p>
            <a:r>
              <a:rPr lang="en-US" altLang="zh-CN" sz="2800" dirty="0"/>
              <a:t>C</a:t>
            </a:r>
            <a:r>
              <a:rPr lang="zh-CN" altLang="en-US" sz="2800" dirty="0"/>
              <a:t>语言支持三种类型的指针算术运算（且仅有这三种类型）</a:t>
            </a:r>
          </a:p>
          <a:p>
            <a:pPr lvl="1"/>
            <a:r>
              <a:rPr lang="zh-CN" altLang="en-US" dirty="0"/>
              <a:t>指针加上整数</a:t>
            </a:r>
          </a:p>
          <a:p>
            <a:pPr lvl="1"/>
            <a:r>
              <a:rPr lang="zh-CN" altLang="en-US" dirty="0"/>
              <a:t>指针减去整数</a:t>
            </a:r>
          </a:p>
          <a:p>
            <a:pPr lvl="1"/>
            <a:r>
              <a:rPr lang="zh-CN" altLang="en-US" dirty="0"/>
              <a:t>两个指针相减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733800" y="3477491"/>
            <a:ext cx="8077200" cy="7135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思考：为什么不允许两个指针相加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???</a:t>
            </a:r>
            <a:r>
              <a:rPr lang="zh-CN" alt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！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3706090" y="4305300"/>
            <a:ext cx="8177099" cy="10287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类比：从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开始计数的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  <a:r>
              <a:rPr lang="zh-CN" alt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个房间，其中有两个房间编号为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</a:t>
            </a:r>
            <a:r>
              <a:rPr lang="zh-CN" alt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号房与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67</a:t>
            </a:r>
            <a:r>
              <a:rPr lang="zh-CN" alt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号房：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55+67 = ???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631DB-E156-4D5C-9181-3F0CBE956552}"/>
              </a:ext>
            </a:extLst>
          </p:cNvPr>
          <p:cNvSpPr txBox="1"/>
          <p:nvPr/>
        </p:nvSpPr>
        <p:spPr>
          <a:xfrm>
            <a:off x="762000" y="5528101"/>
            <a:ext cx="11273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两个指针相加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没有意义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就好像宾馆房号一样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两个房号相加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没有意义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但房号可以加上一个整数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你住在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601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房间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zuoyeFont_mathFont"/>
              </a:rPr>
              <a:t>我的房间标号比你的大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zuoyeFont_mathFont"/>
              </a:rPr>
              <a:t>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44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指针加上整数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dirty="0"/>
              <a:t>指针 </a:t>
            </a:r>
            <a:r>
              <a:rPr lang="en-US" altLang="zh-CN" dirty="0">
                <a:latin typeface="Courier New" panose="02070309020205020404" pitchFamily="49" charset="0"/>
              </a:rPr>
              <a:t>p </a:t>
            </a:r>
            <a:r>
              <a:rPr lang="zh-CN" altLang="en-US" dirty="0">
                <a:latin typeface="Courier New" panose="02070309020205020404" pitchFamily="49" charset="0"/>
              </a:rPr>
              <a:t>加上整数 </a:t>
            </a:r>
            <a:r>
              <a:rPr lang="en-US" altLang="zh-CN" dirty="0">
                <a:latin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</a:rPr>
              <a:t>产生新指针，指向 </a:t>
            </a:r>
            <a:r>
              <a:rPr lang="en-US" altLang="zh-CN" dirty="0">
                <a:latin typeface="Courier New" panose="02070309020205020404" pitchFamily="49" charset="0"/>
              </a:rPr>
              <a:t>p</a:t>
            </a:r>
            <a:r>
              <a:rPr lang="en-US" altLang="zh-CN" dirty="0"/>
              <a:t> </a:t>
            </a:r>
            <a:r>
              <a:rPr lang="zh-CN" altLang="en-US" dirty="0"/>
              <a:t>当前所指元素之后</a:t>
            </a:r>
            <a:r>
              <a:rPr lang="zh-CN" altLang="en-US" dirty="0">
                <a:solidFill>
                  <a:srgbClr val="C00000"/>
                </a:solidFill>
              </a:rPr>
              <a:t>第 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个元素</a:t>
            </a:r>
            <a:r>
              <a:rPr lang="zh-CN" altLang="en-US" dirty="0">
                <a:latin typeface="Courier New" panose="02070309020205020404" pitchFamily="49" charset="0"/>
              </a:rPr>
              <a:t>的位置。</a:t>
            </a:r>
            <a:endParaRPr lang="zh-CN" altLang="en-US" dirty="0"/>
          </a:p>
          <a:p>
            <a:pPr>
              <a:spcBef>
                <a:spcPct val="35000"/>
              </a:spcBef>
            </a:pPr>
            <a:r>
              <a:rPr lang="zh-CN" altLang="en-US" dirty="0"/>
              <a:t>更准确地说：如果 </a:t>
            </a:r>
            <a:r>
              <a:rPr lang="en-US" altLang="zh-CN" dirty="0">
                <a:latin typeface="Courier New" panose="02070309020205020404" pitchFamily="49" charset="0"/>
              </a:rPr>
              <a:t>p</a:t>
            </a:r>
            <a:r>
              <a:rPr lang="zh-CN" altLang="en-US" dirty="0">
                <a:latin typeface="Courier New" panose="02070309020205020404" pitchFamily="49" charset="0"/>
              </a:rPr>
              <a:t>指向数组元素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zh-CN" altLang="en-US" dirty="0"/>
              <a:t>则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p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+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指向数组元素 </a:t>
            </a:r>
            <a:r>
              <a:rPr lang="en-US" altLang="zh-CN" dirty="0">
                <a:latin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</a:rPr>
              <a:t>i+j</a:t>
            </a:r>
            <a:r>
              <a:rPr lang="en-US" altLang="zh-CN" dirty="0">
                <a:latin typeface="Courier New" panose="02070309020205020404" pitchFamily="49" charset="0"/>
              </a:rPr>
              <a:t>]</a:t>
            </a:r>
            <a:r>
              <a:rPr lang="zh-CN" altLang="en-US" dirty="0"/>
              <a:t>。</a:t>
            </a:r>
          </a:p>
          <a:p>
            <a:pPr>
              <a:spcBef>
                <a:spcPct val="35000"/>
              </a:spcBef>
            </a:pPr>
            <a:r>
              <a:rPr lang="zh-CN" altLang="en-US" dirty="0"/>
              <a:t>假设有如下声明：</a:t>
            </a:r>
          </a:p>
          <a:p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85800" y="4343400"/>
            <a:ext cx="4419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a[10], *p, *q, i;</a:t>
            </a:r>
            <a:endParaRPr lang="zh-CN" altLang="en-US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5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指针加上整数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362200" y="1963882"/>
            <a:ext cx="2590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= &amp;a[2];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9AB6E3-D078-894D-BBC1-543CF3594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4191000" cy="494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362200" y="3645478"/>
            <a:ext cx="2590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= p + 3;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2362200" y="5414346"/>
            <a:ext cx="2590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+= 6;</a:t>
            </a:r>
            <a:endParaRPr lang="en-US" altLang="zh-CN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5257800" y="1887682"/>
            <a:ext cx="455949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5257800" y="3576205"/>
            <a:ext cx="455949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257799" y="5365855"/>
            <a:ext cx="455949" cy="838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指针减去整数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dirty="0"/>
              <a:t>指针 </a:t>
            </a:r>
            <a:r>
              <a:rPr lang="en-US" altLang="zh-CN" dirty="0">
                <a:latin typeface="Courier New" panose="02070309020205020404" pitchFamily="49" charset="0"/>
              </a:rPr>
              <a:t>p </a:t>
            </a:r>
            <a:r>
              <a:rPr lang="zh-CN" altLang="en-US" dirty="0">
                <a:latin typeface="Courier New" panose="02070309020205020404" pitchFamily="49" charset="0"/>
              </a:rPr>
              <a:t>减去整数 </a:t>
            </a:r>
            <a:r>
              <a:rPr lang="en-US" altLang="zh-CN" dirty="0">
                <a:latin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</a:rPr>
              <a:t>产生新指针，指向 </a:t>
            </a:r>
            <a:r>
              <a:rPr lang="en-US" altLang="zh-CN" dirty="0">
                <a:latin typeface="Courier New" panose="02070309020205020404" pitchFamily="49" charset="0"/>
              </a:rPr>
              <a:t>p</a:t>
            </a:r>
            <a:r>
              <a:rPr lang="en-US" altLang="zh-CN" dirty="0"/>
              <a:t> </a:t>
            </a:r>
            <a:r>
              <a:rPr lang="zh-CN" altLang="en-US" dirty="0"/>
              <a:t>当前所指元素之前</a:t>
            </a:r>
            <a:r>
              <a:rPr lang="zh-CN" altLang="en-US" dirty="0">
                <a:solidFill>
                  <a:srgbClr val="C00000"/>
                </a:solidFill>
              </a:rPr>
              <a:t>第 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j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个元素</a:t>
            </a:r>
            <a:r>
              <a:rPr lang="zh-CN" altLang="en-US" dirty="0">
                <a:latin typeface="Courier New" panose="02070309020205020404" pitchFamily="49" charset="0"/>
              </a:rPr>
              <a:t>的位置。</a:t>
            </a:r>
            <a:endParaRPr lang="zh-CN" altLang="en-US" dirty="0"/>
          </a:p>
          <a:p>
            <a:pPr>
              <a:spcBef>
                <a:spcPct val="35000"/>
              </a:spcBef>
            </a:pPr>
            <a:r>
              <a:rPr lang="zh-CN" altLang="en-US" dirty="0"/>
              <a:t>更准确地说：如果 </a:t>
            </a:r>
            <a:r>
              <a:rPr lang="en-US" altLang="zh-CN" dirty="0">
                <a:latin typeface="Courier New" panose="02070309020205020404" pitchFamily="49" charset="0"/>
              </a:rPr>
              <a:t>p</a:t>
            </a:r>
            <a:r>
              <a:rPr lang="zh-CN" altLang="en-US" dirty="0">
                <a:latin typeface="Courier New" panose="02070309020205020404" pitchFamily="49" charset="0"/>
              </a:rPr>
              <a:t>指向数组元素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zh-CN" altLang="en-US" dirty="0"/>
              <a:t>则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p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-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指向数组元素 </a:t>
            </a:r>
            <a:r>
              <a:rPr lang="en-US" altLang="zh-CN" dirty="0">
                <a:latin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-j]</a:t>
            </a:r>
            <a:r>
              <a:rPr lang="zh-CN" altLang="en-US" dirty="0"/>
              <a:t>。</a:t>
            </a:r>
          </a:p>
          <a:p>
            <a:pPr>
              <a:spcBef>
                <a:spcPct val="35000"/>
              </a:spcBef>
            </a:pPr>
            <a:r>
              <a:rPr lang="zh-CN" altLang="en-US" dirty="0"/>
              <a:t>同样假设有如下声明：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8FCC23C-E042-F54D-9327-2330E753B39D}"/>
              </a:ext>
            </a:extLst>
          </p:cNvPr>
          <p:cNvSpPr/>
          <p:nvPr/>
        </p:nvSpPr>
        <p:spPr bwMode="auto">
          <a:xfrm>
            <a:off x="685800" y="4343400"/>
            <a:ext cx="4419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a[10], *p, *q, i;</a:t>
            </a:r>
            <a:endParaRPr lang="zh-CN" altLang="en-US" sz="2800" b="1" dirty="0">
              <a:solidFill>
                <a:srgbClr val="00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0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4917</TotalTime>
  <Words>5552</Words>
  <Application>Microsoft Office PowerPoint</Application>
  <PresentationFormat>宽屏</PresentationFormat>
  <Paragraphs>588</Paragraphs>
  <Slides>54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zuoyeFont_mathFont</vt:lpstr>
      <vt:lpstr>黑体</vt:lpstr>
      <vt:lpstr>微软雅黑</vt:lpstr>
      <vt:lpstr>Arial</vt:lpstr>
      <vt:lpstr>Arial Black</vt:lpstr>
      <vt:lpstr>Courier New</vt:lpstr>
      <vt:lpstr>Times New Roman</vt:lpstr>
      <vt:lpstr>Verdana</vt:lpstr>
      <vt:lpstr>Wingdings</vt:lpstr>
      <vt:lpstr>tm2</vt:lpstr>
      <vt:lpstr>第八章 指针和数组</vt:lpstr>
      <vt:lpstr>PowerPoint 演示文稿</vt:lpstr>
      <vt:lpstr>背景简介</vt:lpstr>
      <vt:lpstr>指针的算术运算</vt:lpstr>
      <vt:lpstr>指针的算术运算</vt:lpstr>
      <vt:lpstr>指针的算术运算</vt:lpstr>
      <vt:lpstr>指针加上整数</vt:lpstr>
      <vt:lpstr>指针加上整数</vt:lpstr>
      <vt:lpstr>指针减去整数</vt:lpstr>
      <vt:lpstr>指针减去整数</vt:lpstr>
      <vt:lpstr>两个指针相减</vt:lpstr>
      <vt:lpstr>两个指针相减</vt:lpstr>
      <vt:lpstr>指针的比较</vt:lpstr>
      <vt:lpstr> 指向复合常量的指针 (C99)</vt:lpstr>
      <vt:lpstr>PowerPoint 演示文稿</vt:lpstr>
      <vt:lpstr>指针用于数组处理</vt:lpstr>
      <vt:lpstr>指针用于数组处理</vt:lpstr>
      <vt:lpstr>指针用于数组处理</vt:lpstr>
      <vt:lpstr>* 和 ++ 运算符的组合</vt:lpstr>
      <vt:lpstr>* 和 ++ 运算符的组合</vt:lpstr>
      <vt:lpstr>* 和 ++ 运算符的组合</vt:lpstr>
      <vt:lpstr>* 和 -- 运算符的组合</vt:lpstr>
      <vt:lpstr>* 和 -- 运算符的组合</vt:lpstr>
      <vt:lpstr>PowerPoint 演示文稿</vt:lpstr>
      <vt:lpstr>用数组名作为指针</vt:lpstr>
      <vt:lpstr>用数组名作为指针</vt:lpstr>
      <vt:lpstr>用数组名作为指针</vt:lpstr>
      <vt:lpstr>数组型形参与数组变量</vt:lpstr>
      <vt:lpstr>数组型实参(改进版)</vt:lpstr>
      <vt:lpstr>保护数组型实参</vt:lpstr>
      <vt:lpstr>保护数组型实参</vt:lpstr>
      <vt:lpstr>向函数传递数组的效率优势</vt:lpstr>
      <vt:lpstr>将数组型形参直接声明为指针</vt:lpstr>
      <vt:lpstr>通过数组形参传递数组片段</vt:lpstr>
      <vt:lpstr>使用指针作为数组名</vt:lpstr>
      <vt:lpstr>PowerPoint 演示文稿</vt:lpstr>
      <vt:lpstr>指针和多维数组</vt:lpstr>
      <vt:lpstr>处理多维数组的元素</vt:lpstr>
      <vt:lpstr>处理多维数组的元素</vt:lpstr>
      <vt:lpstr>处理多维数组的元素</vt:lpstr>
      <vt:lpstr>处理多维数组的行</vt:lpstr>
      <vt:lpstr>处理多维数组的行</vt:lpstr>
      <vt:lpstr>PowerPoint 演示文稿</vt:lpstr>
      <vt:lpstr>PowerPoint 演示文稿</vt:lpstr>
      <vt:lpstr>处理多维数组的列</vt:lpstr>
      <vt:lpstr>用多维数组名作为指针</vt:lpstr>
      <vt:lpstr>用多维数组名作为指针</vt:lpstr>
      <vt:lpstr>PowerPoint 演示文稿</vt:lpstr>
      <vt:lpstr>指针和变长数组 (C99)</vt:lpstr>
      <vt:lpstr>指针和变长数组 (C99)</vt:lpstr>
      <vt:lpstr>指针和变长数组 (C99)</vt:lpstr>
      <vt:lpstr>PowerPoint 演示文稿</vt:lpstr>
      <vt:lpstr>指针和变长数组 (C99)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饶 云波</cp:lastModifiedBy>
  <cp:revision>1300</cp:revision>
  <cp:lastPrinted>1999-11-08T20:52:53Z</cp:lastPrinted>
  <dcterms:created xsi:type="dcterms:W3CDTF">1999-08-24T18:39:05Z</dcterms:created>
  <dcterms:modified xsi:type="dcterms:W3CDTF">2022-10-22T13:59:18Z</dcterms:modified>
</cp:coreProperties>
</file>