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Brazilian Cuisine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Brazilian cuisine is a rich tapestry of diverse culinary traditions, blending indigenous, European, and African influences. From the iconic dishes to the abundant local ingredients, it offers a flavorful and captivating gastronomic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9052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80973"/>
            <a:ext cx="24435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by gabriel thiessen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80854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Diverse Culinary Traditions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Indigenous Influences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cuisine of Brazil's indigenous peoples, such as the Amazonian tribes, has contributed staple ingredients like cassava, açaí, and a variety of tropical fruits.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Portuguese and European Legacies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colonial era brought Portuguese, Italian, and other European culinary traditions, introducing techniques and ingredients like olive oil, breads, and dairy products.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African Heritage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significant African diaspora in Brazil has left an indelible mark on the country's cuisine, with dishes like feijoada and acarajé becoming beloved national favorites.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0063"/>
            <a:ext cx="6802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Iconic Brazilian Dishes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2897" y="2814042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Feijoada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hearty stew of black beans, pork, and a variety of smoked and cured meats, often served with rice, collard greens, and orange slices.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2256" y="2814042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Churrasco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renowned Brazilian barbecue, featuring a variety of grilled meats, sausages, and vegetables, accompanied by chimichurri sauce and sides like farofa.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1106" y="5188148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Moqueca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flavorful seafood stew made with fish, shrimp, coconut milk, and a blend of spices and herbs, often served with rice and pirão.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57730" y="5188148"/>
            <a:ext cx="2370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Brigadeiro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decadent chocolate truffle-like confection, made with condensed milk, cocoa powder, and butter, a beloved Brazilian dessert.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72753"/>
            <a:ext cx="7109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Ingredients and Flavors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Tropical Fruits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92167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Brazil is home to a diverse array of tropical fruits, such as passion fruit, guava, acai, and cashew apples, which add vibrant flavors and nutrients to Brazilian cuisine.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Spices and Herbs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extensive use of spices like cumin, coriander, and malagueta peppers, as well as fresh herbs like cilantro and parsley, infuses Brazilian dishes with bold, aromatic flavors.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Staple Ingredients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Cassava (manioc), rice, beans, and a variety of seafood and meats are foundational ingredients that form the backbone of many Brazilian culinary traditions.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9317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Regional Variations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Each region of Brazil has its own unique culinary specialties, reflecting the diversity of the country's landscapes, cultures, and local produce.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2024-04-09T17:57:38Z</dcterms:created>
  <dcterms:modified xsi:type="dcterms:W3CDTF">2024-04-09T17:57:38Z</dcterms:modified>
</cp:coreProperties>
</file>