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480661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Philadelphia Eagles: An Overview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68856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The Philadelphia Eagles are a professional American football team based in Philadelphia, Pennsylvania. They have a storied history in the NFL, known for their passionate fan base, fierce rivalries, and championship-caliber teams over the decades.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37674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19" y="6384369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6360081"/>
            <a:ext cx="251269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by Max Orenstein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747713"/>
            <a:ext cx="743128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Eagles' Storied History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1775341"/>
            <a:ext cx="44410" cy="5706427"/>
          </a:xfrm>
          <a:prstGeom prst="rect">
            <a:avLst/>
          </a:prstGeom>
          <a:solidFill>
            <a:srgbClr val="D2CCC5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176641"/>
            <a:ext cx="777597" cy="44410"/>
          </a:xfrm>
          <a:prstGeom prst="rect">
            <a:avLst/>
          </a:prstGeom>
          <a:solidFill>
            <a:srgbClr val="D2CCC5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194893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9" name="Text 6"/>
          <p:cNvSpPr/>
          <p:nvPr/>
        </p:nvSpPr>
        <p:spPr>
          <a:xfrm>
            <a:off x="1087815" y="1990606"/>
            <a:ext cx="15728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19975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Established in 1933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47792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Eagles were founded in 1933 and joined the National Football League, quickly establishing themselves as a competitive franchise.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034373"/>
            <a:ext cx="777597" cy="44410"/>
          </a:xfrm>
          <a:prstGeom prst="rect">
            <a:avLst/>
          </a:prstGeom>
          <a:solidFill>
            <a:srgbClr val="D2CCC5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380666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4" name="Text 11"/>
          <p:cNvSpPr/>
          <p:nvPr/>
        </p:nvSpPr>
        <p:spPr>
          <a:xfrm>
            <a:off x="1065431" y="3848338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3855244"/>
            <a:ext cx="37976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First Championship in 1948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33566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Eagles won their first NFL championship in 1948, sparking a legacy of success and loyalty among their devoted fanbase.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5892105"/>
            <a:ext cx="777597" cy="44410"/>
          </a:xfrm>
          <a:prstGeom prst="rect">
            <a:avLst/>
          </a:prstGeom>
          <a:solidFill>
            <a:srgbClr val="D2CCC5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66439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9" name="Text 16"/>
          <p:cNvSpPr/>
          <p:nvPr/>
        </p:nvSpPr>
        <p:spPr>
          <a:xfrm>
            <a:off x="1066026" y="5706070"/>
            <a:ext cx="200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712976"/>
            <a:ext cx="31299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Super Bowl LII Victory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193393"/>
            <a:ext cx="77510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 2017, the Eagles won their first Super Bowl championship, defeating the New England Patriots in a thrilling game that cemented their place in NFL history.</a:t>
            </a:r>
            <a:endParaRPr lang="en-US" sz="1750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3647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Players and Standout Performances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80648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Legendary Quarterbacks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197191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Eagles have been led by many exceptional quarterbacks, including Norm Van Brocklin, Donovan McNabb, and Carson Wentz, who have all made significant contributions to the team's success.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2806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Defensive Stalwarts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850005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Eagles' defense has been anchored by dominant players like Reggie White, Brian Dawkins, and Fletcher Cox, who have earned multiple Pro Bowl selections and helped the team win championships.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280648"/>
            <a:ext cx="283452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Iconic Performances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850005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Memorable moments in Eagles history include Randall Cunningham's acrobatic touchdown runs, Malcolm Jenkins' game-changing interceptions, and Nick Foles' MVP performance in Super Bowl LII.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721281"/>
            <a:ext cx="759130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Eagles' Road to Success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99" y="1748909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7428" y="1971080"/>
            <a:ext cx="43201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Consistent Playoff Appearances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7428" y="2451497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Eagles have been a regular fixture in the NFL playoffs, with 26 postseason appearances and 3 Super Bowl appearances in their storied history.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3526393"/>
            <a:ext cx="1110972" cy="199096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77428" y="3748564"/>
            <a:ext cx="343031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Dedicated Coaching Staff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2277428" y="4228981"/>
            <a:ext cx="78621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Eagles have been led by innovative and successful coaches, such as Andy Reid and Doug Pederson, who have helped the team maintain a high level of competitiveness.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5517356"/>
            <a:ext cx="1110972" cy="199096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77428" y="5739527"/>
            <a:ext cx="278118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Passionate Fan Base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2277428" y="6219944"/>
            <a:ext cx="78621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Eagles' loyal and enthusiastic fanbase, known as the "Midnight Green Army," have been a driving force behind the team's success, providing unwavering support through thick and thin.</a:t>
            </a:r>
            <a:endParaRPr lang="en-US" sz="175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2024-04-08T22:05:01Z</dcterms:created>
  <dcterms:modified xsi:type="dcterms:W3CDTF">2024-04-08T22:05:01Z</dcterms:modified>
</cp:coreProperties>
</file>