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9D732-D726-4BDD-BB83-67341D45F6C9}" v="15" dt="2024-04-08T23:24:23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f a bird&#10;&#10;Description automatically generated">
            <a:extLst>
              <a:ext uri="{FF2B5EF4-FFF2-40B4-BE49-F238E27FC236}">
                <a16:creationId xmlns:a16="http://schemas.microsoft.com/office/drawing/2014/main" id="{A79D8A4E-AAB1-B168-7266-7452F84704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Philadelphia Eagles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Max Orenstein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94108-DDCD-11DB-8342-AE1EF4BC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US" sz="5400" dirty="0"/>
              <a:t>History and Players</a:t>
            </a:r>
          </a:p>
        </p:txBody>
      </p:sp>
      <p:pic>
        <p:nvPicPr>
          <p:cNvPr id="6" name="Picture 5" descr="A collection of logos of eagles&#10;&#10;Description automatically generated">
            <a:extLst>
              <a:ext uri="{FF2B5EF4-FFF2-40B4-BE49-F238E27FC236}">
                <a16:creationId xmlns:a16="http://schemas.microsoft.com/office/drawing/2014/main" id="{D67780CD-3434-54D3-F47D-C2D2D455BB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" r="1460" b="-1"/>
          <a:stretch/>
        </p:blipFill>
        <p:spPr>
          <a:xfrm>
            <a:off x="6604599" y="365125"/>
            <a:ext cx="2397171" cy="2194560"/>
          </a:xfrm>
          <a:prstGeom prst="rect">
            <a:avLst/>
          </a:prstGeom>
        </p:spPr>
      </p:pic>
      <p:pic>
        <p:nvPicPr>
          <p:cNvPr id="10" name="Picture 9" descr="A person holding a trophy&#10;&#10;Description automatically generated">
            <a:extLst>
              <a:ext uri="{FF2B5EF4-FFF2-40B4-BE49-F238E27FC236}">
                <a16:creationId xmlns:a16="http://schemas.microsoft.com/office/drawing/2014/main" id="{1C424923-E50D-146B-6194-2230B6B435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r="5436" b="6"/>
          <a:stretch/>
        </p:blipFill>
        <p:spPr>
          <a:xfrm>
            <a:off x="9315614" y="365125"/>
            <a:ext cx="2484098" cy="2194560"/>
          </a:xfrm>
          <a:prstGeom prst="rect">
            <a:avLst/>
          </a:prstGeom>
        </p:spPr>
      </p:pic>
      <p:sp>
        <p:nvSpPr>
          <p:cNvPr id="37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DAF1-CC4F-75BF-D92C-C9837988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en-US" sz="2200" dirty="0"/>
              <a:t>Founded in 1933</a:t>
            </a:r>
          </a:p>
          <a:p>
            <a:r>
              <a:rPr lang="en-US" sz="2200" dirty="0"/>
              <a:t>Has boasted many star players notable Reggie Bush, Brian Dawkins, Harold Carmichael, Terrell Owens, and Randall Cunningham</a:t>
            </a:r>
          </a:p>
          <a:p>
            <a:r>
              <a:rPr lang="en-US" sz="2200" dirty="0"/>
              <a:t>2017 Superbowl Champions</a:t>
            </a:r>
          </a:p>
          <a:p>
            <a:endParaRPr lang="en-US" sz="2200" dirty="0"/>
          </a:p>
        </p:txBody>
      </p:sp>
      <p:pic>
        <p:nvPicPr>
          <p:cNvPr id="8" name="Picture 7" descr="A football player in a green uniform&#10;&#10;Description automatically generated">
            <a:extLst>
              <a:ext uri="{FF2B5EF4-FFF2-40B4-BE49-F238E27FC236}">
                <a16:creationId xmlns:a16="http://schemas.microsoft.com/office/drawing/2014/main" id="{09E794D9-528F-95C6-1E7F-12BBA0A5E1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6081" b="1"/>
          <a:stretch/>
        </p:blipFill>
        <p:spPr>
          <a:xfrm>
            <a:off x="6791037" y="2766251"/>
            <a:ext cx="4778773" cy="34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1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AAB81-B022-0C24-D70D-D637ECB5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en-US"/>
              <a:t>The Current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CF7C-3956-ABDF-DBD5-9F383678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2711395"/>
            <a:ext cx="4114801" cy="3465568"/>
          </a:xfrm>
        </p:spPr>
        <p:txBody>
          <a:bodyPr>
            <a:normAutofit/>
          </a:bodyPr>
          <a:lstStyle/>
          <a:p>
            <a:r>
              <a:rPr lang="en-US" sz="2000"/>
              <a:t>2022 Superbowl Loss + 2023 Late-season burn out</a:t>
            </a:r>
          </a:p>
          <a:p>
            <a:r>
              <a:rPr lang="en-US" sz="2000"/>
              <a:t>Offseason Loss Hall of Fame of Veterans</a:t>
            </a:r>
          </a:p>
          <a:p>
            <a:r>
              <a:rPr lang="en-US" sz="2000"/>
              <a:t>Exciting New Weapons + Coaches</a:t>
            </a:r>
          </a:p>
        </p:txBody>
      </p:sp>
      <p:pic>
        <p:nvPicPr>
          <p:cNvPr id="9" name="Picture 8" descr="A person sitting at a table&#10;&#10;Description automatically generated">
            <a:extLst>
              <a:ext uri="{FF2B5EF4-FFF2-40B4-BE49-F238E27FC236}">
                <a16:creationId xmlns:a16="http://schemas.microsoft.com/office/drawing/2014/main" id="{E84F313C-7DFF-E207-3308-164F4A007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6" r="18066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7" name="Picture 6" descr="A person sitting at a microphone&#10;&#10;Description automatically generated">
            <a:extLst>
              <a:ext uri="{FF2B5EF4-FFF2-40B4-BE49-F238E27FC236}">
                <a16:creationId xmlns:a16="http://schemas.microsoft.com/office/drawing/2014/main" id="{31CDDAE4-EFF5-49A3-A175-8D4BF35BF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2" r="29773" b="1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5" name="Picture 4" descr="A football player walking on a bench&#10;&#10;Description automatically generated">
            <a:extLst>
              <a:ext uri="{FF2B5EF4-FFF2-40B4-BE49-F238E27FC236}">
                <a16:creationId xmlns:a16="http://schemas.microsoft.com/office/drawing/2014/main" id="{16C3BEF1-CBF0-EBD4-BEDB-43E725A09B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 r="2072" b="-2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605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8ADE2-DD71-61A8-9637-03B1ECDC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Why The Eagles Matter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8009-2AD3-606E-0297-D87EEE8D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There are ups and downs as an Eagles fan</a:t>
            </a:r>
          </a:p>
          <a:p>
            <a:r>
              <a:rPr lang="en-US" sz="2200"/>
              <a:t>The most passionate fanbase of any team</a:t>
            </a:r>
          </a:p>
          <a:p>
            <a:r>
              <a:rPr lang="en-US" sz="2200"/>
              <a:t>A sense of a community in a culturally diverse city</a:t>
            </a:r>
          </a:p>
          <a:p>
            <a:endParaRPr lang="en-US" sz="2200"/>
          </a:p>
          <a:p>
            <a:endParaRPr lang="en-US" sz="2200"/>
          </a:p>
        </p:txBody>
      </p:sp>
      <p:pic>
        <p:nvPicPr>
          <p:cNvPr id="5" name="Picture 4" descr="A person with green hair and green face paint screaming&#10;&#10;Description automatically generated">
            <a:extLst>
              <a:ext uri="{FF2B5EF4-FFF2-40B4-BE49-F238E27FC236}">
                <a16:creationId xmlns:a16="http://schemas.microsoft.com/office/drawing/2014/main" id="{83F78605-B512-5611-5102-82C1E4A3B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r="2998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052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3B99057C93D041A495DB2ACCB59259" ma:contentTypeVersion="9" ma:contentTypeDescription="Create a new document." ma:contentTypeScope="" ma:versionID="f95ca3fdeb191e22996e6a308025cc25">
  <xsd:schema xmlns:xsd="http://www.w3.org/2001/XMLSchema" xmlns:xs="http://www.w3.org/2001/XMLSchema" xmlns:p="http://schemas.microsoft.com/office/2006/metadata/properties" xmlns:ns3="bd167b07-984d-4749-bd2a-7802c02c0aaa" targetNamespace="http://schemas.microsoft.com/office/2006/metadata/properties" ma:root="true" ma:fieldsID="9e380aec4d40f10f825e90c9621b48c4" ns3:_="">
    <xsd:import namespace="bd167b07-984d-4749-bd2a-7802c02c0aa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67b07-984d-4749-bd2a-7802c02c0aa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167b07-984d-4749-bd2a-7802c02c0aaa" xsi:nil="true"/>
  </documentManagement>
</p:properties>
</file>

<file path=customXml/itemProps1.xml><?xml version="1.0" encoding="utf-8"?>
<ds:datastoreItem xmlns:ds="http://schemas.openxmlformats.org/officeDocument/2006/customXml" ds:itemID="{C68028ED-D456-432B-9D9D-9982B636AE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167b07-984d-4749-bd2a-7802c02c0a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ACF50D-1FFF-411B-AF5A-C294635D35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784060-18F3-455B-A23B-F979779326B2}">
  <ds:schemaRefs>
    <ds:schemaRef ds:uri="http://schemas.microsoft.com/office/infopath/2007/PartnerControls"/>
    <ds:schemaRef ds:uri="http://purl.org/dc/elements/1.1/"/>
    <ds:schemaRef ds:uri="http://purl.org/dc/terms/"/>
    <ds:schemaRef ds:uri="bd167b07-984d-4749-bd2a-7802c02c0aaa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89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The Philadelphia Eagles</vt:lpstr>
      <vt:lpstr>History and Players</vt:lpstr>
      <vt:lpstr>The Current Team</vt:lpstr>
      <vt:lpstr>Why The Eagles Matter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Orenstein</dc:creator>
  <cp:lastModifiedBy>Orenstein, Max H</cp:lastModifiedBy>
  <cp:revision>2</cp:revision>
  <dcterms:created xsi:type="dcterms:W3CDTF">2024-04-04T20:12:18Z</dcterms:created>
  <dcterms:modified xsi:type="dcterms:W3CDTF">2024-04-08T23:24:26Z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0x010100923B99057C93D041A495DB2ACCB59259</vt:lpwstr>
  </property>
</Properties>
</file>