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6EE9-A805-2B74-543C-070C7E10B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99AE-CD6B-46ED-CEC8-2F2DC3A0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3A95-1234-749B-BCBF-65133D8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D695-B59F-1302-6889-7C9B637A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9232-E705-EF26-89A0-8EECA696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4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E209-736A-1B64-74FC-57FF8C20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3242-FB41-CFF5-8157-D99392DEB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FED0-5DE0-0F89-9541-AA6590A2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8795-2357-CE46-B3F0-EA81FA0C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441E-525D-5DB7-1453-DF421FB9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220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AB9C4-46FE-E2AF-C0E5-F6731FECE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0F-3410-5C6B-32E3-91F98B86D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39E7-AA52-B694-4151-CF44684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4CE0-AEC1-A60D-6CD5-99C04B50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206C-BBAD-83DB-4871-843DFD2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03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8822-3E9A-6709-E372-F197807E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4C14-8E83-CF76-146A-30D309DF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AD6A-CBD0-15C2-F923-83F2C7A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3EBE-DFA5-BBD4-E58C-C89A4D34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F023-A8C9-DFAE-CEA3-4D96E369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44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46E8-1F7E-9C33-B6FA-8AA9323C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AA0F-946E-2F98-3E82-B8D72C31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3873-9704-2065-CDBD-68522560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68FB-C1C9-C29A-5BFE-AEAF3861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FB3D-41D5-B26F-CD7C-CAE1BF65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3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F93F-2A7B-A1A2-5483-2FA0CBFA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E515-6A24-B81A-A5A0-51739BEC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A788-111F-6F3A-723D-CD444F69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07D2-C6A7-7260-904B-5A468E0C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8715-CBD6-50A7-11D2-C807C19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2FBC-9E9D-F875-E271-1F23377B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73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E79-DA95-9C5F-BC36-B17765D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D920-A0D0-2EC9-3599-159171E2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40ED8-A131-C5EA-9DB4-734EBCA8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2150E-6ED4-BCDA-91A5-5EAA8AB8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4A7B6-E623-1F75-5D69-57BE423CF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92E22-9777-903C-1E05-B9D8F0C4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1BF51-2FF6-B991-60F4-7146F502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32763-C8FB-465A-7FCD-9DD41673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70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8ABF-F23A-7303-BB13-45EFE0CA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20DA2-7617-4663-1010-26603706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C0B5-6FDC-83D3-D573-4D0190E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3F70-BC62-2E1D-6C36-AD2755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15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08C7-2065-4322-A72F-F3031D4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D95E-A71E-5E43-4A9B-0E1D56DA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11AB-3C41-11EC-D53E-85082F3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86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8B8-9626-A01B-1A08-F4F05532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1FA0-8121-E5F2-AD5F-C9D72AE6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A745-BEA4-EFC4-6E61-EA55CAC9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A3FD-0818-78CF-D952-CAFF0320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80B0-C33F-2A30-491B-6F371D94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BBCF-D842-9C40-50B0-5E493B6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98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980-36F4-9F2E-E007-8258ED4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0AF68-9BFF-2DE6-C6C7-B8C11F86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895D1-6878-09A1-866D-742D5A1B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2E9-9806-2A09-0C38-18C1691F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9B43-604A-AFC6-8CA3-083A36B8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EFEE-F30F-7539-EE51-1453C3F7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65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7272D-C7E7-1FF0-43AB-39EDD4DA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AE69-1B25-A1D5-C2A6-C0CA0F5A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548F-79D8-22D1-7718-67A869E5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A425-B4AE-488B-A81D-2C7A4A76C1A7}" type="datetimeFigureOut">
              <a:rPr lang="en-PK" smtClean="0"/>
              <a:t>09/08/2023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D8B2-49F6-AA4A-2AB1-99E46289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C72E-3D9B-0E1D-B0B2-ABD7F5B7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CC18-9D2E-425D-A914-282C3DDA0AC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18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1249-69A7-1100-6F51-6D4614B0F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B5F0-64CE-2C69-D841-0E67E0AE5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651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37F4-08E2-D9BE-EDF4-B3049D1B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open project command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1B74-3C67-ADA9-5F1E-8887BC7D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first-project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2049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78C4-515B-0542-6AC7-14DEA5E4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running/starting  </a:t>
            </a:r>
            <a:r>
              <a:rPr lang="en-US" dirty="0" err="1"/>
              <a:t>laravel</a:t>
            </a:r>
            <a:r>
              <a:rPr lang="en-US" dirty="0"/>
              <a:t>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9BD7-E9F8-9191-CCAD-EAE6979A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Jab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larval ka </a:t>
            </a:r>
            <a:r>
              <a:rPr lang="en-US" dirty="0" err="1"/>
              <a:t>apna</a:t>
            </a:r>
            <a:r>
              <a:rPr lang="en-US" dirty="0"/>
              <a:t> project </a:t>
            </a:r>
            <a:r>
              <a:rPr lang="en-US" dirty="0" err="1"/>
              <a:t>chalana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aske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</a:t>
            </a:r>
          </a:p>
          <a:p>
            <a:r>
              <a:rPr lang="en-US" dirty="0"/>
              <a:t>As command ka use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</a:p>
          <a:p>
            <a:r>
              <a:rPr lang="en-US" dirty="0" err="1"/>
              <a:t>Php</a:t>
            </a:r>
            <a:r>
              <a:rPr lang="en-US" dirty="0"/>
              <a:t> artisan serve</a:t>
            </a:r>
          </a:p>
          <a:p>
            <a:r>
              <a:rPr lang="en-US" dirty="0"/>
              <a:t>Laravel ki handling k </a:t>
            </a:r>
            <a:r>
              <a:rPr lang="en-US" dirty="0" err="1"/>
              <a:t>liye</a:t>
            </a:r>
            <a:r>
              <a:rPr lang="en-US" dirty="0"/>
              <a:t>, composer k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jitni</a:t>
            </a:r>
            <a:r>
              <a:rPr lang="en-US" dirty="0"/>
              <a:t> commands </a:t>
            </a:r>
            <a:r>
              <a:rPr lang="en-US" dirty="0" err="1"/>
              <a:t>hain</a:t>
            </a:r>
            <a:r>
              <a:rPr lang="en-US" dirty="0"/>
              <a:t> aske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sab se </a:t>
            </a:r>
            <a:r>
              <a:rPr lang="en-US" dirty="0" err="1"/>
              <a:t>phele</a:t>
            </a:r>
            <a:r>
              <a:rPr lang="en-US" dirty="0"/>
              <a:t> </a:t>
            </a:r>
            <a:r>
              <a:rPr lang="en-US" dirty="0" err="1"/>
              <a:t>likhna</a:t>
            </a:r>
            <a:r>
              <a:rPr lang="en-US" dirty="0"/>
              <a:t> </a:t>
            </a:r>
            <a:r>
              <a:rPr lang="en-US" dirty="0" err="1"/>
              <a:t>hota</a:t>
            </a:r>
            <a:r>
              <a:rPr lang="en-US" dirty="0"/>
              <a:t> </a:t>
            </a:r>
            <a:r>
              <a:rPr lang="en-US" dirty="0" err="1"/>
              <a:t>hai.aur</a:t>
            </a:r>
            <a:r>
              <a:rPr lang="en-US" dirty="0"/>
              <a:t> aske bd run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aske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likh</a:t>
            </a:r>
            <a:r>
              <a:rPr lang="en-US" dirty="0"/>
              <a:t> </a:t>
            </a:r>
            <a:r>
              <a:rPr lang="en-US" dirty="0" err="1"/>
              <a:t>saktay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/>
              <a:t> serve.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495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B7F1-5826-DCCE-9667-BADB659D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@section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1B3B-DD57-4F78-BC16-484FDD67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Kiya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data ko provide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r>
              <a:rPr lang="en-US" dirty="0"/>
              <a:t>Jo </a:t>
            </a:r>
            <a:r>
              <a:rPr lang="en-US" dirty="0" err="1"/>
              <a:t>apne</a:t>
            </a:r>
            <a:r>
              <a:rPr lang="en-US" dirty="0"/>
              <a:t> section me value di hoi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wohi</a:t>
            </a:r>
            <a:r>
              <a:rPr lang="en-US" dirty="0"/>
              <a:t> ap @yield me pass </a:t>
            </a:r>
            <a:r>
              <a:rPr lang="en-US" dirty="0" err="1"/>
              <a:t>karengay</a:t>
            </a:r>
            <a:r>
              <a:rPr lang="en-US" dirty="0"/>
              <a:t> </a:t>
            </a:r>
          </a:p>
          <a:p>
            <a:r>
              <a:rPr lang="en-US" dirty="0"/>
              <a:t>Section </a:t>
            </a:r>
            <a:r>
              <a:rPr lang="en-US" dirty="0" err="1"/>
              <a:t>apki</a:t>
            </a:r>
            <a:r>
              <a:rPr lang="en-US" dirty="0"/>
              <a:t> value provide </a:t>
            </a:r>
            <a:r>
              <a:rPr lang="en-US" dirty="0" err="1"/>
              <a:t>karega</a:t>
            </a:r>
            <a:r>
              <a:rPr lang="en-US" dirty="0"/>
              <a:t>, value ko receive </a:t>
            </a:r>
            <a:r>
              <a:rPr lang="en-US" dirty="0" err="1"/>
              <a:t>karega</a:t>
            </a:r>
            <a:r>
              <a:rPr lang="en-US" dirty="0"/>
              <a:t> aur </a:t>
            </a:r>
            <a:r>
              <a:rPr lang="en-US" dirty="0" err="1"/>
              <a:t>asko</a:t>
            </a:r>
            <a:r>
              <a:rPr lang="en-US" dirty="0"/>
              <a:t> show </a:t>
            </a:r>
            <a:r>
              <a:rPr lang="en-US" dirty="0" err="1"/>
              <a:t>karwaa</a:t>
            </a:r>
            <a:r>
              <a:rPr lang="en-US" dirty="0"/>
              <a:t> </a:t>
            </a:r>
            <a:r>
              <a:rPr lang="en-US" dirty="0" err="1"/>
              <a:t>dega</a:t>
            </a:r>
            <a:r>
              <a:rPr lang="en-US" dirty="0"/>
              <a:t> simple ye </a:t>
            </a:r>
            <a:r>
              <a:rPr lang="en-US" dirty="0" err="1"/>
              <a:t>hai</a:t>
            </a:r>
            <a:r>
              <a:rPr lang="en-US" dirty="0"/>
              <a:t>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874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BA78-BD52-73BC-7F55-13A84DF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DBF9-EDF8-FC33-EA3E-ED92FE88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me se data ko get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get hum </a:t>
            </a:r>
            <a:r>
              <a:rPr lang="en-US" dirty="0" err="1"/>
              <a:t>kiske</a:t>
            </a:r>
            <a:r>
              <a:rPr lang="en-US" dirty="0"/>
              <a:t> through </a:t>
            </a:r>
            <a:r>
              <a:rPr lang="en-US" dirty="0" err="1"/>
              <a:t>karengay</a:t>
            </a:r>
            <a:r>
              <a:rPr lang="en-US" dirty="0"/>
              <a:t> controller k through aur </a:t>
            </a:r>
            <a:r>
              <a:rPr lang="en-US" dirty="0" err="1"/>
              <a:t>phir</a:t>
            </a:r>
            <a:r>
              <a:rPr lang="en-US" dirty="0"/>
              <a:t> controller me se data ko </a:t>
            </a:r>
            <a:r>
              <a:rPr lang="en-US" dirty="0" err="1"/>
              <a:t>bjehna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/>
              <a:t> database me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810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BC52-0B79-558E-A5B4-F617C4D8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897B-C52E-3748-05C9-A661F8BB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templating engine, </a:t>
            </a:r>
            <a:r>
              <a:rPr lang="en-US" dirty="0" err="1"/>
              <a:t>jisko</a:t>
            </a:r>
            <a:r>
              <a:rPr lang="en-US" dirty="0"/>
              <a:t> use </a:t>
            </a:r>
            <a:r>
              <a:rPr lang="en-US" dirty="0" err="1"/>
              <a:t>karkay</a:t>
            </a:r>
            <a:r>
              <a:rPr lang="en-US" dirty="0"/>
              <a:t> hum </a:t>
            </a:r>
            <a:r>
              <a:rPr lang="en-US" dirty="0" err="1"/>
              <a:t>apne</a:t>
            </a:r>
            <a:r>
              <a:rPr lang="en-US" dirty="0"/>
              <a:t> views ko create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/>
              <a:t>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856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E61E-7ECF-B14C-4FA8-42E0A47B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Name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B511-A132-2794-DD1F-5EF4E773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Jis</a:t>
            </a:r>
            <a:r>
              <a:rPr lang="en-US" dirty="0"/>
              <a:t> naam se project create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naam se </a:t>
            </a:r>
            <a:r>
              <a:rPr lang="en-US" dirty="0" err="1"/>
              <a:t>apka</a:t>
            </a:r>
            <a:r>
              <a:rPr lang="en-US" dirty="0"/>
              <a:t> database ka name </a:t>
            </a:r>
            <a:r>
              <a:rPr lang="en-US" dirty="0" err="1"/>
              <a:t>hoga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crud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: phpMyAdmin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 create </a:t>
            </a:r>
            <a:r>
              <a:rPr lang="en-US" dirty="0" err="1"/>
              <a:t>databse</a:t>
            </a:r>
            <a:r>
              <a:rPr lang="en-US" dirty="0"/>
              <a:t>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crud</a:t>
            </a:r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form me se data ko get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hia</a:t>
            </a:r>
            <a:r>
              <a:rPr lang="en-US" dirty="0"/>
              <a:t> ab hum get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through </a:t>
            </a:r>
            <a:r>
              <a:rPr lang="en-US" dirty="0" err="1"/>
              <a:t>karengay</a:t>
            </a:r>
            <a:r>
              <a:rPr lang="en-US" dirty="0"/>
              <a:t> controller k through aur </a:t>
            </a:r>
            <a:r>
              <a:rPr lang="en-US" dirty="0" err="1"/>
              <a:t>phir</a:t>
            </a:r>
            <a:r>
              <a:rPr lang="en-US" dirty="0"/>
              <a:t> </a:t>
            </a:r>
            <a:r>
              <a:rPr lang="en-US" dirty="0" err="1"/>
              <a:t>hamai</a:t>
            </a:r>
            <a:r>
              <a:rPr lang="en-US" dirty="0"/>
              <a:t> controller se database </a:t>
            </a:r>
            <a:r>
              <a:rPr lang="en-US" dirty="0" err="1"/>
              <a:t>bejhna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database me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hamai</a:t>
            </a:r>
            <a:r>
              <a:rPr lang="en-US" dirty="0"/>
              <a:t> ek model ki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zarorat</a:t>
            </a:r>
            <a:r>
              <a:rPr lang="en-US" dirty="0"/>
              <a:t> </a:t>
            </a:r>
            <a:r>
              <a:rPr lang="en-US" dirty="0" err="1"/>
              <a:t>paregi</a:t>
            </a:r>
            <a:r>
              <a:rPr lang="en-US" dirty="0"/>
              <a:t> aur ek migration ki </a:t>
            </a:r>
            <a:r>
              <a:rPr lang="en-US" dirty="0" err="1"/>
              <a:t>zarorat</a:t>
            </a:r>
            <a:r>
              <a:rPr lang="en-US" dirty="0"/>
              <a:t> </a:t>
            </a:r>
            <a:r>
              <a:rPr lang="en-US" dirty="0" err="1"/>
              <a:t>paregi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000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44E7-598E-6490-1246-99AAE825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Creating Model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6AFE-E973-4F54-EEEE-DD2EB0EE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terminal =&gt; write command =&gt; 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controller name</a:t>
            </a:r>
          </a:p>
          <a:p>
            <a:r>
              <a:rPr lang="en-US" dirty="0" err="1"/>
              <a:t>For.e,g</a:t>
            </a:r>
            <a:r>
              <a:rPr lang="en-US" dirty="0"/>
              <a:t> :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mycontroller</a:t>
            </a:r>
            <a:endParaRPr lang="en-US" dirty="0"/>
          </a:p>
          <a:p>
            <a:r>
              <a:rPr lang="en-US" dirty="0"/>
              <a:t>Controller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milega</a:t>
            </a:r>
            <a:r>
              <a:rPr lang="en-US" dirty="0"/>
              <a:t>: app =&gt; http&gt;controllers=&gt; </a:t>
            </a:r>
            <a:r>
              <a:rPr lang="en-US" dirty="0" err="1"/>
              <a:t>mycontroller.php</a:t>
            </a:r>
            <a:endParaRPr lang="en-US" dirty="0"/>
          </a:p>
          <a:p>
            <a:r>
              <a:rPr lang="en-US" dirty="0"/>
              <a:t>Ab </a:t>
            </a:r>
            <a:r>
              <a:rPr lang="en-US" dirty="0" err="1"/>
              <a:t>hamai</a:t>
            </a:r>
            <a:r>
              <a:rPr lang="en-US" dirty="0"/>
              <a:t> ek model create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aske </a:t>
            </a:r>
            <a:r>
              <a:rPr lang="en-US" dirty="0" err="1"/>
              <a:t>sath</a:t>
            </a:r>
            <a:r>
              <a:rPr lang="en-US" dirty="0"/>
              <a:t> ek migration create </a:t>
            </a:r>
            <a:r>
              <a:rPr lang="en-US" dirty="0" err="1"/>
              <a:t>karni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7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0C3-E5B2-97CE-6309-F39C98D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F501-4793-3E02-A270-3F95E730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 </a:t>
            </a:r>
            <a:r>
              <a:rPr lang="en-US" dirty="0" err="1"/>
              <a:t>yahann</a:t>
            </a:r>
            <a:r>
              <a:rPr lang="en-US" dirty="0"/>
              <a:t> p database me </a:t>
            </a:r>
            <a:r>
              <a:rPr lang="en-US" dirty="0" err="1"/>
              <a:t>jakay</a:t>
            </a:r>
            <a:r>
              <a:rPr lang="en-US" dirty="0"/>
              <a:t> manually tor p table create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kartay</a:t>
            </a:r>
            <a:r>
              <a:rPr lang="en-US" dirty="0"/>
              <a:t> hum ek file create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hainn</a:t>
            </a:r>
            <a:r>
              <a:rPr lang="en-US" dirty="0"/>
              <a:t> aur as me </a:t>
            </a:r>
            <a:r>
              <a:rPr lang="en-US" dirty="0" err="1"/>
              <a:t>apne</a:t>
            </a:r>
            <a:r>
              <a:rPr lang="en-US" dirty="0"/>
              <a:t> table k structure ko define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aur </a:t>
            </a:r>
            <a:r>
              <a:rPr lang="en-US" dirty="0" err="1"/>
              <a:t>phir</a:t>
            </a:r>
            <a:r>
              <a:rPr lang="en-US" dirty="0"/>
              <a:t> ek command </a:t>
            </a:r>
            <a:r>
              <a:rPr lang="en-US" dirty="0" err="1"/>
              <a:t>chalatay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artisan migrate </a:t>
            </a:r>
            <a:r>
              <a:rPr lang="en-US" dirty="0" err="1"/>
              <a:t>tw</a:t>
            </a:r>
            <a:r>
              <a:rPr lang="en-US" dirty="0"/>
              <a:t> hum jo </a:t>
            </a:r>
            <a:r>
              <a:rPr lang="en-US" dirty="0" err="1"/>
              <a:t>bhi</a:t>
            </a:r>
            <a:r>
              <a:rPr lang="en-US" dirty="0"/>
              <a:t> table create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wo </a:t>
            </a:r>
            <a:r>
              <a:rPr lang="en-US" dirty="0" err="1"/>
              <a:t>hamaray</a:t>
            </a:r>
            <a:r>
              <a:rPr lang="en-US" dirty="0"/>
              <a:t> database k </a:t>
            </a:r>
            <a:r>
              <a:rPr lang="en-US" dirty="0" err="1"/>
              <a:t>sath</a:t>
            </a:r>
            <a:r>
              <a:rPr lang="en-US" dirty="0"/>
              <a:t> migrate </a:t>
            </a:r>
            <a:r>
              <a:rPr lang="en-US" dirty="0" err="1"/>
              <a:t>hojata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1583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C6B9-AF27-DE7A-6CEC-32D85CE4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4098-DA70-A07C-64DF-17B4B515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Kiya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jo </a:t>
            </a:r>
            <a:r>
              <a:rPr lang="en-US" dirty="0" err="1"/>
              <a:t>hamari</a:t>
            </a:r>
            <a:r>
              <a:rPr lang="en-US" dirty="0"/>
              <a:t> migration ki file </a:t>
            </a:r>
            <a:r>
              <a:rPr lang="en-US" dirty="0" err="1"/>
              <a:t>hoti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anki</a:t>
            </a:r>
            <a:r>
              <a:rPr lang="en-US" dirty="0"/>
              <a:t> mapping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jo </a:t>
            </a:r>
            <a:r>
              <a:rPr lang="en-US" dirty="0" err="1"/>
              <a:t>bhi</a:t>
            </a:r>
            <a:r>
              <a:rPr lang="en-US" dirty="0"/>
              <a:t> data hum ne database me </a:t>
            </a:r>
            <a:r>
              <a:rPr lang="en-US" dirty="0" err="1"/>
              <a:t>bjhna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data </a:t>
            </a:r>
            <a:r>
              <a:rPr lang="en-US" dirty="0" err="1"/>
              <a:t>jis</a:t>
            </a:r>
            <a:r>
              <a:rPr lang="en-US" dirty="0"/>
              <a:t> se fetch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.</a:t>
            </a:r>
          </a:p>
          <a:p>
            <a:r>
              <a:rPr lang="en-US" dirty="0"/>
              <a:t>Tw model aur migration </a:t>
            </a:r>
            <a:r>
              <a:rPr lang="en-US" dirty="0" err="1"/>
              <a:t>dono</a:t>
            </a:r>
            <a:r>
              <a:rPr lang="en-US" dirty="0"/>
              <a:t> ek </a:t>
            </a:r>
            <a:r>
              <a:rPr lang="en-US" dirty="0" err="1"/>
              <a:t>sth</a:t>
            </a:r>
            <a:r>
              <a:rPr lang="en-US" dirty="0"/>
              <a:t> create </a:t>
            </a:r>
            <a:r>
              <a:rPr lang="en-US" dirty="0" err="1"/>
              <a:t>karengay</a:t>
            </a:r>
            <a:r>
              <a:rPr lang="en-US" dirty="0"/>
              <a:t> ek hi command se.</a:t>
            </a:r>
          </a:p>
          <a:p>
            <a:r>
              <a:rPr lang="en-US" dirty="0"/>
              <a:t>Command: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make:model</a:t>
            </a:r>
            <a:r>
              <a:rPr lang="en-US" dirty="0"/>
              <a:t> </a:t>
            </a:r>
            <a:r>
              <a:rPr lang="en-US" dirty="0" err="1"/>
              <a:t>modelname</a:t>
            </a:r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make:model</a:t>
            </a:r>
            <a:r>
              <a:rPr lang="en-US" dirty="0"/>
              <a:t>  product –m</a:t>
            </a:r>
          </a:p>
          <a:p>
            <a:r>
              <a:rPr lang="en-US" dirty="0"/>
              <a:t>-m se ek </a:t>
            </a:r>
            <a:r>
              <a:rPr lang="en-US" dirty="0" err="1"/>
              <a:t>hamari</a:t>
            </a:r>
            <a:r>
              <a:rPr lang="en-US" dirty="0"/>
              <a:t> migration file </a:t>
            </a:r>
            <a:r>
              <a:rPr lang="en-US" dirty="0" err="1"/>
              <a:t>bhi</a:t>
            </a:r>
            <a:r>
              <a:rPr lang="en-US" dirty="0"/>
              <a:t> create </a:t>
            </a:r>
            <a:r>
              <a:rPr lang="en-US" dirty="0" err="1"/>
              <a:t>hojaegi</a:t>
            </a:r>
            <a:endParaRPr lang="en-US" dirty="0"/>
          </a:p>
          <a:p>
            <a:r>
              <a:rPr lang="en-US" dirty="0"/>
              <a:t>Ek product table create </a:t>
            </a:r>
            <a:r>
              <a:rPr lang="en-US" dirty="0" err="1"/>
              <a:t>hochuka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Ye </a:t>
            </a:r>
            <a:r>
              <a:rPr lang="en-US" dirty="0" err="1"/>
              <a:t>apko</a:t>
            </a:r>
            <a:r>
              <a:rPr lang="en-US" dirty="0"/>
              <a:t> kaha </a:t>
            </a:r>
            <a:r>
              <a:rPr lang="en-US" dirty="0" err="1"/>
              <a:t>milega</a:t>
            </a:r>
            <a:r>
              <a:rPr lang="en-US" dirty="0"/>
              <a:t> database =&gt; migration =&gt; products</a:t>
            </a:r>
          </a:p>
          <a:p>
            <a:pPr marL="0" indent="0">
              <a:buNone/>
            </a:pPr>
            <a:r>
              <a:rPr lang="en-US" dirty="0"/>
              <a:t>Note: </a:t>
            </a:r>
            <a:r>
              <a:rPr lang="en-US" dirty="0" err="1"/>
              <a:t>agr</a:t>
            </a:r>
            <a:r>
              <a:rPr lang="en-US" dirty="0"/>
              <a:t> ap migration create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aska</a:t>
            </a:r>
            <a:r>
              <a:rPr lang="en-US" dirty="0"/>
              <a:t> name products =&gt; products </a:t>
            </a:r>
            <a:r>
              <a:rPr lang="en-US" dirty="0" err="1"/>
              <a:t>hojaega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Ab hum as me </a:t>
            </a:r>
            <a:r>
              <a:rPr lang="en-US" dirty="0" err="1"/>
              <a:t>apna</a:t>
            </a:r>
            <a:r>
              <a:rPr lang="en-US" dirty="0"/>
              <a:t> table ka structure define </a:t>
            </a:r>
            <a:r>
              <a:rPr lang="en-US" dirty="0" err="1"/>
              <a:t>karengay</a:t>
            </a:r>
            <a:r>
              <a:rPr lang="en-US" dirty="0"/>
              <a:t>. Ye id </a:t>
            </a:r>
            <a:r>
              <a:rPr lang="en-US" dirty="0" err="1"/>
              <a:t>phele</a:t>
            </a:r>
            <a:r>
              <a:rPr lang="en-US" dirty="0"/>
              <a:t> se hi define </a:t>
            </a:r>
            <a:r>
              <a:rPr lang="en-US" dirty="0" err="1"/>
              <a:t>hai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kaha </a:t>
            </a:r>
            <a:r>
              <a:rPr lang="en-US" dirty="0" err="1"/>
              <a:t>milega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=&gt; app =&gt; Models =&gt; </a:t>
            </a:r>
            <a:r>
              <a:rPr lang="en-US" dirty="0" err="1"/>
              <a:t>Products.php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759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019-31D1-E74B-7FD5-F8158055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C2E3-3CD9-6D42-6FFD-34C2D398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hum migration ki file me </a:t>
            </a:r>
            <a:r>
              <a:rPr lang="en-US" dirty="0" err="1"/>
              <a:t>janegay</a:t>
            </a:r>
            <a:r>
              <a:rPr lang="en-US" dirty="0"/>
              <a:t> aur </a:t>
            </a:r>
            <a:r>
              <a:rPr lang="en-US" dirty="0" err="1"/>
              <a:t>apna</a:t>
            </a:r>
            <a:r>
              <a:rPr lang="en-US" dirty="0"/>
              <a:t> table ka structure define </a:t>
            </a:r>
            <a:r>
              <a:rPr lang="en-US" dirty="0" err="1"/>
              <a:t>karengay</a:t>
            </a:r>
            <a:r>
              <a:rPr lang="en-US" dirty="0"/>
              <a:t>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37E6D-125E-C1D9-2767-9A81783A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30556" r="43047" b="45139"/>
          <a:stretch/>
        </p:blipFill>
        <p:spPr>
          <a:xfrm>
            <a:off x="1162050" y="2752725"/>
            <a:ext cx="7829548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FEFB-2CA9-ED81-9563-DCE3DD0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 VIEW CONTROLLER)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1697-7B2D-BE83-9E81-5B2FC917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 =&gt; DATABASE KA JITNA BHI KAAM HAI WO HUM MODEL K ANDER KARENGAY. </a:t>
            </a:r>
          </a:p>
          <a:p>
            <a:r>
              <a:rPr lang="en-US" dirty="0"/>
              <a:t>V =&gt;  HTML KA JITNA BHI CODE HOTA HAI, JITNA BHI USER INTERFACE KA KAAM HOTA HAI WO HUM VIEW ME KARENGAY. </a:t>
            </a:r>
          </a:p>
          <a:p>
            <a:r>
              <a:rPr lang="en-US" dirty="0"/>
              <a:t>C =&gt;  AUR JITNI BHI LOGICS HOTI HAIN HAMRAI WO HUM CONTROLLER K ANDER KARTAY HAIN.</a:t>
            </a:r>
          </a:p>
          <a:p>
            <a:endParaRPr lang="en-US" dirty="0"/>
          </a:p>
          <a:p>
            <a:r>
              <a:rPr lang="en-US" dirty="0"/>
              <a:t>Mostly </a:t>
            </a:r>
            <a:r>
              <a:rPr lang="en-US" dirty="0" err="1"/>
              <a:t>apke</a:t>
            </a:r>
            <a:r>
              <a:rPr lang="en-US" dirty="0"/>
              <a:t> pas jitney </a:t>
            </a:r>
            <a:r>
              <a:rPr lang="en-US" dirty="0" err="1"/>
              <a:t>bhi</a:t>
            </a:r>
            <a:r>
              <a:rPr lang="en-US" dirty="0"/>
              <a:t> framework </a:t>
            </a:r>
            <a:r>
              <a:rPr lang="en-US" dirty="0" err="1"/>
              <a:t>hai</a:t>
            </a:r>
            <a:r>
              <a:rPr lang="en-US" dirty="0"/>
              <a:t> wo MVC ko use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.</a:t>
            </a:r>
          </a:p>
          <a:p>
            <a:r>
              <a:rPr lang="en-US" dirty="0" err="1"/>
              <a:t>Mvc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most common feature </a:t>
            </a:r>
            <a:r>
              <a:rPr lang="en-US" dirty="0" err="1"/>
              <a:t>hai</a:t>
            </a:r>
            <a:r>
              <a:rPr lang="en-US" dirty="0"/>
              <a:t> jo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framework k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milta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333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DFE4-E606-8240-1F7C-0D509475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C55-627B-5599-39D3-2336612E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ka structure define </a:t>
            </a:r>
            <a:r>
              <a:rPr lang="en-US" dirty="0" err="1"/>
              <a:t>karnay</a:t>
            </a:r>
            <a:r>
              <a:rPr lang="en-US" dirty="0"/>
              <a:t> k bd hum </a:t>
            </a:r>
            <a:r>
              <a:rPr lang="en-US" dirty="0" err="1"/>
              <a:t>jesay</a:t>
            </a:r>
            <a:r>
              <a:rPr lang="en-US" dirty="0"/>
              <a:t> hi ek command </a:t>
            </a:r>
            <a:r>
              <a:rPr lang="en-US" dirty="0" err="1"/>
              <a:t>chalengay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ye </a:t>
            </a:r>
            <a:r>
              <a:rPr lang="en-US" dirty="0" err="1"/>
              <a:t>hamaray</a:t>
            </a:r>
            <a:r>
              <a:rPr lang="en-US" dirty="0"/>
              <a:t> table ko migrate </a:t>
            </a:r>
            <a:r>
              <a:rPr lang="en-US" dirty="0" err="1"/>
              <a:t>kardega</a:t>
            </a:r>
            <a:r>
              <a:rPr lang="en-US" dirty="0"/>
              <a:t>, database me</a:t>
            </a:r>
          </a:p>
          <a:p>
            <a:r>
              <a:rPr lang="en-US" dirty="0"/>
              <a:t>Command: </a:t>
            </a:r>
            <a:r>
              <a:rPr lang="en-US" dirty="0" err="1"/>
              <a:t>php</a:t>
            </a:r>
            <a:r>
              <a:rPr lang="en-US" dirty="0"/>
              <a:t> artisan migrate</a:t>
            </a:r>
          </a:p>
          <a:p>
            <a:r>
              <a:rPr lang="en-US" dirty="0"/>
              <a:t>Created at and updated at =&gt; by default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as me column create.</a:t>
            </a:r>
          </a:p>
          <a:p>
            <a:pPr marL="0" indent="0">
              <a:buNone/>
            </a:pPr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an columns me data ko insert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5860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F022-DB49-6800-E85F-59D71A48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C034-4B7B-C475-FD6A-98D39596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controller me </a:t>
            </a:r>
            <a:r>
              <a:rPr lang="en-US" dirty="0" err="1"/>
              <a:t>apne</a:t>
            </a:r>
            <a:r>
              <a:rPr lang="en-US" dirty="0"/>
              <a:t> model ko import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kukay</a:t>
            </a:r>
            <a:r>
              <a:rPr lang="en-US" dirty="0"/>
              <a:t> </a:t>
            </a:r>
            <a:r>
              <a:rPr lang="en-US" dirty="0" err="1"/>
              <a:t>hamari</a:t>
            </a:r>
            <a:r>
              <a:rPr lang="en-US" dirty="0"/>
              <a:t> migration file jo </a:t>
            </a:r>
            <a:r>
              <a:rPr lang="en-US" dirty="0" err="1"/>
              <a:t>hai</a:t>
            </a:r>
            <a:r>
              <a:rPr lang="en-US" dirty="0"/>
              <a:t> wo controller k </a:t>
            </a:r>
            <a:r>
              <a:rPr lang="en-US" dirty="0" err="1"/>
              <a:t>sath</a:t>
            </a:r>
            <a:r>
              <a:rPr lang="en-US" dirty="0"/>
              <a:t> hi </a:t>
            </a:r>
            <a:r>
              <a:rPr lang="en-US" dirty="0" err="1"/>
              <a:t>hai</a:t>
            </a:r>
            <a:r>
              <a:rPr lang="en-US" dirty="0"/>
              <a:t> </a:t>
            </a:r>
          </a:p>
          <a:p>
            <a:r>
              <a:rPr lang="en-US" dirty="0"/>
              <a:t>Model ko import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controller ki file me </a:t>
            </a:r>
          </a:p>
          <a:p>
            <a:r>
              <a:rPr lang="en-US" dirty="0"/>
              <a:t>Aur controller ko import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routing ki file me </a:t>
            </a:r>
          </a:p>
          <a:p>
            <a:r>
              <a:rPr lang="en-US" dirty="0" err="1"/>
              <a:t>Kukay</a:t>
            </a:r>
            <a:r>
              <a:rPr lang="en-US" dirty="0"/>
              <a:t> hum form me se data get </a:t>
            </a:r>
            <a:r>
              <a:rPr lang="en-US" dirty="0" err="1"/>
              <a:t>karengay</a:t>
            </a:r>
            <a:r>
              <a:rPr lang="en-US" dirty="0"/>
              <a:t> controller me aur wo hum routing ki help se hi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hongay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24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1710-320C-D3A6-CD1A-934D13F7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B541-2FD5-4AA0-8D83-88EDAD8A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Mycontroller</a:t>
            </a:r>
            <a:r>
              <a:rPr lang="en-US" dirty="0"/>
              <a:t> me </a:t>
            </a:r>
            <a:r>
              <a:rPr lang="en-US" dirty="0" err="1"/>
              <a:t>akay</a:t>
            </a:r>
            <a:r>
              <a:rPr lang="en-US" dirty="0"/>
              <a:t> hum function create </a:t>
            </a:r>
            <a:r>
              <a:rPr lang="en-US" dirty="0" err="1"/>
              <a:t>karegay</a:t>
            </a:r>
            <a:r>
              <a:rPr lang="en-US" dirty="0"/>
              <a:t>. Function k through hi hum form me se data ko get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hongay</a:t>
            </a:r>
            <a:r>
              <a:rPr lang="en-US" dirty="0"/>
              <a:t>.</a:t>
            </a:r>
          </a:p>
          <a:p>
            <a:r>
              <a:rPr lang="en-US" dirty="0"/>
              <a:t>Me function create </a:t>
            </a:r>
            <a:r>
              <a:rPr lang="en-US" dirty="0" err="1"/>
              <a:t>karti</a:t>
            </a:r>
            <a:r>
              <a:rPr lang="en-US" dirty="0"/>
              <a:t> hon insert k naam se </a:t>
            </a:r>
          </a:p>
          <a:p>
            <a:r>
              <a:rPr lang="en-US" dirty="0" err="1"/>
              <a:t>E.g</a:t>
            </a:r>
            <a:r>
              <a:rPr lang="en-US" dirty="0"/>
              <a:t> function insert( Request  $</a:t>
            </a:r>
            <a:r>
              <a:rPr lang="en-US" dirty="0" err="1"/>
              <a:t>anyname</a:t>
            </a:r>
            <a:r>
              <a:rPr lang="en-US" dirty="0"/>
              <a:t>)</a:t>
            </a:r>
          </a:p>
          <a:p>
            <a:r>
              <a:rPr lang="en-US" dirty="0" err="1"/>
              <a:t>E,g</a:t>
            </a:r>
            <a:r>
              <a:rPr lang="en-US" dirty="0"/>
              <a:t>  function insert( Request  $req)</a:t>
            </a:r>
          </a:p>
          <a:p>
            <a:r>
              <a:rPr lang="en-US" dirty="0"/>
              <a:t>Request: Ye request </a:t>
            </a:r>
            <a:r>
              <a:rPr lang="en-US" dirty="0" err="1"/>
              <a:t>apka</a:t>
            </a:r>
            <a:r>
              <a:rPr lang="en-US" dirty="0"/>
              <a:t> Http </a:t>
            </a:r>
            <a:r>
              <a:rPr lang="en-US" dirty="0" err="1"/>
              <a:t>hai</a:t>
            </a:r>
            <a:r>
              <a:rPr lang="en-US" dirty="0"/>
              <a:t> </a:t>
            </a:r>
          </a:p>
          <a:p>
            <a:r>
              <a:rPr lang="en-US" dirty="0"/>
              <a:t>$req =&gt; me ap koi </a:t>
            </a:r>
            <a:r>
              <a:rPr lang="en-US" dirty="0" err="1"/>
              <a:t>bhi</a:t>
            </a:r>
            <a:r>
              <a:rPr lang="en-US" dirty="0"/>
              <a:t> naam </a:t>
            </a:r>
            <a:r>
              <a:rPr lang="en-US" dirty="0" err="1"/>
              <a:t>dsaktay</a:t>
            </a:r>
            <a:r>
              <a:rPr lang="en-US" dirty="0"/>
              <a:t> </a:t>
            </a:r>
            <a:r>
              <a:rPr lang="en-US" dirty="0" err="1"/>
              <a:t>hain</a:t>
            </a:r>
            <a:endParaRPr lang="en-US" dirty="0"/>
          </a:p>
          <a:p>
            <a:r>
              <a:rPr lang="en-US" dirty="0"/>
              <a:t>Req-&gt;get(‘</a:t>
            </a:r>
            <a:r>
              <a:rPr lang="en-US" dirty="0" err="1"/>
              <a:t>pname</a:t>
            </a:r>
            <a:r>
              <a:rPr lang="en-US" dirty="0"/>
              <a:t>’);</a:t>
            </a:r>
          </a:p>
          <a:p>
            <a:r>
              <a:rPr lang="en-US" dirty="0"/>
              <a:t>Asi $req se me form me se data get </a:t>
            </a:r>
            <a:r>
              <a:rPr lang="en-US" dirty="0" err="1"/>
              <a:t>karongi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D580-2D30-56A6-3A0D-BEB8768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getClientOriginalName</a:t>
            </a:r>
            <a:r>
              <a:rPr lang="en-US" dirty="0"/>
              <a:t>();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3C69-74B5-381B-92C3-FA7C51C1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Jo meri file ka name </a:t>
            </a:r>
            <a:r>
              <a:rPr lang="en-US" dirty="0" err="1"/>
              <a:t>hoga</a:t>
            </a:r>
            <a:r>
              <a:rPr lang="en-US" dirty="0"/>
              <a:t>, jo meri image ka naam </a:t>
            </a:r>
            <a:r>
              <a:rPr lang="en-US" dirty="0" err="1"/>
              <a:t>hoga</a:t>
            </a:r>
            <a:r>
              <a:rPr lang="en-US" dirty="0"/>
              <a:t> me </a:t>
            </a:r>
            <a:r>
              <a:rPr lang="en-US" dirty="0" err="1"/>
              <a:t>asi</a:t>
            </a:r>
            <a:r>
              <a:rPr lang="en-US" dirty="0"/>
              <a:t> naam se </a:t>
            </a:r>
            <a:r>
              <a:rPr lang="en-US" dirty="0" err="1"/>
              <a:t>asko</a:t>
            </a:r>
            <a:r>
              <a:rPr lang="en-US" dirty="0"/>
              <a:t> save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chahta</a:t>
            </a:r>
            <a:r>
              <a:rPr lang="en-US" dirty="0"/>
              <a:t> hon as variable me $</a:t>
            </a:r>
            <a:r>
              <a:rPr lang="en-US" dirty="0" err="1"/>
              <a:t>pimage</a:t>
            </a:r>
            <a:r>
              <a:rPr lang="en-US" dirty="0"/>
              <a:t> me. </a:t>
            </a:r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as file ko </a:t>
            </a:r>
            <a:r>
              <a:rPr lang="en-US" dirty="0" err="1"/>
              <a:t>kesi</a:t>
            </a:r>
            <a:r>
              <a:rPr lang="en-US" dirty="0"/>
              <a:t> folder directory me save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getClientOriginalName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move uploaded file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latin typeface="Consolas" panose="020B0609020204030204" pitchFamily="49" charset="0"/>
              </a:rPr>
              <a:t>Abhi </a:t>
            </a:r>
            <a:r>
              <a:rPr lang="en-US" dirty="0" err="1">
                <a:latin typeface="Consolas" panose="020B0609020204030204" pitchFamily="49" charset="0"/>
              </a:rPr>
              <a:t>agr</a:t>
            </a:r>
            <a:r>
              <a:rPr lang="en-US" dirty="0">
                <a:latin typeface="Consolas" panose="020B0609020204030204" pitchFamily="49" charset="0"/>
              </a:rPr>
              <a:t> me </a:t>
            </a:r>
            <a:r>
              <a:rPr lang="en-US" dirty="0" err="1">
                <a:latin typeface="Consolas" panose="020B0609020204030204" pitchFamily="49" charset="0"/>
              </a:rPr>
              <a:t>jaati</a:t>
            </a:r>
            <a:r>
              <a:rPr lang="en-US" dirty="0">
                <a:latin typeface="Consolas" panose="020B0609020204030204" pitchFamily="49" charset="0"/>
              </a:rPr>
              <a:t> hon folder me public path </a:t>
            </a:r>
            <a:r>
              <a:rPr lang="en-US" dirty="0" err="1">
                <a:latin typeface="Consolas" panose="020B0609020204030204" pitchFamily="49" charset="0"/>
              </a:rPr>
              <a:t>mene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knsa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diya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hai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Public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htaccess</a:t>
            </a:r>
            <a:r>
              <a:rPr lang="en-US" b="0" dirty="0">
                <a:effectLst/>
                <a:latin typeface="Consolas" panose="020B0609020204030204" pitchFamily="49" charset="0"/>
              </a:rPr>
              <a:t> ki file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laken</a:t>
            </a:r>
            <a:r>
              <a:rPr lang="en-US" b="0" dirty="0">
                <a:effectLst/>
                <a:latin typeface="Consolas" panose="020B0609020204030204" pitchFamily="49" charset="0"/>
              </a:rPr>
              <a:t> koi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bhi</a:t>
            </a:r>
            <a:r>
              <a:rPr lang="en-US" b="0" dirty="0">
                <a:effectLst/>
                <a:latin typeface="Consolas" panose="020B0609020204030204" pitchFamily="49" charset="0"/>
              </a:rPr>
              <a:t> folder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nhi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hai</a:t>
            </a:r>
            <a:r>
              <a:rPr lang="en-US" dirty="0">
                <a:latin typeface="Consolas" panose="020B0609020204030204" pitchFamily="49" charset="0"/>
              </a:rPr>
              <a:t>=&gt; ye public path k bd </a:t>
            </a:r>
            <a:r>
              <a:rPr lang="en-US" dirty="0" err="1">
                <a:latin typeface="Consolas" panose="020B0609020204030204" pitchFamily="49" charset="0"/>
              </a:rPr>
              <a:t>mene</a:t>
            </a:r>
            <a:r>
              <a:rPr lang="en-US" dirty="0">
                <a:latin typeface="Consolas" panose="020B0609020204030204" pitchFamily="49" charset="0"/>
              </a:rPr>
              <a:t> images ka folder </a:t>
            </a:r>
            <a:r>
              <a:rPr lang="en-US" dirty="0" err="1">
                <a:latin typeface="Consolas" panose="020B0609020204030204" pitchFamily="49" charset="0"/>
              </a:rPr>
              <a:t>diya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hai</a:t>
            </a:r>
            <a:r>
              <a:rPr lang="en-US" dirty="0">
                <a:latin typeface="Consolas" panose="020B0609020204030204" pitchFamily="49" charset="0"/>
              </a:rPr>
              <a:t> ab </a:t>
            </a:r>
            <a:r>
              <a:rPr lang="en-US" dirty="0" err="1">
                <a:latin typeface="Consolas" panose="020B0609020204030204" pitchFamily="49" charset="0"/>
              </a:rPr>
              <a:t>jesay</a:t>
            </a:r>
            <a:r>
              <a:rPr lang="en-US" dirty="0">
                <a:latin typeface="Consolas" panose="020B0609020204030204" pitchFamily="49" charset="0"/>
              </a:rPr>
              <a:t> hi me code ko run </a:t>
            </a:r>
            <a:r>
              <a:rPr lang="en-US" dirty="0" err="1">
                <a:latin typeface="Consolas" panose="020B0609020204030204" pitchFamily="49" charset="0"/>
              </a:rPr>
              <a:t>karunga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tw</a:t>
            </a:r>
            <a:r>
              <a:rPr lang="en-US" dirty="0">
                <a:latin typeface="Consolas" panose="020B0609020204030204" pitchFamily="49" charset="0"/>
              </a:rPr>
              <a:t> ye ek folder create </a:t>
            </a:r>
            <a:r>
              <a:rPr lang="en-US" dirty="0" err="1">
                <a:latin typeface="Consolas" panose="020B0609020204030204" pitchFamily="49" charset="0"/>
              </a:rPr>
              <a:t>hoga</a:t>
            </a:r>
            <a:r>
              <a:rPr lang="en-US" dirty="0">
                <a:latin typeface="Consolas" panose="020B0609020204030204" pitchFamily="49" charset="0"/>
              </a:rPr>
              <a:t> images k naam ka aur ye image save </a:t>
            </a:r>
            <a:r>
              <a:rPr lang="en-US" dirty="0" err="1">
                <a:latin typeface="Consolas" panose="020B0609020204030204" pitchFamily="49" charset="0"/>
              </a:rPr>
              <a:t>hojaegi</a:t>
            </a:r>
            <a:r>
              <a:rPr lang="en-US" dirty="0">
                <a:latin typeface="Consolas" panose="020B0609020204030204" pitchFamily="49" charset="0"/>
              </a:rPr>
              <a:t> meri.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550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48C6-97A4-3549-8D6C-8DBB0687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Token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6A84-FEF0-8AF4-B4E1-60823F4D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token pass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form me </a:t>
            </a:r>
          </a:p>
          <a:p>
            <a:pPr marL="0" indent="0">
              <a:buNone/>
            </a:pPr>
            <a:r>
              <a:rPr lang="en-US" dirty="0"/>
              <a:t>Ye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jab ap server se request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ho ye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btata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asko</a:t>
            </a:r>
            <a:r>
              <a:rPr lang="en-US" dirty="0"/>
              <a:t> </a:t>
            </a:r>
            <a:r>
              <a:rPr lang="en-US" dirty="0" err="1"/>
              <a:t>csrf</a:t>
            </a:r>
            <a:r>
              <a:rPr lang="en-US" dirty="0"/>
              <a:t> token mil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hoga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thek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mil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hoga</a:t>
            </a:r>
            <a:r>
              <a:rPr lang="en-US" dirty="0"/>
              <a:t> aur koi </a:t>
            </a:r>
            <a:r>
              <a:rPr lang="en-US" dirty="0" err="1"/>
              <a:t>apki</a:t>
            </a:r>
            <a:r>
              <a:rPr lang="en-US" dirty="0"/>
              <a:t> website ko hack </a:t>
            </a:r>
            <a:r>
              <a:rPr lang="en-US" dirty="0" err="1"/>
              <a:t>karnay</a:t>
            </a:r>
            <a:r>
              <a:rPr lang="en-US" dirty="0"/>
              <a:t> ki </a:t>
            </a:r>
            <a:r>
              <a:rPr lang="en-US" dirty="0" err="1"/>
              <a:t>koshish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as se </a:t>
            </a:r>
            <a:r>
              <a:rPr lang="en-US" dirty="0" err="1"/>
              <a:t>apko</a:t>
            </a:r>
            <a:r>
              <a:rPr lang="en-US" dirty="0"/>
              <a:t> ye bachata </a:t>
            </a:r>
            <a:r>
              <a:rPr lang="en-US" dirty="0" err="1"/>
              <a:t>hia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199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BA31-01DC-1F88-028A-8E20ADEB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Save();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F7BB-9684-1D28-98FA-A1F5F73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ka function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karega</a:t>
            </a:r>
            <a:r>
              <a:rPr lang="en-US" dirty="0"/>
              <a:t> </a:t>
            </a:r>
            <a:r>
              <a:rPr lang="en-US" dirty="0" err="1"/>
              <a:t>jis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hum </a:t>
            </a:r>
            <a:r>
              <a:rPr lang="en-US" dirty="0" err="1"/>
              <a:t>php</a:t>
            </a:r>
            <a:r>
              <a:rPr lang="en-US" dirty="0"/>
              <a:t> me insert into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ye </a:t>
            </a:r>
            <a:r>
              <a:rPr lang="en-US" dirty="0" err="1"/>
              <a:t>ye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wohi</a:t>
            </a:r>
            <a:r>
              <a:rPr lang="en-US" dirty="0"/>
              <a:t> </a:t>
            </a:r>
            <a:r>
              <a:rPr lang="en-US" dirty="0" err="1"/>
              <a:t>karega</a:t>
            </a:r>
            <a:r>
              <a:rPr lang="en-US" dirty="0"/>
              <a:t> insert </a:t>
            </a:r>
            <a:r>
              <a:rPr lang="en-US" dirty="0" err="1"/>
              <a:t>karwa</a:t>
            </a:r>
            <a:r>
              <a:rPr lang="en-US" dirty="0"/>
              <a:t> </a:t>
            </a:r>
            <a:r>
              <a:rPr lang="en-US" dirty="0" err="1"/>
              <a:t>dega</a:t>
            </a:r>
            <a:r>
              <a:rPr lang="en-US" dirty="0"/>
              <a:t> data </a:t>
            </a:r>
            <a:r>
              <a:rPr lang="en-US"/>
              <a:t>ko database me.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432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E4A3-419C-8BDA-B3EF-D5D6394D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All()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8D16-214C-5343-0C7F-56781161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 </a:t>
            </a:r>
            <a:r>
              <a:rPr lang="en-US" dirty="0" err="1"/>
              <a:t>bhi</a:t>
            </a:r>
            <a:r>
              <a:rPr lang="en-US" dirty="0"/>
              <a:t> data </a:t>
            </a:r>
            <a:r>
              <a:rPr lang="en-US" dirty="0" err="1"/>
              <a:t>hai</a:t>
            </a:r>
            <a:r>
              <a:rPr lang="en-US" dirty="0"/>
              <a:t> wo complete </a:t>
            </a:r>
            <a:r>
              <a:rPr lang="en-US" dirty="0" err="1"/>
              <a:t>utha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lahe</a:t>
            </a:r>
            <a:r>
              <a:rPr lang="en-US" dirty="0"/>
              <a:t> aur as $</a:t>
            </a:r>
            <a:r>
              <a:rPr lang="en-US" dirty="0" err="1"/>
              <a:t>pdata</a:t>
            </a:r>
            <a:r>
              <a:rPr lang="en-US" dirty="0"/>
              <a:t> k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lakay</a:t>
            </a:r>
            <a:r>
              <a:rPr lang="en-US" dirty="0"/>
              <a:t> save </a:t>
            </a:r>
            <a:r>
              <a:rPr lang="en-US" dirty="0" err="1"/>
              <a:t>karde</a:t>
            </a:r>
            <a:r>
              <a:rPr lang="en-US"/>
              <a:t>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335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A535-6DF3-81F9-46B7-D15EDDFE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Blade Template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BD09-BE42-DAD2-572D-3FB9330E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Master layout wo file </a:t>
            </a:r>
            <a:r>
              <a:rPr lang="en-US" dirty="0" err="1"/>
              <a:t>hoti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jis</a:t>
            </a:r>
            <a:r>
              <a:rPr lang="en-US" dirty="0"/>
              <a:t> me hum common layout file store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hian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 Header, footer and navigation bar</a:t>
            </a:r>
          </a:p>
          <a:p>
            <a:r>
              <a:rPr lang="en-US" dirty="0"/>
              <a:t>Me </a:t>
            </a:r>
            <a:r>
              <a:rPr lang="en-US" dirty="0" err="1"/>
              <a:t>yahan</a:t>
            </a:r>
            <a:r>
              <a:rPr lang="en-US" dirty="0"/>
              <a:t> p </a:t>
            </a:r>
            <a:r>
              <a:rPr lang="en-US" dirty="0" err="1"/>
              <a:t>bnaogi</a:t>
            </a:r>
            <a:r>
              <a:rPr lang="en-US" dirty="0"/>
              <a:t> master page k </a:t>
            </a:r>
            <a:r>
              <a:rPr lang="en-US" dirty="0" err="1"/>
              <a:t>ander</a:t>
            </a:r>
            <a:endParaRPr lang="en-US" dirty="0"/>
          </a:p>
          <a:p>
            <a:r>
              <a:rPr lang="en-US" dirty="0"/>
              <a:t>Master page ka </a:t>
            </a:r>
            <a:r>
              <a:rPr lang="en-US" dirty="0" err="1"/>
              <a:t>jitna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data </a:t>
            </a:r>
            <a:r>
              <a:rPr lang="en-US" dirty="0" err="1"/>
              <a:t>hai</a:t>
            </a:r>
            <a:r>
              <a:rPr lang="en-US" dirty="0"/>
              <a:t> wo </a:t>
            </a:r>
            <a:r>
              <a:rPr lang="en-US" dirty="0" err="1"/>
              <a:t>knsay</a:t>
            </a:r>
            <a:r>
              <a:rPr lang="en-US" dirty="0"/>
              <a:t> views k </a:t>
            </a:r>
            <a:r>
              <a:rPr lang="en-US" dirty="0" err="1"/>
              <a:t>ander</a:t>
            </a:r>
            <a:r>
              <a:rPr lang="en-US" dirty="0"/>
              <a:t> extend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jaega</a:t>
            </a:r>
            <a:r>
              <a:rPr lang="en-US" dirty="0"/>
              <a:t>, inherit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jaega</a:t>
            </a:r>
            <a:r>
              <a:rPr lang="en-US" dirty="0"/>
              <a:t> </a:t>
            </a:r>
            <a:r>
              <a:rPr lang="en-US" dirty="0" err="1"/>
              <a:t>index.blade.php</a:t>
            </a:r>
            <a:r>
              <a:rPr lang="en-US" dirty="0"/>
              <a:t> me, </a:t>
            </a:r>
            <a:r>
              <a:rPr lang="en-US" dirty="0" err="1"/>
              <a:t>about.blade.php</a:t>
            </a:r>
            <a:r>
              <a:rPr lang="en-US" dirty="0"/>
              <a:t> me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</a:t>
            </a:r>
            <a:r>
              <a:rPr lang="en-US" dirty="0" err="1"/>
              <a:t>contact.blade.php</a:t>
            </a:r>
            <a:r>
              <a:rPr lang="en-US" dirty="0"/>
              <a:t> me</a:t>
            </a:r>
          </a:p>
          <a:p>
            <a:r>
              <a:rPr lang="en-US" dirty="0"/>
              <a:t>@yield : jo </a:t>
            </a:r>
            <a:r>
              <a:rPr lang="en-US" dirty="0" err="1"/>
              <a:t>hamai</a:t>
            </a:r>
            <a:r>
              <a:rPr lang="en-US" dirty="0"/>
              <a:t> blade templating engine provide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yield k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aska</a:t>
            </a:r>
            <a:r>
              <a:rPr lang="en-US" dirty="0"/>
              <a:t> koi naam set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hota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</a:p>
          <a:p>
            <a:r>
              <a:rPr lang="en-US" dirty="0" err="1"/>
              <a:t>For.e.g</a:t>
            </a:r>
            <a:r>
              <a:rPr lang="en-US" dirty="0"/>
              <a:t> @yield(‘content) </a:t>
            </a:r>
          </a:p>
          <a:p>
            <a:r>
              <a:rPr lang="en-US" dirty="0"/>
              <a:t>Me </a:t>
            </a:r>
            <a:r>
              <a:rPr lang="en-US" dirty="0" err="1"/>
              <a:t>aska</a:t>
            </a:r>
            <a:r>
              <a:rPr lang="en-US" dirty="0"/>
              <a:t> naam set </a:t>
            </a:r>
            <a:r>
              <a:rPr lang="en-US" dirty="0" err="1"/>
              <a:t>kardeti</a:t>
            </a:r>
            <a:r>
              <a:rPr lang="en-US" dirty="0"/>
              <a:t> hon content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0783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584-C452-1049-196D-55C2F0B6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C1A-3110-E534-4BE4-F2A2977D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Jab me as master page ko index, about aur contact k page me extend </a:t>
            </a:r>
            <a:r>
              <a:rPr lang="en-US" dirty="0" err="1"/>
              <a:t>karongi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index about aur contact k page ka </a:t>
            </a:r>
            <a:r>
              <a:rPr lang="en-US" dirty="0" err="1"/>
              <a:t>jitna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data </a:t>
            </a:r>
            <a:r>
              <a:rPr lang="en-US" dirty="0" err="1"/>
              <a:t>hoga</a:t>
            </a:r>
            <a:r>
              <a:rPr lang="en-US" dirty="0"/>
              <a:t> wo as method ki jaga p </a:t>
            </a:r>
            <a:r>
              <a:rPr lang="en-US" dirty="0" err="1"/>
              <a:t>hamai</a:t>
            </a:r>
            <a:r>
              <a:rPr lang="en-US" dirty="0"/>
              <a:t>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ahega</a:t>
            </a:r>
            <a:r>
              <a:rPr lang="en-US" dirty="0"/>
              <a:t> </a:t>
            </a:r>
            <a:r>
              <a:rPr lang="en-US" dirty="0" err="1"/>
              <a:t>knsa</a:t>
            </a:r>
            <a:r>
              <a:rPr lang="en-US" dirty="0"/>
              <a:t> method :</a:t>
            </a:r>
          </a:p>
          <a:p>
            <a:r>
              <a:rPr lang="en-US" dirty="0"/>
              <a:t>Ye </a:t>
            </a:r>
            <a:r>
              <a:rPr lang="en-US" dirty="0" err="1"/>
              <a:t>wala</a:t>
            </a:r>
            <a:r>
              <a:rPr lang="en-US" dirty="0"/>
              <a:t> method @yeild(‘content’)</a:t>
            </a:r>
          </a:p>
          <a:p>
            <a:r>
              <a:rPr lang="en-US" dirty="0"/>
              <a:t>Aur index, about aur contact ka </a:t>
            </a:r>
            <a:r>
              <a:rPr lang="en-US" dirty="0" err="1"/>
              <a:t>jitna</a:t>
            </a:r>
            <a:r>
              <a:rPr lang="en-US" dirty="0"/>
              <a:t> </a:t>
            </a:r>
            <a:r>
              <a:rPr lang="en-US" dirty="0" err="1"/>
              <a:t>bbhi</a:t>
            </a:r>
            <a:r>
              <a:rPr lang="en-US" dirty="0"/>
              <a:t> data </a:t>
            </a:r>
            <a:r>
              <a:rPr lang="en-US" dirty="0" err="1"/>
              <a:t>hai</a:t>
            </a:r>
            <a:r>
              <a:rPr lang="en-US" dirty="0"/>
              <a:t> wo </a:t>
            </a:r>
            <a:r>
              <a:rPr lang="en-US" dirty="0" err="1"/>
              <a:t>kahan</a:t>
            </a:r>
            <a:r>
              <a:rPr lang="en-US" dirty="0"/>
              <a:t> p display </a:t>
            </a:r>
            <a:r>
              <a:rPr lang="en-US" dirty="0" err="1"/>
              <a:t>karwaya</a:t>
            </a:r>
            <a:r>
              <a:rPr lang="en-US" dirty="0"/>
              <a:t> </a:t>
            </a:r>
            <a:r>
              <a:rPr lang="en-US" dirty="0" err="1"/>
              <a:t>jaega</a:t>
            </a:r>
            <a:r>
              <a:rPr lang="en-US" dirty="0"/>
              <a:t> wo as @yeild(‘content’) ki jaga p display </a:t>
            </a:r>
            <a:r>
              <a:rPr lang="en-US" dirty="0" err="1"/>
              <a:t>karwaya</a:t>
            </a:r>
            <a:r>
              <a:rPr lang="en-US" dirty="0"/>
              <a:t> </a:t>
            </a:r>
            <a:r>
              <a:rPr lang="en-US" dirty="0" err="1"/>
              <a:t>jaega</a:t>
            </a:r>
            <a:r>
              <a:rPr lang="en-US" dirty="0"/>
              <a:t>.</a:t>
            </a:r>
          </a:p>
          <a:p>
            <a:r>
              <a:rPr lang="en-US" dirty="0" err="1"/>
              <a:t>For.e.g</a:t>
            </a:r>
            <a:r>
              <a:rPr lang="en-US" dirty="0"/>
              <a:t> index k page p me master k page ko extend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hon</a:t>
            </a:r>
          </a:p>
          <a:p>
            <a:r>
              <a:rPr lang="en-US" dirty="0"/>
              <a:t>@extends(‘master’)</a:t>
            </a:r>
          </a:p>
          <a:p>
            <a:r>
              <a:rPr lang="en-US" dirty="0"/>
              <a:t>Aske bd </a:t>
            </a:r>
            <a:r>
              <a:rPr lang="en-US" dirty="0" err="1"/>
              <a:t>mene</a:t>
            </a:r>
            <a:r>
              <a:rPr lang="en-US" dirty="0"/>
              <a:t> master page me yield </a:t>
            </a:r>
            <a:r>
              <a:rPr lang="en-US" dirty="0" err="1"/>
              <a:t>lagaya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aur jab </a:t>
            </a:r>
            <a:r>
              <a:rPr lang="en-US" dirty="0" err="1"/>
              <a:t>mene</a:t>
            </a:r>
            <a:r>
              <a:rPr lang="en-US" dirty="0"/>
              <a:t> yield </a:t>
            </a:r>
            <a:r>
              <a:rPr lang="en-US" dirty="0" err="1"/>
              <a:t>bnaya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tab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aska</a:t>
            </a:r>
            <a:r>
              <a:rPr lang="en-US" dirty="0"/>
              <a:t> naam </a:t>
            </a:r>
            <a:r>
              <a:rPr lang="en-US" dirty="0" err="1"/>
              <a:t>kiya</a:t>
            </a:r>
            <a:r>
              <a:rPr lang="en-US" dirty="0"/>
              <a:t> Rakha </a:t>
            </a:r>
            <a:r>
              <a:rPr lang="en-US" dirty="0" err="1"/>
              <a:t>tha</a:t>
            </a:r>
            <a:r>
              <a:rPr lang="en-US" dirty="0"/>
              <a:t> content</a:t>
            </a:r>
          </a:p>
          <a:p>
            <a:r>
              <a:rPr lang="en-US" dirty="0"/>
              <a:t>@section (‘content’)</a:t>
            </a:r>
          </a:p>
          <a:p>
            <a:r>
              <a:rPr lang="en-US" dirty="0"/>
              <a:t>&lt;h1&gt;index page&lt;/h1&gt;</a:t>
            </a:r>
          </a:p>
          <a:p>
            <a:r>
              <a:rPr lang="en-US"/>
              <a:t>@endsection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884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7D8D-9A41-3151-02BA-903FE879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Templating Engine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C149-C0E0-FFD9-4CF3-1B30E2C0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?&gt; : </a:t>
            </a:r>
            <a:r>
              <a:rPr lang="en-US" dirty="0" err="1"/>
              <a:t>php</a:t>
            </a:r>
            <a:r>
              <a:rPr lang="en-US" dirty="0"/>
              <a:t> ka tag </a:t>
            </a:r>
            <a:r>
              <a:rPr lang="en-US" dirty="0" err="1"/>
              <a:t>laganay</a:t>
            </a:r>
            <a:r>
              <a:rPr lang="en-US" dirty="0"/>
              <a:t> ki </a:t>
            </a:r>
            <a:r>
              <a:rPr lang="en-US" dirty="0" err="1"/>
              <a:t>zarorat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parhti</a:t>
            </a:r>
            <a:r>
              <a:rPr lang="en-US" dirty="0"/>
              <a:t> bs {{var1}}</a:t>
            </a:r>
          </a:p>
          <a:p>
            <a:r>
              <a:rPr lang="en-US" dirty="0"/>
              <a:t>Bs {{}} </a:t>
            </a:r>
            <a:r>
              <a:rPr lang="en-US" dirty="0" err="1"/>
              <a:t>lagao</a:t>
            </a:r>
            <a:r>
              <a:rPr lang="en-US" dirty="0"/>
              <a:t> aur </a:t>
            </a:r>
            <a:r>
              <a:rPr lang="en-US" dirty="0" err="1"/>
              <a:t>php</a:t>
            </a:r>
            <a:r>
              <a:rPr lang="en-US" dirty="0"/>
              <a:t> ka </a:t>
            </a:r>
            <a:r>
              <a:rPr lang="en-US" dirty="0" err="1"/>
              <a:t>kaam</a:t>
            </a:r>
            <a:r>
              <a:rPr lang="en-US" dirty="0"/>
              <a:t> start </a:t>
            </a:r>
            <a:r>
              <a:rPr lang="en-US" dirty="0" err="1"/>
              <a:t>kardo</a:t>
            </a:r>
            <a:r>
              <a:rPr lang="en-US" dirty="0"/>
              <a:t>.</a:t>
            </a:r>
          </a:p>
          <a:p>
            <a:r>
              <a:rPr lang="en-US" dirty="0"/>
              <a:t>Plain text ko </a:t>
            </a:r>
            <a:r>
              <a:rPr lang="en-US" dirty="0" err="1"/>
              <a:t>php</a:t>
            </a:r>
            <a:r>
              <a:rPr lang="en-US" dirty="0"/>
              <a:t> k code me convert </a:t>
            </a:r>
            <a:r>
              <a:rPr lang="en-US" dirty="0" err="1"/>
              <a:t>kardeta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Ye </a:t>
            </a:r>
            <a:r>
              <a:rPr lang="en-US" dirty="0" err="1"/>
              <a:t>hamai</a:t>
            </a:r>
            <a:r>
              <a:rPr lang="en-US" dirty="0"/>
              <a:t> template provide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jesay</a:t>
            </a:r>
            <a:r>
              <a:rPr lang="en-US" dirty="0"/>
              <a:t> k header footer hum </a:t>
            </a:r>
            <a:r>
              <a:rPr lang="en-US" dirty="0" err="1"/>
              <a:t>jesay</a:t>
            </a:r>
            <a:r>
              <a:rPr lang="en-US" dirty="0"/>
              <a:t> 1 bar </a:t>
            </a:r>
            <a:r>
              <a:rPr lang="en-US" dirty="0" err="1"/>
              <a:t>baana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bar </a:t>
            </a:r>
            <a:r>
              <a:rPr lang="en-US" dirty="0" err="1"/>
              <a:t>bar</a:t>
            </a:r>
            <a:r>
              <a:rPr lang="en-US" dirty="0"/>
              <a:t> reuse </a:t>
            </a:r>
            <a:r>
              <a:rPr lang="en-US" dirty="0" err="1"/>
              <a:t>karsakay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841-BD51-D310-8506-04F346D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10EF-ED19-ABB3-202B-147A2E91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apko</a:t>
            </a:r>
            <a:r>
              <a:rPr lang="en-US" dirty="0"/>
              <a:t> logical aur structural manner k </a:t>
            </a:r>
            <a:r>
              <a:rPr lang="en-US" dirty="0" err="1"/>
              <a:t>ander</a:t>
            </a:r>
            <a:r>
              <a:rPr lang="en-US" dirty="0"/>
              <a:t> application development ki </a:t>
            </a:r>
            <a:r>
              <a:rPr lang="en-US" dirty="0" err="1"/>
              <a:t>salayat</a:t>
            </a:r>
            <a:r>
              <a:rPr lang="en-US" dirty="0"/>
              <a:t> </a:t>
            </a:r>
            <a:r>
              <a:rPr lang="en-US" dirty="0" err="1"/>
              <a:t>deta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Wo </a:t>
            </a:r>
            <a:r>
              <a:rPr lang="en-US" dirty="0" err="1"/>
              <a:t>kyun</a:t>
            </a:r>
            <a:r>
              <a:rPr lang="en-US" dirty="0"/>
              <a:t> </a:t>
            </a:r>
            <a:r>
              <a:rPr lang="en-US" dirty="0" err="1"/>
              <a:t>deta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kukay</a:t>
            </a:r>
            <a:r>
              <a:rPr lang="en-US" dirty="0"/>
              <a:t> </a:t>
            </a:r>
            <a:r>
              <a:rPr lang="en-US" dirty="0" err="1"/>
              <a:t>databse</a:t>
            </a:r>
            <a:r>
              <a:rPr lang="en-US" dirty="0"/>
              <a:t> ka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user interface ka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logics ka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r>
              <a:rPr lang="en-US" dirty="0"/>
              <a:t>Asi </a:t>
            </a:r>
            <a:r>
              <a:rPr lang="en-US" dirty="0" err="1"/>
              <a:t>tarah</a:t>
            </a:r>
            <a:r>
              <a:rPr lang="en-US" dirty="0"/>
              <a:t> ap software house me </a:t>
            </a:r>
            <a:r>
              <a:rPr lang="en-US" dirty="0" err="1"/>
              <a:t>dekhtay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k database developer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, developers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aur user interface ka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karnay</a:t>
            </a:r>
            <a:r>
              <a:rPr lang="en-US" dirty="0"/>
              <a:t> </a:t>
            </a:r>
            <a:r>
              <a:rPr lang="en-US" dirty="0" err="1"/>
              <a:t>walay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log.</a:t>
            </a:r>
          </a:p>
          <a:p>
            <a:r>
              <a:rPr lang="en-US" dirty="0" err="1"/>
              <a:t>Kyun</a:t>
            </a:r>
            <a:r>
              <a:rPr lang="en-US" dirty="0"/>
              <a:t>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hotay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kukay</a:t>
            </a:r>
            <a:r>
              <a:rPr lang="en-US" dirty="0"/>
              <a:t> wo MVC k concept ko </a:t>
            </a:r>
            <a:r>
              <a:rPr lang="en-US" dirty="0" err="1"/>
              <a:t>ziada</a:t>
            </a:r>
            <a:r>
              <a:rPr lang="en-US" dirty="0"/>
              <a:t> use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hain.takay</a:t>
            </a:r>
            <a:r>
              <a:rPr lang="en-US" dirty="0"/>
              <a:t> designer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, developer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aur database developer </a:t>
            </a:r>
            <a:r>
              <a:rPr lang="en-US" dirty="0" err="1"/>
              <a:t>hai</a:t>
            </a:r>
            <a:r>
              <a:rPr lang="en-US" dirty="0"/>
              <a:t> wo </a:t>
            </a:r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/>
              <a:t>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372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DF76-626E-9AB4-D633-D86B214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608D-B585-749D-97DC-ABADE35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artisan make: controller </a:t>
            </a:r>
            <a:r>
              <a:rPr lang="en-US" dirty="0" err="1"/>
              <a:t>controller</a:t>
            </a:r>
            <a:r>
              <a:rPr lang="en-US" dirty="0"/>
              <a:t> name 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r>
              <a:rPr lang="en-US" dirty="0"/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412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6344-FE5B-74F2-3AD7-012E0280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AE69-548B-CBDC-3B75-BC971C3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Ab </a:t>
            </a:r>
            <a:r>
              <a:rPr lang="en-US" sz="1600" dirty="0" err="1"/>
              <a:t>mjhe</a:t>
            </a:r>
            <a:r>
              <a:rPr lang="en-US" sz="1600" dirty="0"/>
              <a:t> form me se data ko get </a:t>
            </a:r>
            <a:r>
              <a:rPr lang="en-US" sz="1600" dirty="0" err="1"/>
              <a:t>karna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, get </a:t>
            </a:r>
            <a:r>
              <a:rPr lang="en-US" sz="1600" dirty="0" err="1"/>
              <a:t>kis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through </a:t>
            </a:r>
            <a:r>
              <a:rPr lang="en-US" sz="1600" dirty="0" err="1"/>
              <a:t>karengay</a:t>
            </a:r>
            <a:r>
              <a:rPr lang="en-US" sz="1600" dirty="0"/>
              <a:t> controller k through aur </a:t>
            </a:r>
            <a:r>
              <a:rPr lang="en-US" sz="1600" dirty="0" err="1"/>
              <a:t>phir</a:t>
            </a:r>
            <a:r>
              <a:rPr lang="en-US" sz="1600" dirty="0"/>
              <a:t> controller m se hum ne data ko </a:t>
            </a:r>
            <a:r>
              <a:rPr lang="en-US" sz="1600" dirty="0" err="1"/>
              <a:t>bejhna</a:t>
            </a:r>
            <a:r>
              <a:rPr lang="en-US" sz="1600" dirty="0"/>
              <a:t> </a:t>
            </a:r>
            <a:r>
              <a:rPr lang="en-US" sz="1600" dirty="0" err="1"/>
              <a:t>bhi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</a:t>
            </a:r>
            <a:r>
              <a:rPr lang="en-US" sz="1600" dirty="0" err="1"/>
              <a:t>tw</a:t>
            </a:r>
            <a:r>
              <a:rPr lang="en-US" sz="1600" dirty="0"/>
              <a:t> aske </a:t>
            </a:r>
            <a:r>
              <a:rPr lang="en-US" sz="1600" dirty="0" err="1"/>
              <a:t>liye</a:t>
            </a:r>
            <a:r>
              <a:rPr lang="en-US" sz="1600" dirty="0"/>
              <a:t> </a:t>
            </a:r>
            <a:r>
              <a:rPr lang="en-US" sz="1600" dirty="0" err="1"/>
              <a:t>hamai</a:t>
            </a:r>
            <a:r>
              <a:rPr lang="en-US" sz="1600" dirty="0"/>
              <a:t> ek model ki </a:t>
            </a:r>
            <a:r>
              <a:rPr lang="en-US" sz="1600" dirty="0" err="1"/>
              <a:t>zarorat</a:t>
            </a:r>
            <a:r>
              <a:rPr lang="en-US" sz="1600" dirty="0"/>
              <a:t> </a:t>
            </a:r>
            <a:r>
              <a:rPr lang="en-US" sz="1600" dirty="0" err="1"/>
              <a:t>parhegi</a:t>
            </a:r>
            <a:r>
              <a:rPr lang="en-US" sz="1600" dirty="0"/>
              <a:t> aur ek migration ki </a:t>
            </a:r>
            <a:r>
              <a:rPr lang="en-US" sz="1600" dirty="0" err="1"/>
              <a:t>zarorat</a:t>
            </a:r>
            <a:r>
              <a:rPr lang="en-US" sz="1600" dirty="0"/>
              <a:t> </a:t>
            </a:r>
            <a:r>
              <a:rPr lang="en-US" sz="1600" dirty="0" err="1"/>
              <a:t>parhegi</a:t>
            </a:r>
            <a:r>
              <a:rPr lang="en-US" sz="1600" dirty="0"/>
              <a:t> first hum controller create </a:t>
            </a:r>
            <a:r>
              <a:rPr lang="en-US" sz="1600" dirty="0" err="1"/>
              <a:t>karletya</a:t>
            </a:r>
            <a:r>
              <a:rPr lang="en-US" sz="1600" dirty="0"/>
              <a:t> </a:t>
            </a:r>
            <a:r>
              <a:rPr lang="en-US" sz="1600" dirty="0" err="1"/>
              <a:t>hain</a:t>
            </a:r>
            <a:r>
              <a:rPr lang="en-US" sz="1600" dirty="0"/>
              <a:t>. </a:t>
            </a:r>
          </a:p>
          <a:p>
            <a:r>
              <a:rPr lang="en-US" sz="1600" dirty="0"/>
              <a:t>For controller create: </a:t>
            </a:r>
          </a:p>
          <a:p>
            <a:r>
              <a:rPr lang="en-US" sz="1600" dirty="0" err="1"/>
              <a:t>Php</a:t>
            </a:r>
            <a:r>
              <a:rPr lang="en-US" sz="1600" dirty="0"/>
              <a:t> artisan </a:t>
            </a:r>
            <a:r>
              <a:rPr lang="en-US" sz="1600" dirty="0" err="1"/>
              <a:t>make:controller</a:t>
            </a:r>
            <a:r>
              <a:rPr lang="en-US" sz="1600" dirty="0"/>
              <a:t> </a:t>
            </a:r>
            <a:r>
              <a:rPr lang="en-US" sz="1600" dirty="0" err="1"/>
              <a:t>controllername</a:t>
            </a:r>
            <a:endParaRPr lang="en-US" sz="1600" dirty="0"/>
          </a:p>
          <a:p>
            <a:r>
              <a:rPr lang="en-US" sz="1600" dirty="0" err="1"/>
              <a:t>php</a:t>
            </a:r>
            <a:r>
              <a:rPr lang="en-US" sz="1600" dirty="0"/>
              <a:t> artisan </a:t>
            </a:r>
            <a:r>
              <a:rPr lang="en-US" sz="1600" dirty="0" err="1"/>
              <a:t>make:controller</a:t>
            </a:r>
            <a:r>
              <a:rPr lang="en-US" sz="1600" dirty="0"/>
              <a:t> </a:t>
            </a:r>
            <a:r>
              <a:rPr lang="en-US" sz="1600" dirty="0" err="1"/>
              <a:t>mycontroller</a:t>
            </a:r>
            <a:endParaRPr lang="en-US" sz="1600" dirty="0"/>
          </a:p>
          <a:p>
            <a:r>
              <a:rPr lang="en-US" sz="1600" dirty="0"/>
              <a:t>For model create: </a:t>
            </a:r>
          </a:p>
          <a:p>
            <a:r>
              <a:rPr lang="en-US" sz="1600" dirty="0"/>
              <a:t>Migration: hum database me </a:t>
            </a:r>
            <a:r>
              <a:rPr lang="en-US" sz="1600" dirty="0" err="1"/>
              <a:t>jakay</a:t>
            </a:r>
            <a:r>
              <a:rPr lang="en-US" sz="1600" dirty="0"/>
              <a:t> manually table create </a:t>
            </a:r>
            <a:r>
              <a:rPr lang="en-US" sz="1600" dirty="0" err="1"/>
              <a:t>nhi</a:t>
            </a:r>
            <a:r>
              <a:rPr lang="en-US" sz="1600" dirty="0"/>
              <a:t> </a:t>
            </a:r>
            <a:r>
              <a:rPr lang="en-US" sz="1600" dirty="0" err="1"/>
              <a:t>kartay</a:t>
            </a:r>
            <a:r>
              <a:rPr lang="en-US" sz="1600" dirty="0"/>
              <a:t> hum ek file create </a:t>
            </a:r>
            <a:r>
              <a:rPr lang="en-US" sz="1600" dirty="0" err="1"/>
              <a:t>kartay</a:t>
            </a:r>
            <a:r>
              <a:rPr lang="en-US" sz="1600" dirty="0"/>
              <a:t> </a:t>
            </a:r>
            <a:r>
              <a:rPr lang="en-US" sz="1600" dirty="0" err="1"/>
              <a:t>hain</a:t>
            </a:r>
            <a:r>
              <a:rPr lang="en-US" sz="1600" dirty="0"/>
              <a:t> aur as me </a:t>
            </a:r>
            <a:r>
              <a:rPr lang="en-US" sz="1600" dirty="0" err="1"/>
              <a:t>kiya</a:t>
            </a:r>
            <a:r>
              <a:rPr lang="en-US" sz="1600" dirty="0"/>
              <a:t> </a:t>
            </a:r>
            <a:r>
              <a:rPr lang="en-US" sz="1600" dirty="0" err="1"/>
              <a:t>kartay</a:t>
            </a:r>
            <a:r>
              <a:rPr lang="en-US" sz="1600" dirty="0"/>
              <a:t> </a:t>
            </a:r>
            <a:r>
              <a:rPr lang="en-US" sz="1600" dirty="0" err="1"/>
              <a:t>hain</a:t>
            </a:r>
            <a:r>
              <a:rPr lang="en-US" sz="1600" dirty="0"/>
              <a:t> </a:t>
            </a:r>
            <a:r>
              <a:rPr lang="en-US" sz="1600" dirty="0" err="1"/>
              <a:t>apne</a:t>
            </a:r>
            <a:r>
              <a:rPr lang="en-US" sz="1600" dirty="0"/>
              <a:t> table k structure ko define </a:t>
            </a:r>
            <a:r>
              <a:rPr lang="en-US" sz="1600" dirty="0" err="1"/>
              <a:t>kartay</a:t>
            </a:r>
            <a:r>
              <a:rPr lang="en-US" sz="1600" dirty="0"/>
              <a:t> </a:t>
            </a:r>
            <a:r>
              <a:rPr lang="en-US" sz="1600" dirty="0" err="1"/>
              <a:t>hain</a:t>
            </a:r>
            <a:r>
              <a:rPr lang="en-US" sz="1600" dirty="0"/>
              <a:t> </a:t>
            </a:r>
            <a:r>
              <a:rPr lang="en-US" sz="1600" dirty="0" err="1"/>
              <a:t>phir</a:t>
            </a:r>
            <a:r>
              <a:rPr lang="en-US" sz="1600" dirty="0"/>
              <a:t> hum ek command </a:t>
            </a:r>
            <a:r>
              <a:rPr lang="en-US" sz="1600" dirty="0" err="1"/>
              <a:t>chalatay</a:t>
            </a:r>
            <a:r>
              <a:rPr lang="en-US" sz="1600" dirty="0"/>
              <a:t> </a:t>
            </a:r>
            <a:r>
              <a:rPr lang="en-US" sz="1600" dirty="0" err="1"/>
              <a:t>hain</a:t>
            </a:r>
            <a:r>
              <a:rPr lang="en-US" sz="1600" dirty="0"/>
              <a:t> </a:t>
            </a:r>
            <a:r>
              <a:rPr lang="en-US" sz="1600" dirty="0" err="1"/>
              <a:t>php</a:t>
            </a:r>
            <a:r>
              <a:rPr lang="en-US" sz="1600" dirty="0"/>
              <a:t> artisan migrate </a:t>
            </a:r>
            <a:r>
              <a:rPr lang="en-US" sz="1600" dirty="0" err="1"/>
              <a:t>tw</a:t>
            </a:r>
            <a:r>
              <a:rPr lang="en-US" sz="1600" dirty="0"/>
              <a:t> as se </a:t>
            </a:r>
            <a:r>
              <a:rPr lang="en-US" sz="1600" dirty="0" err="1"/>
              <a:t>hamara</a:t>
            </a:r>
            <a:r>
              <a:rPr lang="en-US" sz="1600" dirty="0"/>
              <a:t> ek hum ne jo </a:t>
            </a:r>
            <a:r>
              <a:rPr lang="en-US" sz="1600" dirty="0" err="1"/>
              <a:t>bhi</a:t>
            </a:r>
            <a:r>
              <a:rPr lang="en-US" sz="1600" dirty="0"/>
              <a:t> table create </a:t>
            </a:r>
            <a:r>
              <a:rPr lang="en-US" sz="1600" dirty="0" err="1"/>
              <a:t>kiya</a:t>
            </a:r>
            <a:r>
              <a:rPr lang="en-US" sz="1600" dirty="0"/>
              <a:t> </a:t>
            </a:r>
            <a:r>
              <a:rPr lang="en-US" sz="1600" dirty="0" err="1"/>
              <a:t>tha</a:t>
            </a:r>
            <a:r>
              <a:rPr lang="en-US" sz="1600" dirty="0"/>
              <a:t> wo </a:t>
            </a:r>
            <a:r>
              <a:rPr lang="en-US" sz="1600" dirty="0" err="1"/>
              <a:t>hamaray</a:t>
            </a:r>
            <a:r>
              <a:rPr lang="en-US" sz="1600" dirty="0"/>
              <a:t> database k </a:t>
            </a:r>
            <a:r>
              <a:rPr lang="en-US" sz="1600" dirty="0" err="1"/>
              <a:t>sath</a:t>
            </a:r>
            <a:r>
              <a:rPr lang="en-US" sz="1600" dirty="0"/>
              <a:t> migrate </a:t>
            </a:r>
            <a:r>
              <a:rPr lang="en-US" sz="1600" dirty="0" err="1"/>
              <a:t>hojata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aur </a:t>
            </a:r>
            <a:r>
              <a:rPr lang="en-US" sz="1600" dirty="0" err="1"/>
              <a:t>sath</a:t>
            </a:r>
            <a:r>
              <a:rPr lang="en-US" sz="1600" dirty="0"/>
              <a:t> </a:t>
            </a:r>
            <a:r>
              <a:rPr lang="en-US" sz="1600" dirty="0" err="1"/>
              <a:t>hamai</a:t>
            </a:r>
            <a:r>
              <a:rPr lang="en-US" sz="1600" dirty="0"/>
              <a:t> model ki </a:t>
            </a:r>
            <a:r>
              <a:rPr lang="en-US" sz="1600" dirty="0" err="1"/>
              <a:t>bhi</a:t>
            </a:r>
            <a:r>
              <a:rPr lang="en-US" sz="1600" dirty="0"/>
              <a:t> </a:t>
            </a:r>
            <a:r>
              <a:rPr lang="en-US" sz="1600" dirty="0" err="1"/>
              <a:t>zarorat</a:t>
            </a:r>
            <a:r>
              <a:rPr lang="en-US" sz="1600" dirty="0"/>
              <a:t> </a:t>
            </a:r>
            <a:r>
              <a:rPr lang="en-US" sz="1600" dirty="0" err="1"/>
              <a:t>parhti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.</a:t>
            </a:r>
          </a:p>
          <a:p>
            <a:r>
              <a:rPr lang="en-US" sz="1600" dirty="0"/>
              <a:t>Model </a:t>
            </a:r>
            <a:r>
              <a:rPr lang="en-US" sz="1600" dirty="0" err="1"/>
              <a:t>kiya</a:t>
            </a:r>
            <a:r>
              <a:rPr lang="en-US" sz="1600" dirty="0"/>
              <a:t> </a:t>
            </a:r>
            <a:r>
              <a:rPr lang="en-US" sz="1600" dirty="0" err="1"/>
              <a:t>karta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: </a:t>
            </a:r>
            <a:r>
              <a:rPr lang="en-US" sz="1600" dirty="0" err="1"/>
              <a:t>hmari</a:t>
            </a:r>
            <a:r>
              <a:rPr lang="en-US" sz="1600" dirty="0"/>
              <a:t> migration ki jo file </a:t>
            </a:r>
            <a:r>
              <a:rPr lang="en-US" sz="1600" dirty="0" err="1"/>
              <a:t>hoti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</a:t>
            </a:r>
            <a:r>
              <a:rPr lang="en-US" sz="1600" dirty="0" err="1"/>
              <a:t>anki</a:t>
            </a:r>
            <a:r>
              <a:rPr lang="en-US" sz="1600" dirty="0"/>
              <a:t> mapping </a:t>
            </a:r>
            <a:r>
              <a:rPr lang="en-US" sz="1600" dirty="0" err="1"/>
              <a:t>karta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, jo </a:t>
            </a:r>
            <a:r>
              <a:rPr lang="en-US" sz="1600" dirty="0" err="1"/>
              <a:t>bhi</a:t>
            </a:r>
            <a:r>
              <a:rPr lang="en-US" sz="1600" dirty="0"/>
              <a:t> hum ne database me </a:t>
            </a:r>
            <a:r>
              <a:rPr lang="en-US" sz="1600" dirty="0" err="1"/>
              <a:t>bejhna</a:t>
            </a:r>
            <a:r>
              <a:rPr lang="en-US" sz="1600" dirty="0"/>
              <a:t> ho data </a:t>
            </a:r>
            <a:r>
              <a:rPr lang="en-US" sz="1600" dirty="0" err="1"/>
              <a:t>ya</a:t>
            </a:r>
            <a:r>
              <a:rPr lang="en-US" sz="1600" dirty="0"/>
              <a:t> as se fetch </a:t>
            </a:r>
            <a:r>
              <a:rPr lang="en-US" sz="1600" dirty="0" err="1"/>
              <a:t>kar</a:t>
            </a:r>
            <a:r>
              <a:rPr lang="en-US" sz="1600" dirty="0"/>
              <a:t> </a:t>
            </a:r>
            <a:r>
              <a:rPr lang="en-US" sz="1600" dirty="0" err="1"/>
              <a:t>rahe</a:t>
            </a:r>
            <a:r>
              <a:rPr lang="en-US" sz="1600" dirty="0"/>
              <a:t> hon. Tw model aur migration hum ek </a:t>
            </a:r>
            <a:r>
              <a:rPr lang="en-US" sz="1600" dirty="0" err="1"/>
              <a:t>sath</a:t>
            </a:r>
            <a:r>
              <a:rPr lang="en-US" sz="1600" dirty="0"/>
              <a:t> create </a:t>
            </a:r>
            <a:r>
              <a:rPr lang="en-US" sz="1600" dirty="0" err="1"/>
              <a:t>karengay</a:t>
            </a:r>
            <a:r>
              <a:rPr lang="en-US" sz="1600" dirty="0"/>
              <a:t> ek command k through</a:t>
            </a:r>
          </a:p>
          <a:p>
            <a:r>
              <a:rPr lang="en-US" sz="1600" dirty="0" err="1"/>
              <a:t>Php</a:t>
            </a:r>
            <a:r>
              <a:rPr lang="en-US" sz="1600" dirty="0"/>
              <a:t> artisan </a:t>
            </a:r>
            <a:r>
              <a:rPr lang="en-US" sz="1600" dirty="0" err="1"/>
              <a:t>make:model</a:t>
            </a:r>
            <a:r>
              <a:rPr lang="en-US" sz="1600" dirty="0"/>
              <a:t> </a:t>
            </a:r>
            <a:r>
              <a:rPr lang="en-US" sz="1600" dirty="0" err="1"/>
              <a:t>tablename</a:t>
            </a:r>
            <a:r>
              <a:rPr lang="en-US" sz="1600" dirty="0"/>
              <a:t> –m</a:t>
            </a:r>
          </a:p>
          <a:p>
            <a:r>
              <a:rPr lang="en-US" sz="1600" dirty="0"/>
              <a:t>-m: se </a:t>
            </a:r>
            <a:r>
              <a:rPr lang="en-US" sz="1600" dirty="0" err="1"/>
              <a:t>hamari</a:t>
            </a:r>
            <a:r>
              <a:rPr lang="en-US" sz="1600" dirty="0"/>
              <a:t> migration file </a:t>
            </a:r>
            <a:r>
              <a:rPr lang="en-US" sz="1600" dirty="0" err="1"/>
              <a:t>bhi</a:t>
            </a:r>
            <a:r>
              <a:rPr lang="en-US" sz="1600" dirty="0"/>
              <a:t> create </a:t>
            </a:r>
            <a:r>
              <a:rPr lang="en-US" sz="1600" dirty="0" err="1"/>
              <a:t>hojaegi</a:t>
            </a:r>
            <a:endParaRPr lang="en-US" sz="1600" dirty="0"/>
          </a:p>
          <a:p>
            <a:r>
              <a:rPr lang="en-US" sz="1600" dirty="0" err="1"/>
              <a:t>Php</a:t>
            </a:r>
            <a:r>
              <a:rPr lang="en-US" sz="1600" dirty="0"/>
              <a:t> artisan </a:t>
            </a:r>
            <a:r>
              <a:rPr lang="en-US" sz="1600" dirty="0" err="1"/>
              <a:t>make:model</a:t>
            </a:r>
            <a:r>
              <a:rPr lang="en-US" sz="1600" dirty="0"/>
              <a:t> product -m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932782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010E-668A-2A68-8F5E-B5EF5B29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0913-8524-FEFF-5B2E-BCC158D1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Database -&gt; migration-&gt; table structure </a:t>
            </a:r>
          </a:p>
          <a:p>
            <a:r>
              <a:rPr lang="en-US" dirty="0"/>
              <a:t>Table ka structure define </a:t>
            </a:r>
            <a:r>
              <a:rPr lang="en-US" dirty="0" err="1"/>
              <a:t>karnay</a:t>
            </a:r>
            <a:r>
              <a:rPr lang="en-US" dirty="0"/>
              <a:t> k bd </a:t>
            </a:r>
          </a:p>
          <a:p>
            <a:r>
              <a:rPr lang="en-US" dirty="0"/>
              <a:t>Then write command : </a:t>
            </a:r>
            <a:r>
              <a:rPr lang="en-US" dirty="0" err="1"/>
              <a:t>php</a:t>
            </a:r>
            <a:r>
              <a:rPr lang="en-US" dirty="0"/>
              <a:t> artisan migrate</a:t>
            </a:r>
          </a:p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jesay</a:t>
            </a:r>
            <a:r>
              <a:rPr lang="en-US" dirty="0"/>
              <a:t> hi command </a:t>
            </a:r>
            <a:r>
              <a:rPr lang="en-US" dirty="0" err="1"/>
              <a:t>chalai</a:t>
            </a:r>
            <a:r>
              <a:rPr lang="en-US" dirty="0"/>
              <a:t> table migrate </a:t>
            </a:r>
            <a:r>
              <a:rPr lang="en-US" dirty="0" err="1"/>
              <a:t>hojae</a:t>
            </a:r>
            <a:r>
              <a:rPr lang="en-US" dirty="0"/>
              <a:t> ga.</a:t>
            </a:r>
          </a:p>
          <a:p>
            <a:r>
              <a:rPr lang="en-US" dirty="0"/>
              <a:t>Ab me database me </a:t>
            </a:r>
            <a:r>
              <a:rPr lang="en-US" dirty="0" err="1"/>
              <a:t>ati</a:t>
            </a:r>
            <a:r>
              <a:rPr lang="en-US" dirty="0"/>
              <a:t> hon table check </a:t>
            </a:r>
            <a:r>
              <a:rPr lang="en-US" dirty="0" err="1"/>
              <a:t>karti</a:t>
            </a:r>
            <a:r>
              <a:rPr lang="en-US" dirty="0"/>
              <a:t> hon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hamara</a:t>
            </a:r>
            <a:r>
              <a:rPr lang="en-US" dirty="0"/>
              <a:t> table </a:t>
            </a:r>
            <a:r>
              <a:rPr lang="en-US" dirty="0" err="1"/>
              <a:t>achuka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an me data ko insert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controller me </a:t>
            </a:r>
            <a:r>
              <a:rPr lang="en-US" dirty="0" err="1"/>
              <a:t>apne</a:t>
            </a:r>
            <a:r>
              <a:rPr lang="en-US" dirty="0"/>
              <a:t>  model ko import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Controller m model ko import </a:t>
            </a:r>
            <a:r>
              <a:rPr lang="en-US" dirty="0" err="1"/>
              <a:t>karengay</a:t>
            </a:r>
            <a:r>
              <a:rPr lang="en-US" dirty="0"/>
              <a:t> hum</a:t>
            </a:r>
          </a:p>
          <a:p>
            <a:r>
              <a:rPr lang="en-US" dirty="0" err="1"/>
              <a:t>Kukay</a:t>
            </a:r>
            <a:r>
              <a:rPr lang="en-US" dirty="0"/>
              <a:t> </a:t>
            </a:r>
            <a:r>
              <a:rPr lang="en-US" dirty="0" err="1"/>
              <a:t>hamari</a:t>
            </a:r>
            <a:r>
              <a:rPr lang="en-US" dirty="0"/>
              <a:t> jo migration file </a:t>
            </a:r>
            <a:r>
              <a:rPr lang="en-US" dirty="0" err="1"/>
              <a:t>hai</a:t>
            </a:r>
            <a:r>
              <a:rPr lang="en-US" dirty="0"/>
              <a:t> wo controller k </a:t>
            </a:r>
            <a:r>
              <a:rPr lang="en-US" dirty="0" err="1"/>
              <a:t>sath</a:t>
            </a:r>
            <a:r>
              <a:rPr lang="en-US" dirty="0"/>
              <a:t> hi </a:t>
            </a:r>
            <a:r>
              <a:rPr lang="en-US" dirty="0" err="1"/>
              <a:t>hai</a:t>
            </a:r>
            <a:r>
              <a:rPr lang="en-US" dirty="0"/>
              <a:t> aur hum ne controller k through hi data ko </a:t>
            </a:r>
            <a:r>
              <a:rPr lang="en-US" dirty="0" err="1"/>
              <a:t>wahan</a:t>
            </a:r>
            <a:r>
              <a:rPr lang="en-US" dirty="0"/>
              <a:t> p </a:t>
            </a:r>
            <a:r>
              <a:rPr lang="en-US" dirty="0" err="1"/>
              <a:t>bejhna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Use\App\Models\product</a:t>
            </a:r>
          </a:p>
          <a:p>
            <a:r>
              <a:rPr lang="en-US" dirty="0"/>
              <a:t>Ab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yahan</a:t>
            </a:r>
            <a:r>
              <a:rPr lang="en-US" dirty="0"/>
              <a:t> p model ko import </a:t>
            </a:r>
            <a:r>
              <a:rPr lang="en-US" dirty="0" err="1"/>
              <a:t>karliya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controller ki file me aur controller ko import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routing ki file me </a:t>
            </a:r>
            <a:r>
              <a:rPr lang="en-US" dirty="0" err="1"/>
              <a:t>kukay</a:t>
            </a:r>
            <a:r>
              <a:rPr lang="en-US" dirty="0"/>
              <a:t> hum jo form me se data get </a:t>
            </a:r>
            <a:r>
              <a:rPr lang="en-US" dirty="0" err="1"/>
              <a:t>karengay</a:t>
            </a:r>
            <a:r>
              <a:rPr lang="en-US" dirty="0"/>
              <a:t> controller m wo hum routing k through hi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hongay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7289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E694-A4B9-6375-37EF-02DC896A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2975-D7CC-5576-9DF2-9D489091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Web.php</a:t>
            </a:r>
            <a:r>
              <a:rPr lang="en-US" dirty="0"/>
              <a:t> -&gt; me </a:t>
            </a:r>
            <a:r>
              <a:rPr lang="en-US" dirty="0" err="1"/>
              <a:t>akay</a:t>
            </a:r>
            <a:r>
              <a:rPr lang="en-US" dirty="0"/>
              <a:t> controller ko import </a:t>
            </a:r>
            <a:r>
              <a:rPr lang="en-US" dirty="0" err="1"/>
              <a:t>karlengay</a:t>
            </a:r>
            <a:endParaRPr lang="en-US" dirty="0"/>
          </a:p>
          <a:p>
            <a:r>
              <a:rPr lang="en-US" dirty="0"/>
              <a:t>Use App\Http\Controllers\</a:t>
            </a:r>
            <a:r>
              <a:rPr lang="en-US" dirty="0" err="1"/>
              <a:t>mycontroller</a:t>
            </a:r>
            <a:r>
              <a:rPr lang="en-US" dirty="0"/>
              <a:t>;</a:t>
            </a:r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form me se data ko get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mycontroller</a:t>
            </a:r>
            <a:r>
              <a:rPr lang="en-US" dirty="0"/>
              <a:t> extends Controller {</a:t>
            </a:r>
          </a:p>
          <a:p>
            <a:r>
              <a:rPr lang="en-US" dirty="0"/>
              <a:t>Function k through hi hum form m se data ko get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rahe</a:t>
            </a:r>
            <a:r>
              <a:rPr lang="en-US" dirty="0"/>
              <a:t> </a:t>
            </a:r>
            <a:r>
              <a:rPr lang="en-US" dirty="0" err="1"/>
              <a:t>hongay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Mein function ko create </a:t>
            </a:r>
            <a:r>
              <a:rPr lang="en-US" dirty="0" err="1"/>
              <a:t>karti</a:t>
            </a:r>
            <a:r>
              <a:rPr lang="en-US" dirty="0"/>
              <a:t> hon insert k naam se. as function me hum 2 parameters pass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Request ap as it is </a:t>
            </a:r>
            <a:r>
              <a:rPr lang="en-US" dirty="0" err="1"/>
              <a:t>likhengay</a:t>
            </a:r>
            <a:r>
              <a:rPr lang="en-US" dirty="0"/>
              <a:t> aur aske bd ap koi </a:t>
            </a:r>
            <a:r>
              <a:rPr lang="en-US" dirty="0" err="1"/>
              <a:t>bhi</a:t>
            </a:r>
            <a:r>
              <a:rPr lang="en-US" dirty="0"/>
              <a:t> naam </a:t>
            </a:r>
            <a:r>
              <a:rPr lang="en-US" dirty="0" err="1"/>
              <a:t>desaktay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mene</a:t>
            </a:r>
            <a:r>
              <a:rPr lang="en-US" dirty="0"/>
              <a:t> de </a:t>
            </a:r>
            <a:r>
              <a:rPr lang="en-US" dirty="0" err="1"/>
              <a:t>diya</a:t>
            </a:r>
            <a:r>
              <a:rPr lang="en-US" dirty="0"/>
              <a:t> $req as </a:t>
            </a:r>
            <a:r>
              <a:rPr lang="en-US" dirty="0" err="1"/>
              <a:t>ke</a:t>
            </a:r>
            <a:r>
              <a:rPr lang="en-US" dirty="0"/>
              <a:t> bd </a:t>
            </a:r>
            <a:r>
              <a:rPr lang="en-US" dirty="0" err="1"/>
              <a:t>mene</a:t>
            </a:r>
            <a:r>
              <a:rPr lang="en-US" dirty="0"/>
              <a:t> function k curly bracket open </a:t>
            </a:r>
            <a:r>
              <a:rPr lang="en-US" dirty="0" err="1"/>
              <a:t>kiye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Ye Request </a:t>
            </a:r>
            <a:r>
              <a:rPr lang="en-US" dirty="0" err="1"/>
              <a:t>apka</a:t>
            </a:r>
            <a:r>
              <a:rPr lang="en-US" dirty="0"/>
              <a:t> HTTP </a:t>
            </a:r>
            <a:r>
              <a:rPr lang="en-US" dirty="0" err="1"/>
              <a:t>hai</a:t>
            </a:r>
            <a:r>
              <a:rPr lang="en-US" dirty="0"/>
              <a:t> aur aske bd ap koi </a:t>
            </a:r>
            <a:r>
              <a:rPr lang="en-US" dirty="0" err="1"/>
              <a:t>bhi</a:t>
            </a:r>
            <a:r>
              <a:rPr lang="en-US" dirty="0"/>
              <a:t> naam </a:t>
            </a:r>
            <a:r>
              <a:rPr lang="en-US" dirty="0" err="1"/>
              <a:t>deskatay</a:t>
            </a:r>
            <a:r>
              <a:rPr lang="en-US" dirty="0"/>
              <a:t> ho jo kay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abhi</a:t>
            </a:r>
            <a:r>
              <a:rPr lang="en-US" dirty="0"/>
              <a:t> declare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hia</a:t>
            </a:r>
            <a:r>
              <a:rPr lang="en-US" dirty="0"/>
              <a:t> $req k naam se </a:t>
            </a:r>
            <a:r>
              <a:rPr lang="en-US" dirty="0" err="1"/>
              <a:t>asi</a:t>
            </a:r>
            <a:r>
              <a:rPr lang="en-US" dirty="0"/>
              <a:t> $req se me form se data ko get </a:t>
            </a:r>
            <a:r>
              <a:rPr lang="en-US" dirty="0" err="1"/>
              <a:t>karomgi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$req-&gt;get(‘</a:t>
            </a:r>
            <a:r>
              <a:rPr lang="en-US" dirty="0" err="1"/>
              <a:t>pname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Ab jab ap image k </a:t>
            </a:r>
            <a:r>
              <a:rPr lang="en-US" dirty="0" err="1"/>
              <a:t>liyr</a:t>
            </a:r>
            <a:r>
              <a:rPr lang="en-US" dirty="0"/>
              <a:t> </a:t>
            </a:r>
            <a:r>
              <a:rPr lang="en-US" dirty="0" err="1"/>
              <a:t>karengay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hamaray</a:t>
            </a:r>
            <a:r>
              <a:rPr lang="en-US" dirty="0"/>
              <a:t> pas $file ka function </a:t>
            </a:r>
            <a:r>
              <a:rPr lang="en-US" dirty="0" err="1"/>
              <a:t>hai</a:t>
            </a:r>
            <a:r>
              <a:rPr lang="en-US" dirty="0"/>
              <a:t> get ka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aske bd </a:t>
            </a:r>
            <a:r>
              <a:rPr lang="en-US" dirty="0" err="1"/>
              <a:t>apne</a:t>
            </a:r>
            <a:r>
              <a:rPr lang="en-US" dirty="0"/>
              <a:t> jo name k attribute me use </a:t>
            </a:r>
            <a:r>
              <a:rPr lang="en-US" dirty="0" err="1"/>
              <a:t>kya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wohi</a:t>
            </a:r>
            <a:r>
              <a:rPr lang="en-US" dirty="0"/>
              <a:t> </a:t>
            </a:r>
            <a:r>
              <a:rPr lang="en-US" dirty="0" err="1"/>
              <a:t>ajaega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36898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6F-588A-D3EB-D004-310B668C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getclientOriginalName</a:t>
            </a:r>
            <a:r>
              <a:rPr lang="en-US" dirty="0"/>
              <a:t>()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CCBA-2CE8-62CB-6EA1-E430BD17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Meri jo file ka name </a:t>
            </a:r>
            <a:r>
              <a:rPr lang="en-US" dirty="0" err="1"/>
              <a:t>hoga</a:t>
            </a:r>
            <a:r>
              <a:rPr lang="en-US" dirty="0"/>
              <a:t>, jo meri image ka naam </a:t>
            </a:r>
            <a:r>
              <a:rPr lang="en-US" dirty="0" err="1"/>
              <a:t>hoga</a:t>
            </a:r>
            <a:r>
              <a:rPr lang="en-US" dirty="0"/>
              <a:t> me </a:t>
            </a:r>
            <a:r>
              <a:rPr lang="en-US" dirty="0" err="1"/>
              <a:t>asko</a:t>
            </a:r>
            <a:r>
              <a:rPr lang="en-US" dirty="0"/>
              <a:t> me </a:t>
            </a:r>
            <a:r>
              <a:rPr lang="en-US" dirty="0" err="1"/>
              <a:t>asi</a:t>
            </a:r>
            <a:r>
              <a:rPr lang="en-US" dirty="0"/>
              <a:t> same naam se save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chahti</a:t>
            </a:r>
            <a:r>
              <a:rPr lang="en-US" dirty="0"/>
              <a:t> hon as $</a:t>
            </a:r>
            <a:r>
              <a:rPr lang="en-US" dirty="0" err="1"/>
              <a:t>pimage</a:t>
            </a:r>
            <a:r>
              <a:rPr lang="en-US" dirty="0"/>
              <a:t> k naam k variable me</a:t>
            </a:r>
          </a:p>
          <a:p>
            <a:r>
              <a:rPr lang="en-US" dirty="0"/>
              <a:t>Ab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asko</a:t>
            </a:r>
            <a:r>
              <a:rPr lang="en-US" dirty="0"/>
              <a:t> </a:t>
            </a:r>
            <a:r>
              <a:rPr lang="en-US" dirty="0" err="1"/>
              <a:t>kesi</a:t>
            </a:r>
            <a:r>
              <a:rPr lang="en-US" dirty="0"/>
              <a:t> folder directory me save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@csrf -&gt; koi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apki</a:t>
            </a:r>
            <a:r>
              <a:rPr lang="en-US" dirty="0"/>
              <a:t> website ko hack </a:t>
            </a:r>
            <a:r>
              <a:rPr lang="en-US" dirty="0" err="1"/>
              <a:t>krnay</a:t>
            </a:r>
            <a:r>
              <a:rPr lang="en-US" dirty="0"/>
              <a:t> ki </a:t>
            </a:r>
            <a:r>
              <a:rPr lang="en-US" dirty="0" err="1"/>
              <a:t>koshish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ye </a:t>
            </a:r>
            <a:r>
              <a:rPr lang="en-US" dirty="0" err="1"/>
              <a:t>apko</a:t>
            </a:r>
            <a:r>
              <a:rPr lang="en-US" dirty="0"/>
              <a:t> as se bachata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Aske bd </a:t>
            </a:r>
            <a:r>
              <a:rPr lang="en-US" dirty="0" err="1"/>
              <a:t>mene</a:t>
            </a:r>
            <a:r>
              <a:rPr lang="en-US" dirty="0"/>
              <a:t> as model ka ek </a:t>
            </a:r>
            <a:r>
              <a:rPr lang="en-US" dirty="0" err="1"/>
              <a:t>intant</a:t>
            </a:r>
            <a:r>
              <a:rPr lang="en-US" dirty="0"/>
              <a:t> create </a:t>
            </a:r>
            <a:r>
              <a:rPr lang="en-US" dirty="0" err="1"/>
              <a:t>karliya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apke</a:t>
            </a:r>
            <a:r>
              <a:rPr lang="en-US" dirty="0"/>
              <a:t> database ki mapping </a:t>
            </a:r>
            <a:r>
              <a:rPr lang="en-US" dirty="0" err="1"/>
              <a:t>kardeta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r>
              <a:rPr lang="en-US" dirty="0"/>
              <a:t>Ab hum $prod = new product(); ab hum model k through hi hum aske column ko access </a:t>
            </a:r>
            <a:r>
              <a:rPr lang="en-US" dirty="0" err="1"/>
              <a:t>karengay</a:t>
            </a:r>
            <a:r>
              <a:rPr lang="en-US" dirty="0"/>
              <a:t>, model </a:t>
            </a:r>
            <a:r>
              <a:rPr lang="en-US" dirty="0" err="1"/>
              <a:t>keh</a:t>
            </a:r>
            <a:r>
              <a:rPr lang="en-US" dirty="0"/>
              <a:t> lo </a:t>
            </a:r>
            <a:r>
              <a:rPr lang="en-US" dirty="0" err="1"/>
              <a:t>ya</a:t>
            </a:r>
            <a:r>
              <a:rPr lang="en-US" dirty="0"/>
              <a:t> table </a:t>
            </a:r>
            <a:r>
              <a:rPr lang="en-US" dirty="0" err="1"/>
              <a:t>keh</a:t>
            </a:r>
            <a:r>
              <a:rPr lang="en-US" dirty="0"/>
              <a:t> lo.</a:t>
            </a:r>
          </a:p>
          <a:p>
            <a:r>
              <a:rPr lang="en-US" dirty="0" err="1"/>
              <a:t>Apke</a:t>
            </a:r>
            <a:r>
              <a:rPr lang="en-US" dirty="0"/>
              <a:t> database me jo column k name </a:t>
            </a:r>
            <a:r>
              <a:rPr lang="en-US" dirty="0" err="1"/>
              <a:t>hain</a:t>
            </a:r>
            <a:endParaRPr lang="en-US" dirty="0"/>
          </a:p>
          <a:p>
            <a:r>
              <a:rPr lang="en-US" dirty="0"/>
              <a:t>Id </a:t>
            </a:r>
            <a:r>
              <a:rPr lang="en-US" dirty="0" err="1"/>
              <a:t>hmaray</a:t>
            </a:r>
            <a:r>
              <a:rPr lang="en-US" dirty="0"/>
              <a:t> pas autoincrement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asko</a:t>
            </a:r>
            <a:r>
              <a:rPr lang="en-US" dirty="0"/>
              <a:t> </a:t>
            </a:r>
            <a:r>
              <a:rPr lang="en-US" dirty="0" err="1"/>
              <a:t>hamai</a:t>
            </a:r>
            <a:r>
              <a:rPr lang="en-US" dirty="0"/>
              <a:t> </a:t>
            </a:r>
            <a:r>
              <a:rPr lang="en-US" dirty="0" err="1"/>
              <a:t>lenay</a:t>
            </a:r>
            <a:r>
              <a:rPr lang="en-US" dirty="0"/>
              <a:t> ki </a:t>
            </a:r>
            <a:r>
              <a:rPr lang="en-US" dirty="0" err="1"/>
              <a:t>zarorat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003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C47D-8735-AB0B-8325-A96C3A68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FE36-8E5D-F0C6-1567-AD2C6522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$prod-&gt; database-&gt;table-column-name = $name; </a:t>
            </a:r>
          </a:p>
          <a:p>
            <a:r>
              <a:rPr lang="en-US" dirty="0" err="1"/>
              <a:t>E.g</a:t>
            </a:r>
            <a:r>
              <a:rPr lang="en-US" dirty="0"/>
              <a:t> $prod-&gt; </a:t>
            </a:r>
            <a:r>
              <a:rPr lang="en-US" dirty="0" err="1"/>
              <a:t>Pname</a:t>
            </a:r>
            <a:r>
              <a:rPr lang="en-US" dirty="0"/>
              <a:t> = $name;</a:t>
            </a:r>
          </a:p>
          <a:p>
            <a:r>
              <a:rPr lang="en-US" dirty="0"/>
              <a:t>Ab </a:t>
            </a:r>
            <a:r>
              <a:rPr lang="en-US" dirty="0" err="1"/>
              <a:t>hmai</a:t>
            </a:r>
            <a:r>
              <a:rPr lang="en-US" dirty="0"/>
              <a:t>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ek function </a:t>
            </a:r>
            <a:r>
              <a:rPr lang="en-US" dirty="0" err="1"/>
              <a:t>chalana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save() ka </a:t>
            </a:r>
          </a:p>
          <a:p>
            <a:r>
              <a:rPr lang="en-US" dirty="0"/>
              <a:t>Save( ) : </a:t>
            </a:r>
            <a:r>
              <a:rPr lang="en-US" dirty="0" err="1"/>
              <a:t>kiya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jesay</a:t>
            </a:r>
            <a:r>
              <a:rPr lang="en-US" dirty="0"/>
              <a:t> hum </a:t>
            </a:r>
            <a:r>
              <a:rPr lang="en-US" dirty="0" err="1"/>
              <a:t>php</a:t>
            </a:r>
            <a:r>
              <a:rPr lang="en-US" dirty="0"/>
              <a:t> me insert into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hamara</a:t>
            </a:r>
            <a:r>
              <a:rPr lang="en-US" dirty="0"/>
              <a:t> sara data </a:t>
            </a:r>
            <a:r>
              <a:rPr lang="en-US" dirty="0" err="1"/>
              <a:t>jakay</a:t>
            </a:r>
            <a:r>
              <a:rPr lang="en-US" dirty="0"/>
              <a:t> insert </a:t>
            </a:r>
            <a:r>
              <a:rPr lang="en-US" dirty="0" err="1"/>
              <a:t>hojata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table me </a:t>
            </a:r>
            <a:r>
              <a:rPr lang="en-US" dirty="0" err="1"/>
              <a:t>theek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ye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ye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hamara</a:t>
            </a:r>
            <a:r>
              <a:rPr lang="en-US" dirty="0"/>
              <a:t> data save </a:t>
            </a:r>
            <a:r>
              <a:rPr lang="en-US" dirty="0" err="1"/>
              <a:t>kardega</a:t>
            </a:r>
            <a:r>
              <a:rPr lang="en-US" dirty="0"/>
              <a:t> database me </a:t>
            </a:r>
          </a:p>
          <a:p>
            <a:r>
              <a:rPr lang="en-US" dirty="0"/>
              <a:t>As </a:t>
            </a:r>
            <a:r>
              <a:rPr lang="en-US" dirty="0" err="1"/>
              <a:t>ke</a:t>
            </a:r>
            <a:r>
              <a:rPr lang="en-US" dirty="0"/>
              <a:t> bd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page p </a:t>
            </a:r>
            <a:r>
              <a:rPr lang="en-US" dirty="0" err="1"/>
              <a:t>janna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Redirect </a:t>
            </a:r>
            <a:r>
              <a:rPr lang="en-US" dirty="0" err="1"/>
              <a:t>kis</a:t>
            </a:r>
            <a:r>
              <a:rPr lang="en-US" dirty="0"/>
              <a:t> page p </a:t>
            </a:r>
            <a:r>
              <a:rPr lang="en-US" dirty="0" err="1"/>
              <a:t>chala</a:t>
            </a:r>
            <a:r>
              <a:rPr lang="en-US"/>
              <a:t> jae 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8964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DF70-CF8F-4303-B488-12B8F1EC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E955A6-4175-4F24-AF76-4A4C811F2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4137"/>
            <a:ext cx="10950883" cy="233910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Purpose: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Route::get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used to define a route that responds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HTTP GET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is used when you want to retrieve information or load a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or page without making any changes to the server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05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1DB5-FAD6-4E64-A0F8-204BCF78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EFC07-6853-44FD-A675-3C6D108AA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092"/>
            <a:ext cx="10704405" cy="147732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Purpose: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used to define a route that returns a view or a static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without needing to specify a controller method. It is useful when you have simple,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static pages that don't require any data manipulation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20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C3A989-3485-42FF-B065-F34226E66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Route::post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478900-47A6-4B88-A620-6266D014F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724" y="2228671"/>
            <a:ext cx="10722551" cy="120032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Purpose: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Route::post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used to define a route that responds to HTTP POST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It is typically used when you want to submit data to the server to create, update,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or delete resources. POST requests are often used for form submissions.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508C-441E-4A46-85F4-9DCEE2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ED622-E294-4F68-B765-3B90C7227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3306"/>
            <a:ext cx="10823732" cy="206261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for reading or retrieving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for displaying static views or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Route::post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for submitting data to the server for processing, often used with 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BA47-6658-ED6A-7EE9-C081A38E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E5D4-76CE-180F-E640-6B730B76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token </a:t>
            </a:r>
            <a:r>
              <a:rPr lang="en-US" dirty="0" err="1"/>
              <a:t>apke</a:t>
            </a:r>
            <a:r>
              <a:rPr lang="en-US" dirty="0"/>
              <a:t> pas </a:t>
            </a:r>
            <a:r>
              <a:rPr lang="en-US" dirty="0" err="1"/>
              <a:t>smhj</a:t>
            </a:r>
            <a:r>
              <a:rPr lang="en-US" dirty="0"/>
              <a:t> </a:t>
            </a:r>
            <a:r>
              <a:rPr lang="en-US" dirty="0" err="1"/>
              <a:t>lein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ek random string </a:t>
            </a:r>
            <a:r>
              <a:rPr lang="en-US" dirty="0" err="1"/>
              <a:t>hota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jo as </a:t>
            </a:r>
            <a:r>
              <a:rPr lang="en-US" dirty="0" err="1"/>
              <a:t>cheez</a:t>
            </a:r>
            <a:r>
              <a:rPr lang="en-US" dirty="0"/>
              <a:t> ko check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k jo </a:t>
            </a:r>
            <a:r>
              <a:rPr lang="en-US" dirty="0" err="1"/>
              <a:t>apka</a:t>
            </a:r>
            <a:r>
              <a:rPr lang="en-US" dirty="0"/>
              <a:t> form submit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aur ye jo request </a:t>
            </a:r>
            <a:r>
              <a:rPr lang="en-US" dirty="0" err="1"/>
              <a:t>arahi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Wo </a:t>
            </a:r>
            <a:r>
              <a:rPr lang="en-US" dirty="0" err="1"/>
              <a:t>asi</a:t>
            </a:r>
            <a:r>
              <a:rPr lang="en-US" dirty="0"/>
              <a:t> application se </a:t>
            </a:r>
            <a:r>
              <a:rPr lang="en-US" dirty="0" err="1"/>
              <a:t>arahi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kesi</a:t>
            </a:r>
            <a:r>
              <a:rPr lang="en-US" dirty="0"/>
              <a:t> aur application se </a:t>
            </a:r>
            <a:r>
              <a:rPr lang="en-US" dirty="0" err="1"/>
              <a:t>arahi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application se </a:t>
            </a:r>
            <a:r>
              <a:rPr lang="en-US" dirty="0" err="1"/>
              <a:t>arhi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ye token verify </a:t>
            </a:r>
            <a:r>
              <a:rPr lang="en-US" dirty="0" err="1"/>
              <a:t>hojaega</a:t>
            </a:r>
            <a:r>
              <a:rPr lang="en-US" dirty="0"/>
              <a:t> </a:t>
            </a:r>
            <a:r>
              <a:rPr lang="en-US" dirty="0" err="1"/>
              <a:t>laken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kaahin</a:t>
            </a:r>
            <a:r>
              <a:rPr lang="en-US" dirty="0"/>
              <a:t> aur se </a:t>
            </a:r>
            <a:r>
              <a:rPr lang="en-US" dirty="0" err="1"/>
              <a:t>arahi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ye token verify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hoga</a:t>
            </a:r>
            <a:r>
              <a:rPr lang="en-US" dirty="0"/>
              <a:t>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116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3B4-A2AF-8E9F-0F73-21568BD5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FF61-DD87-3613-7646-3059A95F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ka data get </a:t>
            </a:r>
            <a:r>
              <a:rPr lang="en-US" dirty="0" err="1"/>
              <a:t>karnay</a:t>
            </a:r>
            <a:r>
              <a:rPr lang="en-US" dirty="0"/>
              <a:t> k </a:t>
            </a:r>
            <a:r>
              <a:rPr lang="en-US" dirty="0" err="1"/>
              <a:t>liye</a:t>
            </a:r>
            <a:r>
              <a:rPr lang="en-US" dirty="0"/>
              <a:t> ap request ka use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aur </a:t>
            </a:r>
            <a:r>
              <a:rPr lang="en-US" dirty="0" err="1"/>
              <a:t>phir</a:t>
            </a:r>
            <a:r>
              <a:rPr lang="en-US" dirty="0"/>
              <a:t> array me convert </a:t>
            </a:r>
            <a:r>
              <a:rPr lang="en-US" dirty="0" err="1"/>
              <a:t>karkay</a:t>
            </a:r>
            <a:r>
              <a:rPr lang="en-US" dirty="0"/>
              <a:t> ap </a:t>
            </a:r>
            <a:r>
              <a:rPr lang="en-US" dirty="0" err="1"/>
              <a:t>asay</a:t>
            </a:r>
            <a:r>
              <a:rPr lang="en-US" dirty="0"/>
              <a:t> ek variable me pass </a:t>
            </a:r>
            <a:r>
              <a:rPr lang="en-US" dirty="0" err="1"/>
              <a:t>kartay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.</a:t>
            </a:r>
          </a:p>
          <a:p>
            <a:r>
              <a:rPr lang="en-US" dirty="0" err="1"/>
              <a:t>Asko</a:t>
            </a:r>
            <a:r>
              <a:rPr lang="en-US" dirty="0"/>
              <a:t> access </a:t>
            </a:r>
            <a:r>
              <a:rPr lang="en-US" dirty="0" err="1"/>
              <a:t>kesay</a:t>
            </a:r>
            <a:r>
              <a:rPr lang="en-US" dirty="0"/>
              <a:t> </a:t>
            </a:r>
            <a:r>
              <a:rPr lang="en-US" dirty="0" err="1"/>
              <a:t>karogay</a:t>
            </a:r>
            <a:r>
              <a:rPr lang="en-US" dirty="0"/>
              <a:t>, array k through jo </a:t>
            </a:r>
            <a:r>
              <a:rPr lang="en-US" dirty="0" err="1"/>
              <a:t>bhi</a:t>
            </a:r>
            <a:r>
              <a:rPr lang="en-US" dirty="0"/>
              <a:t> keys hongi ap aske through access </a:t>
            </a:r>
            <a:r>
              <a:rPr lang="en-US" dirty="0" err="1"/>
              <a:t>karsaktay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43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987-D0BF-7FFA-E0D5-B8FAAEBE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GetData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08D4-B8DF-9F8C-62B4-9BDE93A4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Jab </a:t>
            </a:r>
            <a:r>
              <a:rPr lang="en-US" dirty="0" err="1"/>
              <a:t>bhi</a:t>
            </a:r>
            <a:r>
              <a:rPr lang="en-US" dirty="0"/>
              <a:t> get data </a:t>
            </a:r>
            <a:r>
              <a:rPr lang="en-US" dirty="0" err="1"/>
              <a:t>wala</a:t>
            </a:r>
            <a:r>
              <a:rPr lang="en-US" dirty="0"/>
              <a:t> method </a:t>
            </a:r>
            <a:r>
              <a:rPr lang="en-US" dirty="0" err="1"/>
              <a:t>chalega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form ka data $req waly me </a:t>
            </a:r>
            <a:r>
              <a:rPr lang="en-US" dirty="0" err="1"/>
              <a:t>ahega</a:t>
            </a:r>
            <a:r>
              <a:rPr lang="en-US" dirty="0"/>
              <a:t> aur store </a:t>
            </a:r>
            <a:r>
              <a:rPr lang="en-US" dirty="0" err="1"/>
              <a:t>hojaega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177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A0A0-914C-7521-D1A3-7C43B8D0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2D8D-6FB5-441B-8E48-E458761A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is a command line software, </a:t>
            </a:r>
            <a:r>
              <a:rPr lang="en-US" dirty="0" err="1"/>
              <a:t>jiski</a:t>
            </a:r>
            <a:r>
              <a:rPr lang="en-US" dirty="0"/>
              <a:t> help se hum koi </a:t>
            </a:r>
            <a:r>
              <a:rPr lang="en-US" dirty="0" err="1"/>
              <a:t>bhi</a:t>
            </a:r>
            <a:r>
              <a:rPr lang="en-US" dirty="0"/>
              <a:t> Laravel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ka </a:t>
            </a:r>
            <a:r>
              <a:rPr lang="en-US" dirty="0" err="1"/>
              <a:t>framwork</a:t>
            </a:r>
            <a:r>
              <a:rPr lang="en-US" dirty="0"/>
              <a:t> install </a:t>
            </a:r>
            <a:r>
              <a:rPr lang="en-US" dirty="0" err="1"/>
              <a:t>karsaktay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system p.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4716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2817-9C73-1BAF-67B2-E9CD915F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Install command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9880-CAC2-7818-0098-5EC48809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85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166C-67D1-A78A-6275-77F8F1FA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project creation command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8AD2-02EC-E542-480E-25FF884C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new project name 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 Laravel new example-app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2672</Words>
  <Application>Microsoft Office PowerPoint</Application>
  <PresentationFormat>Widescreen</PresentationFormat>
  <Paragraphs>186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Söhne</vt:lpstr>
      <vt:lpstr>Söhne Mono</vt:lpstr>
      <vt:lpstr>Office Theme</vt:lpstr>
      <vt:lpstr>LARAVEL </vt:lpstr>
      <vt:lpstr>MVC (MODEL VIEW CONTROLLER) </vt:lpstr>
      <vt:lpstr>What is framework </vt:lpstr>
      <vt:lpstr>Csrf </vt:lpstr>
      <vt:lpstr>Form </vt:lpstr>
      <vt:lpstr>GetData </vt:lpstr>
      <vt:lpstr>Composer</vt:lpstr>
      <vt:lpstr>Laravel Install command</vt:lpstr>
      <vt:lpstr>For project creation command</vt:lpstr>
      <vt:lpstr>For open project command</vt:lpstr>
      <vt:lpstr>For running/starting  laravel project</vt:lpstr>
      <vt:lpstr>@section </vt:lpstr>
      <vt:lpstr>PowerPoint Presentation</vt:lpstr>
      <vt:lpstr>Blade </vt:lpstr>
      <vt:lpstr>Database Name </vt:lpstr>
      <vt:lpstr>For Creating Model </vt:lpstr>
      <vt:lpstr>Migration </vt:lpstr>
      <vt:lpstr>Model </vt:lpstr>
      <vt:lpstr>PowerPoint Presentation</vt:lpstr>
      <vt:lpstr>PowerPoint Presentation</vt:lpstr>
      <vt:lpstr>Next Step</vt:lpstr>
      <vt:lpstr>Next Step </vt:lpstr>
      <vt:lpstr>getClientOriginalName(); </vt:lpstr>
      <vt:lpstr>Csrf Token </vt:lpstr>
      <vt:lpstr>Save(); </vt:lpstr>
      <vt:lpstr>All()</vt:lpstr>
      <vt:lpstr>Master Blade Template </vt:lpstr>
      <vt:lpstr>PowerPoint Presentation</vt:lpstr>
      <vt:lpstr>Blade Templating Engine </vt:lpstr>
      <vt:lpstr>Create Controller </vt:lpstr>
      <vt:lpstr>PowerPoint Presentation</vt:lpstr>
      <vt:lpstr>PowerPoint Presentation</vt:lpstr>
      <vt:lpstr>PowerPoint Presentation</vt:lpstr>
      <vt:lpstr>getclientOriginalName()</vt:lpstr>
      <vt:lpstr>PowerPoint Presentation</vt:lpstr>
      <vt:lpstr>Route::get: </vt:lpstr>
      <vt:lpstr>Route::view: </vt:lpstr>
      <vt:lpstr>Route::post: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Yumna Khalid</dc:creator>
  <cp:lastModifiedBy>Yumna Khalid</cp:lastModifiedBy>
  <cp:revision>140</cp:revision>
  <dcterms:created xsi:type="dcterms:W3CDTF">2023-08-10T06:13:49Z</dcterms:created>
  <dcterms:modified xsi:type="dcterms:W3CDTF">2023-09-08T09:53:53Z</dcterms:modified>
</cp:coreProperties>
</file>