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3"/>
  </p:notesMasterIdLst>
  <p:sldIdLst>
    <p:sldId id="455" r:id="rId2"/>
    <p:sldId id="456" r:id="rId3"/>
    <p:sldId id="457" r:id="rId4"/>
    <p:sldId id="458" r:id="rId5"/>
    <p:sldId id="459" r:id="rId6"/>
    <p:sldId id="460" r:id="rId7"/>
    <p:sldId id="487" r:id="rId8"/>
    <p:sldId id="463" r:id="rId9"/>
    <p:sldId id="464" r:id="rId10"/>
    <p:sldId id="488" r:id="rId11"/>
    <p:sldId id="489" r:id="rId12"/>
    <p:sldId id="491" r:id="rId13"/>
    <p:sldId id="476" r:id="rId14"/>
    <p:sldId id="477" r:id="rId15"/>
    <p:sldId id="478" r:id="rId16"/>
    <p:sldId id="479" r:id="rId17"/>
    <p:sldId id="480" r:id="rId18"/>
    <p:sldId id="481" r:id="rId19"/>
    <p:sldId id="482" r:id="rId20"/>
    <p:sldId id="483" r:id="rId21"/>
    <p:sldId id="484" r:id="rId22"/>
    <p:sldId id="485" r:id="rId23"/>
    <p:sldId id="486" r:id="rId24"/>
    <p:sldId id="435" r:id="rId25"/>
    <p:sldId id="384" r:id="rId26"/>
    <p:sldId id="434" r:id="rId27"/>
    <p:sldId id="390" r:id="rId28"/>
    <p:sldId id="391" r:id="rId29"/>
    <p:sldId id="436" r:id="rId30"/>
    <p:sldId id="437" r:id="rId31"/>
    <p:sldId id="438" r:id="rId32"/>
    <p:sldId id="439" r:id="rId33"/>
    <p:sldId id="440" r:id="rId34"/>
    <p:sldId id="441" r:id="rId35"/>
    <p:sldId id="394" r:id="rId36"/>
    <p:sldId id="442" r:id="rId37"/>
    <p:sldId id="443" r:id="rId38"/>
    <p:sldId id="445" r:id="rId39"/>
    <p:sldId id="454" r:id="rId40"/>
    <p:sldId id="396" r:id="rId41"/>
    <p:sldId id="397" r:id="rId42"/>
    <p:sldId id="446" r:id="rId43"/>
    <p:sldId id="398" r:id="rId44"/>
    <p:sldId id="447" r:id="rId45"/>
    <p:sldId id="449" r:id="rId46"/>
    <p:sldId id="426" r:id="rId47"/>
    <p:sldId id="450" r:id="rId48"/>
    <p:sldId id="400" r:id="rId49"/>
    <p:sldId id="452" r:id="rId50"/>
    <p:sldId id="402" r:id="rId51"/>
    <p:sldId id="272" r:id="rId5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النمط الفاتح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57" d="100"/>
          <a:sy n="57" d="100"/>
        </p:scale>
        <p:origin x="-1746"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10.jpeg"/></Relationships>
</file>

<file path=ppt/diagrams/_rels/data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ata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ata14.xml.rels><?xml version="1.0" encoding="UTF-8" standalone="yes"?>
<Relationships xmlns="http://schemas.openxmlformats.org/package/2006/relationships"><Relationship Id="rId1" Type="http://schemas.openxmlformats.org/officeDocument/2006/relationships/image" Target="../media/image6.jpeg"/></Relationships>
</file>

<file path=ppt/diagrams/_rels/data15.xml.rels><?xml version="1.0" encoding="UTF-8" standalone="yes"?>
<Relationships xmlns="http://schemas.openxmlformats.org/package/2006/relationships"><Relationship Id="rId1" Type="http://schemas.openxmlformats.org/officeDocument/2006/relationships/image" Target="../media/image6.jpeg"/></Relationships>
</file>

<file path=ppt/diagrams/_rels/data16.xml.rels><?xml version="1.0" encoding="UTF-8" standalone="yes"?>
<Relationships xmlns="http://schemas.openxmlformats.org/package/2006/relationships"><Relationship Id="rId1" Type="http://schemas.openxmlformats.org/officeDocument/2006/relationships/image" Target="../media/image6.jpeg"/></Relationships>
</file>

<file path=ppt/diagrams/_rels/data17.xml.rels><?xml version="1.0" encoding="UTF-8" standalone="yes"?>
<Relationships xmlns="http://schemas.openxmlformats.org/package/2006/relationships"><Relationship Id="rId1" Type="http://schemas.openxmlformats.org/officeDocument/2006/relationships/image" Target="../media/image9.jpeg"/></Relationships>
</file>

<file path=ppt/diagrams/_rels/data18.xml.rels><?xml version="1.0" encoding="UTF-8" standalone="yes"?>
<Relationships xmlns="http://schemas.openxmlformats.org/package/2006/relationships"><Relationship Id="rId1" Type="http://schemas.openxmlformats.org/officeDocument/2006/relationships/image" Target="../media/image9.jpeg"/></Relationships>
</file>

<file path=ppt/diagrams/_rels/data20.xml.rels><?xml version="1.0" encoding="UTF-8" standalone="yes"?>
<Relationships xmlns="http://schemas.openxmlformats.org/package/2006/relationships"><Relationship Id="rId1" Type="http://schemas.openxmlformats.org/officeDocument/2006/relationships/image" Target="../media/image9.jpeg"/></Relationships>
</file>

<file path=ppt/diagrams/_rels/data21.xml.rels><?xml version="1.0" encoding="UTF-8" standalone="yes"?>
<Relationships xmlns="http://schemas.openxmlformats.org/package/2006/relationships"><Relationship Id="rId1" Type="http://schemas.openxmlformats.org/officeDocument/2006/relationships/image" Target="../media/image9.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4.jpeg"/></Relationships>
</file>

<file path=ppt/diagrams/_rels/data4.xml.rels><?xml version="1.0" encoding="UTF-8" standalone="yes"?>
<Relationships xmlns="http://schemas.openxmlformats.org/package/2006/relationships"><Relationship Id="rId1" Type="http://schemas.openxmlformats.org/officeDocument/2006/relationships/image" Target="../media/image2.jpeg"/></Relationships>
</file>

<file path=ppt/diagrams/_rels/data8.xml.rels><?xml version="1.0" encoding="UTF-8" standalone="yes"?>
<Relationships xmlns="http://schemas.openxmlformats.org/package/2006/relationships"><Relationship Id="rId1" Type="http://schemas.openxmlformats.org/officeDocument/2006/relationships/image" Target="../media/image4.jpeg"/></Relationships>
</file>

<file path=ppt/diagrams/_rels/data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11.jpeg"/></Relationships>
</file>

<file path=ppt/diagrams/_rels/drawing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11.jpeg"/></Relationships>
</file>

<file path=ppt/diagrams/_rels/drawing1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5.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6.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4.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DE0E0-5870-446B-8DB7-BD2878DD0C65}" type="doc">
      <dgm:prSet loTypeId="urn:microsoft.com/office/officeart/2005/8/layout/hierarchy4" loCatId="list" qsTypeId="urn:microsoft.com/office/officeart/2005/8/quickstyle/3d3" qsCatId="3D" csTypeId="urn:microsoft.com/office/officeart/2005/8/colors/colorful3" csCatId="colorful" phldr="1"/>
      <dgm:spPr/>
      <dgm:t>
        <a:bodyPr/>
        <a:lstStyle/>
        <a:p>
          <a:pPr rtl="1"/>
          <a:endParaRPr lang="ar-EG"/>
        </a:p>
      </dgm:t>
    </dgm:pt>
    <dgm:pt modelId="{B81585F9-8E51-4BC1-A398-0CACA98A1320}">
      <dgm:prSet phldrT="[نص]"/>
      <dgm:spPr>
        <a:ln w="57150">
          <a:solidFill>
            <a:schemeClr val="tx1"/>
          </a:solidFill>
        </a:ln>
      </dgm:spPr>
      <dgm:t>
        <a:bodyPr/>
        <a:lstStyle/>
        <a:p>
          <a:pPr rtl="1"/>
          <a:r>
            <a:rPr lang="ar-EG" b="1" dirty="0" smtClean="0"/>
            <a:t>تختلف طبيعة المشكلة الاجتماعية وخطورتها وحدتها داخل أي مجتمع باختلاف ........</a:t>
          </a:r>
          <a:endParaRPr lang="ar-EG" b="1" dirty="0"/>
        </a:p>
      </dgm:t>
    </dgm:pt>
    <dgm:pt modelId="{264EC83C-68BA-4313-9312-9604ACA80A63}" type="parTrans" cxnId="{11641248-9C00-4316-97B2-0DD54B96C2E5}">
      <dgm:prSet/>
      <dgm:spPr/>
      <dgm:t>
        <a:bodyPr/>
        <a:lstStyle/>
        <a:p>
          <a:pPr rtl="1"/>
          <a:endParaRPr lang="ar-EG"/>
        </a:p>
      </dgm:t>
    </dgm:pt>
    <dgm:pt modelId="{33D3B447-7289-41D6-87F9-7A445411BD60}" type="sibTrans" cxnId="{11641248-9C00-4316-97B2-0DD54B96C2E5}">
      <dgm:prSet/>
      <dgm:spPr/>
      <dgm:t>
        <a:bodyPr/>
        <a:lstStyle/>
        <a:p>
          <a:pPr rtl="1"/>
          <a:endParaRPr lang="ar-EG"/>
        </a:p>
      </dgm:t>
    </dgm:pt>
    <dgm:pt modelId="{42145A0F-BADD-4449-A6EE-968C487E978B}">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solidFill>
                <a:schemeClr val="tx1"/>
              </a:solidFill>
            </a:rPr>
            <a:t>التغيرات التي تطرأ عليه</a:t>
          </a:r>
          <a:endParaRPr lang="ar-EG" dirty="0">
            <a:solidFill>
              <a:schemeClr val="tx1"/>
            </a:solidFill>
          </a:endParaRPr>
        </a:p>
      </dgm:t>
    </dgm:pt>
    <dgm:pt modelId="{685A4883-6D51-477F-BE32-A041275C212E}" type="parTrans" cxnId="{9A082780-6A0E-42EE-88A6-4D1CD5CB684D}">
      <dgm:prSet/>
      <dgm:spPr/>
      <dgm:t>
        <a:bodyPr/>
        <a:lstStyle/>
        <a:p>
          <a:pPr rtl="1"/>
          <a:endParaRPr lang="ar-EG"/>
        </a:p>
      </dgm:t>
    </dgm:pt>
    <dgm:pt modelId="{B18C31E2-6653-4081-B0AC-CB166BF5B018}" type="sibTrans" cxnId="{9A082780-6A0E-42EE-88A6-4D1CD5CB684D}">
      <dgm:prSet/>
      <dgm:spPr/>
      <dgm:t>
        <a:bodyPr/>
        <a:lstStyle/>
        <a:p>
          <a:pPr rtl="1"/>
          <a:endParaRPr lang="ar-EG"/>
        </a:p>
      </dgm:t>
    </dgm:pt>
    <dgm:pt modelId="{AC1F2FFA-DB87-4CDB-B2AE-9E3CEF64E45C}">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solidFill>
                <a:schemeClr val="tx1"/>
              </a:solidFill>
            </a:rPr>
            <a:t>مكانة المجتمع العلمية والتكنولوجية</a:t>
          </a:r>
          <a:endParaRPr lang="ar-EG" dirty="0">
            <a:solidFill>
              <a:schemeClr val="tx1"/>
            </a:solidFill>
          </a:endParaRPr>
        </a:p>
      </dgm:t>
    </dgm:pt>
    <dgm:pt modelId="{27E6FA61-AF1B-4D62-B17D-2B4C4A20AC41}" type="parTrans" cxnId="{417D9FAF-ECA8-4127-9222-F5A68AF0085B}">
      <dgm:prSet/>
      <dgm:spPr/>
      <dgm:t>
        <a:bodyPr/>
        <a:lstStyle/>
        <a:p>
          <a:pPr rtl="1"/>
          <a:endParaRPr lang="ar-EG"/>
        </a:p>
      </dgm:t>
    </dgm:pt>
    <dgm:pt modelId="{C7F42089-E294-4348-B369-EB1D893C8964}" type="sibTrans" cxnId="{417D9FAF-ECA8-4127-9222-F5A68AF0085B}">
      <dgm:prSet/>
      <dgm:spPr/>
      <dgm:t>
        <a:bodyPr/>
        <a:lstStyle/>
        <a:p>
          <a:pPr rtl="1"/>
          <a:endParaRPr lang="ar-EG"/>
        </a:p>
      </dgm:t>
    </dgm:pt>
    <dgm:pt modelId="{91E3D589-2DA6-4E32-B8F7-14C2B0F4C556}">
      <dgm:prSet phldrT="[نص]" custT="1"/>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sz="3200" b="1" dirty="0" smtClean="0">
              <a:solidFill>
                <a:schemeClr val="tx1"/>
              </a:solidFill>
            </a:rPr>
            <a:t>نوع التنظيم الاجتماعي والإطار الأيدلوجي الذي يرسم للأفراد والجماعات حدود علاقاتهم. </a:t>
          </a:r>
          <a:endParaRPr lang="ar-EG" sz="3200" dirty="0">
            <a:solidFill>
              <a:schemeClr val="tx1"/>
            </a:solidFill>
          </a:endParaRPr>
        </a:p>
      </dgm:t>
    </dgm:pt>
    <dgm:pt modelId="{25863F7E-B562-424D-8982-9DDE5FF9E789}" type="parTrans" cxnId="{D6E6AA82-4D2F-4F28-AE68-4A9E9C26C07E}">
      <dgm:prSet/>
      <dgm:spPr/>
      <dgm:t>
        <a:bodyPr/>
        <a:lstStyle/>
        <a:p>
          <a:pPr rtl="1"/>
          <a:endParaRPr lang="ar-EG"/>
        </a:p>
      </dgm:t>
    </dgm:pt>
    <dgm:pt modelId="{B7A33218-0B4C-4FE4-B392-92593CD40593}" type="sibTrans" cxnId="{D6E6AA82-4D2F-4F28-AE68-4A9E9C26C07E}">
      <dgm:prSet/>
      <dgm:spPr/>
      <dgm:t>
        <a:bodyPr/>
        <a:lstStyle/>
        <a:p>
          <a:pPr rtl="1"/>
          <a:endParaRPr lang="ar-EG"/>
        </a:p>
      </dgm:t>
    </dgm:pt>
    <dgm:pt modelId="{5D42C22E-6BB2-4AF7-A82D-1F632C846254}" type="pres">
      <dgm:prSet presAssocID="{F59DE0E0-5870-446B-8DB7-BD2878DD0C65}" presName="Name0" presStyleCnt="0">
        <dgm:presLayoutVars>
          <dgm:chPref val="1"/>
          <dgm:dir/>
          <dgm:animOne val="branch"/>
          <dgm:animLvl val="lvl"/>
          <dgm:resizeHandles/>
        </dgm:presLayoutVars>
      </dgm:prSet>
      <dgm:spPr/>
      <dgm:t>
        <a:bodyPr/>
        <a:lstStyle/>
        <a:p>
          <a:pPr rtl="1"/>
          <a:endParaRPr lang="ar-EG"/>
        </a:p>
      </dgm:t>
    </dgm:pt>
    <dgm:pt modelId="{ADEE7098-E6C9-4659-B2F3-01D4232A3BE6}" type="pres">
      <dgm:prSet presAssocID="{B81585F9-8E51-4BC1-A398-0CACA98A1320}" presName="vertOne" presStyleCnt="0"/>
      <dgm:spPr/>
    </dgm:pt>
    <dgm:pt modelId="{3E36451E-E9F2-4607-A9FA-6E564F571304}" type="pres">
      <dgm:prSet presAssocID="{B81585F9-8E51-4BC1-A398-0CACA98A1320}" presName="txOne" presStyleLbl="node0" presStyleIdx="0" presStyleCnt="1">
        <dgm:presLayoutVars>
          <dgm:chPref val="3"/>
        </dgm:presLayoutVars>
      </dgm:prSet>
      <dgm:spPr/>
      <dgm:t>
        <a:bodyPr/>
        <a:lstStyle/>
        <a:p>
          <a:pPr rtl="1"/>
          <a:endParaRPr lang="ar-EG"/>
        </a:p>
      </dgm:t>
    </dgm:pt>
    <dgm:pt modelId="{F7F79AA9-BE55-44A8-A4E9-67C9F6DF9C9E}" type="pres">
      <dgm:prSet presAssocID="{B81585F9-8E51-4BC1-A398-0CACA98A1320}" presName="parTransOne" presStyleCnt="0"/>
      <dgm:spPr/>
    </dgm:pt>
    <dgm:pt modelId="{86465A38-989B-4CE4-86EB-B53CCCAC9764}" type="pres">
      <dgm:prSet presAssocID="{B81585F9-8E51-4BC1-A398-0CACA98A1320}" presName="horzOne" presStyleCnt="0"/>
      <dgm:spPr/>
    </dgm:pt>
    <dgm:pt modelId="{9E14F115-1AB7-4027-9C51-05BDE56F7874}" type="pres">
      <dgm:prSet presAssocID="{42145A0F-BADD-4449-A6EE-968C487E978B}" presName="vertTwo" presStyleCnt="0"/>
      <dgm:spPr/>
    </dgm:pt>
    <dgm:pt modelId="{09408F30-DDD6-40B6-BE31-713D2241D54E}" type="pres">
      <dgm:prSet presAssocID="{42145A0F-BADD-4449-A6EE-968C487E978B}" presName="txTwo" presStyleLbl="node2" presStyleIdx="0" presStyleCnt="2">
        <dgm:presLayoutVars>
          <dgm:chPref val="3"/>
        </dgm:presLayoutVars>
      </dgm:prSet>
      <dgm:spPr/>
      <dgm:t>
        <a:bodyPr/>
        <a:lstStyle/>
        <a:p>
          <a:pPr rtl="1"/>
          <a:endParaRPr lang="ar-EG"/>
        </a:p>
      </dgm:t>
    </dgm:pt>
    <dgm:pt modelId="{D40ADEE6-CC89-4054-ACC8-BDA42698E838}" type="pres">
      <dgm:prSet presAssocID="{42145A0F-BADD-4449-A6EE-968C487E978B}" presName="horzTwo" presStyleCnt="0"/>
      <dgm:spPr/>
    </dgm:pt>
    <dgm:pt modelId="{98A4DBFB-808B-4406-9748-64EB450E6184}" type="pres">
      <dgm:prSet presAssocID="{B18C31E2-6653-4081-B0AC-CB166BF5B018}" presName="sibSpaceTwo" presStyleCnt="0"/>
      <dgm:spPr/>
    </dgm:pt>
    <dgm:pt modelId="{4AE3ACA0-1C06-49D4-8B88-AAE33FE5D21F}" type="pres">
      <dgm:prSet presAssocID="{AC1F2FFA-DB87-4CDB-B2AE-9E3CEF64E45C}" presName="vertTwo" presStyleCnt="0"/>
      <dgm:spPr/>
    </dgm:pt>
    <dgm:pt modelId="{5B574DA8-059E-4497-896B-18AB4DC73057}" type="pres">
      <dgm:prSet presAssocID="{AC1F2FFA-DB87-4CDB-B2AE-9E3CEF64E45C}" presName="txTwo" presStyleLbl="node2" presStyleIdx="1" presStyleCnt="2">
        <dgm:presLayoutVars>
          <dgm:chPref val="3"/>
        </dgm:presLayoutVars>
      </dgm:prSet>
      <dgm:spPr/>
      <dgm:t>
        <a:bodyPr/>
        <a:lstStyle/>
        <a:p>
          <a:pPr rtl="1"/>
          <a:endParaRPr lang="ar-EG"/>
        </a:p>
      </dgm:t>
    </dgm:pt>
    <dgm:pt modelId="{544B51B0-363F-45C4-9F11-BE137CCB49E2}" type="pres">
      <dgm:prSet presAssocID="{AC1F2FFA-DB87-4CDB-B2AE-9E3CEF64E45C}" presName="parTransTwo" presStyleCnt="0"/>
      <dgm:spPr/>
    </dgm:pt>
    <dgm:pt modelId="{B71DE5B9-4F26-4319-897D-7A8B5C553D86}" type="pres">
      <dgm:prSet presAssocID="{AC1F2FFA-DB87-4CDB-B2AE-9E3CEF64E45C}" presName="horzTwo" presStyleCnt="0"/>
      <dgm:spPr/>
    </dgm:pt>
    <dgm:pt modelId="{03ED653E-7707-4F68-BB7C-96ADFA093BCE}" type="pres">
      <dgm:prSet presAssocID="{91E3D589-2DA6-4E32-B8F7-14C2B0F4C556}" presName="vertThree" presStyleCnt="0"/>
      <dgm:spPr/>
    </dgm:pt>
    <dgm:pt modelId="{C35D31E7-5995-45B8-8402-0D347E87D386}" type="pres">
      <dgm:prSet presAssocID="{91E3D589-2DA6-4E32-B8F7-14C2B0F4C556}" presName="txThree" presStyleLbl="node3" presStyleIdx="0" presStyleCnt="1" custScaleX="207253" custLinFactNeighborX="-71184" custLinFactNeighborY="130">
        <dgm:presLayoutVars>
          <dgm:chPref val="3"/>
        </dgm:presLayoutVars>
      </dgm:prSet>
      <dgm:spPr/>
      <dgm:t>
        <a:bodyPr/>
        <a:lstStyle/>
        <a:p>
          <a:pPr rtl="1"/>
          <a:endParaRPr lang="ar-EG"/>
        </a:p>
      </dgm:t>
    </dgm:pt>
    <dgm:pt modelId="{A3D0C83D-1840-4693-BCAF-53B4AAFAE73D}" type="pres">
      <dgm:prSet presAssocID="{91E3D589-2DA6-4E32-B8F7-14C2B0F4C556}" presName="horzThree" presStyleCnt="0"/>
      <dgm:spPr/>
    </dgm:pt>
  </dgm:ptLst>
  <dgm:cxnLst>
    <dgm:cxn modelId="{D6E6AA82-4D2F-4F28-AE68-4A9E9C26C07E}" srcId="{AC1F2FFA-DB87-4CDB-B2AE-9E3CEF64E45C}" destId="{91E3D589-2DA6-4E32-B8F7-14C2B0F4C556}" srcOrd="0" destOrd="0" parTransId="{25863F7E-B562-424D-8982-9DDE5FF9E789}" sibTransId="{B7A33218-0B4C-4FE4-B392-92593CD40593}"/>
    <dgm:cxn modelId="{6DBEE8B4-8519-4169-8271-149C4733108A}" type="presOf" srcId="{B81585F9-8E51-4BC1-A398-0CACA98A1320}" destId="{3E36451E-E9F2-4607-A9FA-6E564F571304}" srcOrd="0" destOrd="0" presId="urn:microsoft.com/office/officeart/2005/8/layout/hierarchy4"/>
    <dgm:cxn modelId="{67707364-6EBE-4770-9DD0-B88ABF9B29F6}" type="presOf" srcId="{91E3D589-2DA6-4E32-B8F7-14C2B0F4C556}" destId="{C35D31E7-5995-45B8-8402-0D347E87D386}" srcOrd="0" destOrd="0" presId="urn:microsoft.com/office/officeart/2005/8/layout/hierarchy4"/>
    <dgm:cxn modelId="{417D9FAF-ECA8-4127-9222-F5A68AF0085B}" srcId="{B81585F9-8E51-4BC1-A398-0CACA98A1320}" destId="{AC1F2FFA-DB87-4CDB-B2AE-9E3CEF64E45C}" srcOrd="1" destOrd="0" parTransId="{27E6FA61-AF1B-4D62-B17D-2B4C4A20AC41}" sibTransId="{C7F42089-E294-4348-B369-EB1D893C8964}"/>
    <dgm:cxn modelId="{A805956F-CA53-4504-8EFD-09D318C940E0}" type="presOf" srcId="{42145A0F-BADD-4449-A6EE-968C487E978B}" destId="{09408F30-DDD6-40B6-BE31-713D2241D54E}" srcOrd="0" destOrd="0" presId="urn:microsoft.com/office/officeart/2005/8/layout/hierarchy4"/>
    <dgm:cxn modelId="{11641248-9C00-4316-97B2-0DD54B96C2E5}" srcId="{F59DE0E0-5870-446B-8DB7-BD2878DD0C65}" destId="{B81585F9-8E51-4BC1-A398-0CACA98A1320}" srcOrd="0" destOrd="0" parTransId="{264EC83C-68BA-4313-9312-9604ACA80A63}" sibTransId="{33D3B447-7289-41D6-87F9-7A445411BD60}"/>
    <dgm:cxn modelId="{AC73D5D5-1A9F-4701-A65E-F818949B3150}" type="presOf" srcId="{AC1F2FFA-DB87-4CDB-B2AE-9E3CEF64E45C}" destId="{5B574DA8-059E-4497-896B-18AB4DC73057}" srcOrd="0" destOrd="0" presId="urn:microsoft.com/office/officeart/2005/8/layout/hierarchy4"/>
    <dgm:cxn modelId="{F29482F1-0C93-4FCE-98EF-4270BF24BA56}" type="presOf" srcId="{F59DE0E0-5870-446B-8DB7-BD2878DD0C65}" destId="{5D42C22E-6BB2-4AF7-A82D-1F632C846254}" srcOrd="0" destOrd="0" presId="urn:microsoft.com/office/officeart/2005/8/layout/hierarchy4"/>
    <dgm:cxn modelId="{9A082780-6A0E-42EE-88A6-4D1CD5CB684D}" srcId="{B81585F9-8E51-4BC1-A398-0CACA98A1320}" destId="{42145A0F-BADD-4449-A6EE-968C487E978B}" srcOrd="0" destOrd="0" parTransId="{685A4883-6D51-477F-BE32-A041275C212E}" sibTransId="{B18C31E2-6653-4081-B0AC-CB166BF5B018}"/>
    <dgm:cxn modelId="{6EB0DE03-B33C-401D-B423-C7492CC65CE5}" type="presParOf" srcId="{5D42C22E-6BB2-4AF7-A82D-1F632C846254}" destId="{ADEE7098-E6C9-4659-B2F3-01D4232A3BE6}" srcOrd="0" destOrd="0" presId="urn:microsoft.com/office/officeart/2005/8/layout/hierarchy4"/>
    <dgm:cxn modelId="{74E380B4-C9E1-40F5-B965-EE6412A34957}" type="presParOf" srcId="{ADEE7098-E6C9-4659-B2F3-01D4232A3BE6}" destId="{3E36451E-E9F2-4607-A9FA-6E564F571304}" srcOrd="0" destOrd="0" presId="urn:microsoft.com/office/officeart/2005/8/layout/hierarchy4"/>
    <dgm:cxn modelId="{ECA94B57-00AF-46D8-9C8D-F86E43150DC0}" type="presParOf" srcId="{ADEE7098-E6C9-4659-B2F3-01D4232A3BE6}" destId="{F7F79AA9-BE55-44A8-A4E9-67C9F6DF9C9E}" srcOrd="1" destOrd="0" presId="urn:microsoft.com/office/officeart/2005/8/layout/hierarchy4"/>
    <dgm:cxn modelId="{E5B3C094-1A2E-4AEA-B7C9-09EA399F32D3}" type="presParOf" srcId="{ADEE7098-E6C9-4659-B2F3-01D4232A3BE6}" destId="{86465A38-989B-4CE4-86EB-B53CCCAC9764}" srcOrd="2" destOrd="0" presId="urn:microsoft.com/office/officeart/2005/8/layout/hierarchy4"/>
    <dgm:cxn modelId="{E111748F-8E28-4A01-8B6A-479EEE8A43E8}" type="presParOf" srcId="{86465A38-989B-4CE4-86EB-B53CCCAC9764}" destId="{9E14F115-1AB7-4027-9C51-05BDE56F7874}" srcOrd="0" destOrd="0" presId="urn:microsoft.com/office/officeart/2005/8/layout/hierarchy4"/>
    <dgm:cxn modelId="{F6589A3A-3AF1-46A9-B407-C70220EF9068}" type="presParOf" srcId="{9E14F115-1AB7-4027-9C51-05BDE56F7874}" destId="{09408F30-DDD6-40B6-BE31-713D2241D54E}" srcOrd="0" destOrd="0" presId="urn:microsoft.com/office/officeart/2005/8/layout/hierarchy4"/>
    <dgm:cxn modelId="{964BAC0F-9526-4982-8A52-35ED8B5898A7}" type="presParOf" srcId="{9E14F115-1AB7-4027-9C51-05BDE56F7874}" destId="{D40ADEE6-CC89-4054-ACC8-BDA42698E838}" srcOrd="1" destOrd="0" presId="urn:microsoft.com/office/officeart/2005/8/layout/hierarchy4"/>
    <dgm:cxn modelId="{D8E050FD-4709-47B1-BFE2-BD5CC3E139EB}" type="presParOf" srcId="{86465A38-989B-4CE4-86EB-B53CCCAC9764}" destId="{98A4DBFB-808B-4406-9748-64EB450E6184}" srcOrd="1" destOrd="0" presId="urn:microsoft.com/office/officeart/2005/8/layout/hierarchy4"/>
    <dgm:cxn modelId="{69C78F0C-F5C9-4F54-A1A6-23D6279922FC}" type="presParOf" srcId="{86465A38-989B-4CE4-86EB-B53CCCAC9764}" destId="{4AE3ACA0-1C06-49D4-8B88-AAE33FE5D21F}" srcOrd="2" destOrd="0" presId="urn:microsoft.com/office/officeart/2005/8/layout/hierarchy4"/>
    <dgm:cxn modelId="{310F6EC5-5B34-4D5E-866F-660DEC2BDBAF}" type="presParOf" srcId="{4AE3ACA0-1C06-49D4-8B88-AAE33FE5D21F}" destId="{5B574DA8-059E-4497-896B-18AB4DC73057}" srcOrd="0" destOrd="0" presId="urn:microsoft.com/office/officeart/2005/8/layout/hierarchy4"/>
    <dgm:cxn modelId="{D80ADDD7-2CC5-44B3-A009-7DC94FC4A570}" type="presParOf" srcId="{4AE3ACA0-1C06-49D4-8B88-AAE33FE5D21F}" destId="{544B51B0-363F-45C4-9F11-BE137CCB49E2}" srcOrd="1" destOrd="0" presId="urn:microsoft.com/office/officeart/2005/8/layout/hierarchy4"/>
    <dgm:cxn modelId="{1910D3C1-A6D4-4FD8-89C6-B41142DD527D}" type="presParOf" srcId="{4AE3ACA0-1C06-49D4-8B88-AAE33FE5D21F}" destId="{B71DE5B9-4F26-4319-897D-7A8B5C553D86}" srcOrd="2" destOrd="0" presId="urn:microsoft.com/office/officeart/2005/8/layout/hierarchy4"/>
    <dgm:cxn modelId="{C8361C58-8CFE-4075-B91F-FFC2DD2C950D}" type="presParOf" srcId="{B71DE5B9-4F26-4319-897D-7A8B5C553D86}" destId="{03ED653E-7707-4F68-BB7C-96ADFA093BCE}" srcOrd="0" destOrd="0" presId="urn:microsoft.com/office/officeart/2005/8/layout/hierarchy4"/>
    <dgm:cxn modelId="{34B0B0AD-9809-419B-999A-C580CDA89D23}" type="presParOf" srcId="{03ED653E-7707-4F68-BB7C-96ADFA093BCE}" destId="{C35D31E7-5995-45B8-8402-0D347E87D386}" srcOrd="0" destOrd="0" presId="urn:microsoft.com/office/officeart/2005/8/layout/hierarchy4"/>
    <dgm:cxn modelId="{EE6BB623-F3C1-4C9B-8536-74450234CE5D}" type="presParOf" srcId="{03ED653E-7707-4F68-BB7C-96ADFA093BCE}" destId="{A3D0C83D-1840-4693-BCAF-53B4AAFAE73D}" srcOrd="1" destOrd="0" presId="urn:microsoft.com/office/officeart/2005/8/layout/hierarchy4"/>
  </dgm:cxnLst>
  <dgm:bg/>
  <dgm:whole>
    <a:ln w="7620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43E1F7-5A55-4B8A-9E7B-205341966D3A}" type="doc">
      <dgm:prSet loTypeId="urn:microsoft.com/office/officeart/2005/8/layout/default#2" loCatId="list" qsTypeId="urn:microsoft.com/office/officeart/2005/8/quickstyle/3d3" qsCatId="3D" csTypeId="urn:microsoft.com/office/officeart/2005/8/colors/colorful4" csCatId="colorful" phldr="1"/>
      <dgm:spPr/>
      <dgm:t>
        <a:bodyPr/>
        <a:lstStyle/>
        <a:p>
          <a:pPr rtl="1"/>
          <a:endParaRPr lang="ar-EG"/>
        </a:p>
      </dgm:t>
    </dgm:pt>
    <dgm:pt modelId="{1015AB6B-016D-4AE6-95DA-C4018C5D7905}">
      <dgm:prSet phldrT="[نص]" custT="1"/>
      <dgm:spPr>
        <a:blipFill rotWithShape="0">
          <a:blip xmlns:r="http://schemas.openxmlformats.org/officeDocument/2006/relationships" r:embed="rId1"/>
          <a:tile tx="0" ty="0" sx="100000" sy="100000" flip="none" algn="tl"/>
        </a:blipFill>
        <a:ln w="57150">
          <a:solidFill>
            <a:schemeClr val="tx1"/>
          </a:solidFill>
        </a:ln>
      </dgm:spPr>
      <dgm:t>
        <a:bodyPr/>
        <a:lstStyle/>
        <a:p>
          <a:pPr defTabSz="889000" rtl="1">
            <a:lnSpc>
              <a:spcPct val="90000"/>
            </a:lnSpc>
            <a:spcBef>
              <a:spcPct val="0"/>
            </a:spcBef>
            <a:spcAft>
              <a:spcPct val="35000"/>
            </a:spcAft>
          </a:pPr>
          <a:r>
            <a:rPr lang="ar-EG" sz="2800" b="1" u="sng" dirty="0" smtClean="0">
              <a:solidFill>
                <a:srgbClr val="C00000"/>
              </a:solidFill>
            </a:rPr>
            <a:t>التعليم </a:t>
          </a:r>
        </a:p>
        <a:p>
          <a:pPr marL="0" marR="0" indent="0" defTabSz="914400" rtl="1" eaLnBrk="1" fontAlgn="auto" latinLnBrk="0" hangingPunct="1">
            <a:lnSpc>
              <a:spcPct val="100000"/>
            </a:lnSpc>
            <a:spcBef>
              <a:spcPts val="0"/>
            </a:spcBef>
            <a:spcAft>
              <a:spcPts val="0"/>
            </a:spcAft>
            <a:buClrTx/>
            <a:buSzTx/>
            <a:buFontTx/>
            <a:buNone/>
            <a:tabLst/>
            <a:defRPr/>
          </a:pPr>
          <a:r>
            <a:rPr lang="ar-SA" sz="2400" b="1" dirty="0" smtClean="0">
              <a:solidFill>
                <a:schemeClr val="tx1"/>
              </a:solidFill>
            </a:rPr>
            <a:t>إذا قامت المؤسسات التعليمية </a:t>
          </a:r>
          <a:r>
            <a:rPr lang="ar-EG" sz="2400" b="1" dirty="0" smtClean="0">
              <a:solidFill>
                <a:schemeClr val="tx1"/>
              </a:solidFill>
            </a:rPr>
            <a:t>خاصة النظامية منها </a:t>
          </a:r>
          <a:r>
            <a:rPr lang="ar-SA" sz="2400" b="1" dirty="0" smtClean="0">
              <a:solidFill>
                <a:schemeClr val="tx1"/>
              </a:solidFill>
            </a:rPr>
            <a:t>بأدوارها المنوطة بها على الوجه الأكمل فإنها بذلك تسهم في إعداد وبناء أفراد هذا المجتمع على وجه سليم </a:t>
          </a:r>
          <a:endParaRPr lang="ar-EG" sz="2400" b="1" dirty="0" smtClean="0">
            <a:solidFill>
              <a:schemeClr val="tx1"/>
            </a:solidFill>
          </a:endParaRPr>
        </a:p>
        <a:p>
          <a:pPr defTabSz="889000" rtl="1">
            <a:lnSpc>
              <a:spcPct val="90000"/>
            </a:lnSpc>
            <a:spcBef>
              <a:spcPct val="0"/>
            </a:spcBef>
            <a:spcAft>
              <a:spcPct val="35000"/>
            </a:spcAft>
          </a:pPr>
          <a:endParaRPr lang="ar-EG" sz="2000" dirty="0"/>
        </a:p>
      </dgm:t>
    </dgm:pt>
    <dgm:pt modelId="{4AA03EE1-52E2-4173-BDF4-3D642242B7E8}" type="parTrans" cxnId="{81158BEB-840A-4223-AC51-BC01B936FDAD}">
      <dgm:prSet/>
      <dgm:spPr/>
      <dgm:t>
        <a:bodyPr/>
        <a:lstStyle/>
        <a:p>
          <a:pPr rtl="1"/>
          <a:endParaRPr lang="ar-EG"/>
        </a:p>
      </dgm:t>
    </dgm:pt>
    <dgm:pt modelId="{9888F3B7-7E7C-426D-9D5A-71B99E7AD33A}" type="sibTrans" cxnId="{81158BEB-840A-4223-AC51-BC01B936FDAD}">
      <dgm:prSet/>
      <dgm:spPr/>
      <dgm:t>
        <a:bodyPr/>
        <a:lstStyle/>
        <a:p>
          <a:pPr rtl="1"/>
          <a:endParaRPr lang="ar-EG"/>
        </a:p>
      </dgm:t>
    </dgm:pt>
    <dgm:pt modelId="{28A6CDAD-6485-466F-964C-7488D02C07C7}">
      <dgm:prSet phldrT="[نص]" custT="1"/>
      <dgm:spPr>
        <a:blipFill rotWithShape="0">
          <a:blip xmlns:r="http://schemas.openxmlformats.org/officeDocument/2006/relationships" r:embed="rId1"/>
          <a:tile tx="0" ty="0" sx="100000" sy="100000" flip="none" algn="tl"/>
        </a:blipFill>
        <a:ln w="76200">
          <a:solidFill>
            <a:schemeClr val="tx1"/>
          </a:solidFill>
        </a:ln>
      </dgm:spPr>
      <dgm:t>
        <a:bodyPr/>
        <a:lstStyle/>
        <a:p>
          <a:pPr marL="0" marR="0" indent="0" defTabSz="914400" rtl="1" eaLnBrk="1" fontAlgn="auto" latinLnBrk="0" hangingPunct="1">
            <a:lnSpc>
              <a:spcPct val="100000"/>
            </a:lnSpc>
            <a:spcBef>
              <a:spcPts val="0"/>
            </a:spcBef>
            <a:spcAft>
              <a:spcPts val="0"/>
            </a:spcAft>
            <a:buClrTx/>
            <a:buSzTx/>
            <a:buFontTx/>
            <a:buNone/>
            <a:tabLst/>
            <a:defRPr/>
          </a:pPr>
          <a:r>
            <a:rPr lang="ar-EG" sz="2800" b="1" u="sng" dirty="0" smtClean="0">
              <a:solidFill>
                <a:srgbClr val="C00000"/>
              </a:solidFill>
            </a:rPr>
            <a:t>التربية</a:t>
          </a:r>
        </a:p>
        <a:p>
          <a:pPr marL="0" marR="0" indent="0" defTabSz="914400" rtl="1" eaLnBrk="1" fontAlgn="auto" latinLnBrk="0" hangingPunct="1">
            <a:lnSpc>
              <a:spcPct val="100000"/>
            </a:lnSpc>
            <a:spcBef>
              <a:spcPts val="0"/>
            </a:spcBef>
            <a:spcAft>
              <a:spcPts val="0"/>
            </a:spcAft>
            <a:buClrTx/>
            <a:buSzTx/>
            <a:buFontTx/>
            <a:buNone/>
            <a:tabLst/>
            <a:defRPr/>
          </a:pPr>
          <a:r>
            <a:rPr lang="ar-EG" sz="2400" dirty="0" smtClean="0">
              <a:solidFill>
                <a:schemeClr val="tx1"/>
              </a:solidFill>
            </a:rPr>
            <a:t> </a:t>
          </a:r>
          <a:r>
            <a:rPr lang="ar-SA" sz="2400" b="1" dirty="0" smtClean="0">
              <a:solidFill>
                <a:schemeClr val="tx1"/>
              </a:solidFill>
            </a:rPr>
            <a:t>إذا قامت المؤسسات التربوية </a:t>
          </a:r>
          <a:r>
            <a:rPr lang="ar-EG" sz="2400" b="1" dirty="0" smtClean="0">
              <a:solidFill>
                <a:schemeClr val="tx1"/>
              </a:solidFill>
            </a:rPr>
            <a:t>المختلفة </a:t>
          </a:r>
          <a:r>
            <a:rPr lang="ar-SA" sz="2400" b="1" dirty="0" smtClean="0">
              <a:solidFill>
                <a:schemeClr val="tx1"/>
              </a:solidFill>
            </a:rPr>
            <a:t>بأدوارها </a:t>
          </a:r>
          <a:r>
            <a:rPr lang="ar-EG" sz="2400" b="1" dirty="0" smtClean="0">
              <a:solidFill>
                <a:schemeClr val="tx1"/>
              </a:solidFill>
            </a:rPr>
            <a:t>التربوية </a:t>
          </a:r>
          <a:r>
            <a:rPr lang="ar-SA" sz="2400" b="1" dirty="0" smtClean="0">
              <a:solidFill>
                <a:schemeClr val="tx1"/>
              </a:solidFill>
            </a:rPr>
            <a:t>المنوطة بها على الوجه الأكمل فإنها بذلك تقدم </a:t>
          </a:r>
          <a:r>
            <a:rPr lang="ar-EG" sz="2400" b="1" dirty="0" smtClean="0">
              <a:solidFill>
                <a:schemeClr val="tx1"/>
              </a:solidFill>
            </a:rPr>
            <a:t>للمجتمع </a:t>
          </a:r>
          <a:r>
            <a:rPr lang="ar-SA" sz="2400" b="1" dirty="0" smtClean="0">
              <a:solidFill>
                <a:schemeClr val="tx1"/>
              </a:solidFill>
            </a:rPr>
            <a:t>مدخلًا أو أسلوب</a:t>
          </a:r>
          <a:r>
            <a:rPr lang="ar-EG" sz="2400" b="1" dirty="0" err="1" smtClean="0">
              <a:solidFill>
                <a:schemeClr val="tx1"/>
              </a:solidFill>
            </a:rPr>
            <a:t>ًا</a:t>
          </a:r>
          <a:r>
            <a:rPr lang="ar-SA" sz="2400" b="1" dirty="0" smtClean="0">
              <a:solidFill>
                <a:schemeClr val="tx1"/>
              </a:solidFill>
            </a:rPr>
            <a:t> وقائي</a:t>
          </a:r>
          <a:r>
            <a:rPr lang="ar-EG" sz="2400" b="1" dirty="0" err="1" smtClean="0">
              <a:solidFill>
                <a:schemeClr val="tx1"/>
              </a:solidFill>
            </a:rPr>
            <a:t>ًا</a:t>
          </a:r>
          <a:r>
            <a:rPr lang="ar-SA" sz="2400" b="1" dirty="0" smtClean="0">
              <a:solidFill>
                <a:schemeClr val="tx1"/>
              </a:solidFill>
            </a:rPr>
            <a:t> لعلاج </a:t>
          </a:r>
          <a:r>
            <a:rPr lang="ar-EG" sz="2400" b="1" dirty="0" smtClean="0">
              <a:solidFill>
                <a:schemeClr val="tx1"/>
              </a:solidFill>
            </a:rPr>
            <a:t>مشكلاته</a:t>
          </a:r>
          <a:endParaRPr lang="ar-EG" sz="2400" dirty="0" smtClean="0">
            <a:solidFill>
              <a:schemeClr val="tx1"/>
            </a:solidFill>
          </a:endParaRPr>
        </a:p>
        <a:p>
          <a:pPr defTabSz="889000" rtl="1">
            <a:lnSpc>
              <a:spcPct val="90000"/>
            </a:lnSpc>
            <a:spcBef>
              <a:spcPct val="0"/>
            </a:spcBef>
            <a:spcAft>
              <a:spcPct val="35000"/>
            </a:spcAft>
          </a:pPr>
          <a:endParaRPr lang="ar-EG" sz="2000" dirty="0"/>
        </a:p>
      </dgm:t>
    </dgm:pt>
    <dgm:pt modelId="{4783FA22-7B2B-4B01-ADFA-707411BDF66A}" type="parTrans" cxnId="{BFE50124-8641-42CB-9816-3D08985A0EF1}">
      <dgm:prSet/>
      <dgm:spPr/>
      <dgm:t>
        <a:bodyPr/>
        <a:lstStyle/>
        <a:p>
          <a:pPr rtl="1"/>
          <a:endParaRPr lang="ar-EG"/>
        </a:p>
      </dgm:t>
    </dgm:pt>
    <dgm:pt modelId="{4B07F28E-2325-4D36-A73B-5060FC0C1EBF}" type="sibTrans" cxnId="{BFE50124-8641-42CB-9816-3D08985A0EF1}">
      <dgm:prSet/>
      <dgm:spPr/>
      <dgm:t>
        <a:bodyPr/>
        <a:lstStyle/>
        <a:p>
          <a:pPr rtl="1"/>
          <a:endParaRPr lang="ar-EG"/>
        </a:p>
      </dgm:t>
    </dgm:pt>
    <dgm:pt modelId="{14F03B52-A1B0-41FC-823B-3997020BC3D3}">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marL="0" marR="0" indent="0" defTabSz="914400" rtl="1" eaLnBrk="1" fontAlgn="auto" latinLnBrk="0" hangingPunct="1">
            <a:lnSpc>
              <a:spcPct val="100000"/>
            </a:lnSpc>
            <a:spcBef>
              <a:spcPts val="0"/>
            </a:spcBef>
            <a:spcAft>
              <a:spcPts val="0"/>
            </a:spcAft>
            <a:buClrTx/>
            <a:buSzTx/>
            <a:buFontTx/>
            <a:buNone/>
            <a:tabLst/>
            <a:defRPr/>
          </a:pPr>
          <a:r>
            <a:rPr lang="ar-SA" sz="2000" b="1" u="sng" dirty="0" smtClean="0">
              <a:solidFill>
                <a:srgbClr val="C00000"/>
              </a:solidFill>
            </a:rPr>
            <a:t>المناخ العام السائد في المجتمع</a:t>
          </a:r>
          <a:endParaRPr lang="ar-EG" sz="2000" b="1" u="sng" dirty="0" smtClean="0">
            <a:solidFill>
              <a:srgbClr val="C00000"/>
            </a:solidFill>
          </a:endParaRPr>
        </a:p>
        <a:p>
          <a:pPr marL="0" marR="0" indent="0" defTabSz="914400" rtl="1" eaLnBrk="1" fontAlgn="auto" latinLnBrk="0" hangingPunct="1">
            <a:lnSpc>
              <a:spcPct val="100000"/>
            </a:lnSpc>
            <a:spcBef>
              <a:spcPts val="0"/>
            </a:spcBef>
            <a:spcAft>
              <a:spcPts val="0"/>
            </a:spcAft>
            <a:buClrTx/>
            <a:buSzTx/>
            <a:buFontTx/>
            <a:buNone/>
            <a:tabLst/>
            <a:defRPr/>
          </a:pPr>
          <a:r>
            <a:rPr lang="ar-SA" sz="2400" b="1" dirty="0" smtClean="0">
              <a:solidFill>
                <a:schemeClr val="tx1"/>
              </a:solidFill>
            </a:rPr>
            <a:t>قيادات تقوم بأدوارها دون تقصير- مؤسسات مجتمعية تحافظ على المال العام وتؤدي أدوارها </a:t>
          </a:r>
          <a:endParaRPr lang="ar-EG" sz="2400" dirty="0" smtClean="0">
            <a:solidFill>
              <a:schemeClr val="tx1"/>
            </a:solidFill>
          </a:endParaRPr>
        </a:p>
        <a:p>
          <a:pPr defTabSz="977900" rtl="1">
            <a:lnSpc>
              <a:spcPct val="90000"/>
            </a:lnSpc>
            <a:spcBef>
              <a:spcPct val="0"/>
            </a:spcBef>
            <a:spcAft>
              <a:spcPct val="35000"/>
            </a:spcAft>
          </a:pPr>
          <a:endParaRPr lang="ar-EG" sz="2000" dirty="0"/>
        </a:p>
      </dgm:t>
    </dgm:pt>
    <dgm:pt modelId="{8507B4CB-7CA9-4E98-A2B8-28D7E41F4601}" type="parTrans" cxnId="{756AD4B8-5F9F-42E0-B815-E689209A535C}">
      <dgm:prSet/>
      <dgm:spPr/>
      <dgm:t>
        <a:bodyPr/>
        <a:lstStyle/>
        <a:p>
          <a:pPr rtl="1"/>
          <a:endParaRPr lang="ar-EG"/>
        </a:p>
      </dgm:t>
    </dgm:pt>
    <dgm:pt modelId="{855123E0-E141-4FD9-B7FF-CBDC9B326213}" type="sibTrans" cxnId="{756AD4B8-5F9F-42E0-B815-E689209A535C}">
      <dgm:prSet/>
      <dgm:spPr/>
      <dgm:t>
        <a:bodyPr/>
        <a:lstStyle/>
        <a:p>
          <a:pPr rtl="1"/>
          <a:endParaRPr lang="ar-EG"/>
        </a:p>
      </dgm:t>
    </dgm:pt>
    <dgm:pt modelId="{63DE18B5-C2F6-4119-92F6-15DCEC2E6E8C}">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defTabSz="622300" rtl="1">
            <a:lnSpc>
              <a:spcPct val="90000"/>
            </a:lnSpc>
            <a:spcBef>
              <a:spcPct val="0"/>
            </a:spcBef>
            <a:spcAft>
              <a:spcPct val="35000"/>
            </a:spcAft>
          </a:pPr>
          <a:r>
            <a:rPr lang="ar-SA" sz="2400" b="1" u="sng" dirty="0" smtClean="0">
              <a:solidFill>
                <a:srgbClr val="C00000"/>
              </a:solidFill>
            </a:rPr>
            <a:t>القيم السائدة في المجتمع</a:t>
          </a:r>
          <a:endParaRPr lang="ar-EG" sz="2400" b="1" u="sng" dirty="0" smtClean="0">
            <a:solidFill>
              <a:srgbClr val="C00000"/>
            </a:solidFill>
          </a:endParaRPr>
        </a:p>
        <a:p>
          <a:pPr marL="0" marR="0" indent="0" defTabSz="914400" rtl="1" eaLnBrk="1" fontAlgn="auto" latinLnBrk="0" hangingPunct="1">
            <a:lnSpc>
              <a:spcPct val="100000"/>
            </a:lnSpc>
            <a:spcBef>
              <a:spcPts val="0"/>
            </a:spcBef>
            <a:spcAft>
              <a:spcPts val="0"/>
            </a:spcAft>
            <a:buClrTx/>
            <a:buSzTx/>
            <a:buFontTx/>
            <a:buNone/>
            <a:tabLst/>
            <a:defRPr/>
          </a:pPr>
          <a:r>
            <a:rPr lang="ar-EG" sz="2400" b="1" dirty="0" smtClean="0">
              <a:solidFill>
                <a:schemeClr val="tx1"/>
              </a:solidFill>
            </a:rPr>
            <a:t>ف</a:t>
          </a:r>
          <a:r>
            <a:rPr lang="ar-SA" sz="2400" b="1" dirty="0" smtClean="0">
              <a:solidFill>
                <a:schemeClr val="tx1"/>
              </a:solidFill>
            </a:rPr>
            <a:t>إذا </a:t>
          </a:r>
          <a:r>
            <a:rPr lang="ar-EG" sz="2400" b="1" dirty="0" smtClean="0">
              <a:solidFill>
                <a:schemeClr val="tx1"/>
              </a:solidFill>
            </a:rPr>
            <a:t>ما </a:t>
          </a:r>
          <a:r>
            <a:rPr lang="ar-SA" sz="2400" b="1" dirty="0" smtClean="0">
              <a:solidFill>
                <a:schemeClr val="tx1"/>
              </a:solidFill>
            </a:rPr>
            <a:t>كانت هذه القيم إيجابية وسليمة ومنبثقة من عقيدة واضحة فإنها تشكل جانب وقائي في معالجة المشكلات الاجتماعية</a:t>
          </a:r>
          <a:endParaRPr lang="ar-EG" sz="2400" b="1" dirty="0" smtClean="0">
            <a:solidFill>
              <a:schemeClr val="tx1"/>
            </a:solidFill>
          </a:endParaRPr>
        </a:p>
        <a:p>
          <a:pPr defTabSz="622300" rtl="1">
            <a:lnSpc>
              <a:spcPct val="90000"/>
            </a:lnSpc>
            <a:spcBef>
              <a:spcPct val="0"/>
            </a:spcBef>
            <a:spcAft>
              <a:spcPct val="35000"/>
            </a:spcAft>
          </a:pPr>
          <a:endParaRPr lang="ar-EG" sz="1800" dirty="0"/>
        </a:p>
      </dgm:t>
    </dgm:pt>
    <dgm:pt modelId="{88A1D3CA-BCC9-4F66-99F9-1DC270C8E98F}" type="parTrans" cxnId="{A855DC92-6DF4-431D-8301-D02784C7B8AE}">
      <dgm:prSet/>
      <dgm:spPr/>
      <dgm:t>
        <a:bodyPr/>
        <a:lstStyle/>
        <a:p>
          <a:pPr rtl="1"/>
          <a:endParaRPr lang="ar-EG"/>
        </a:p>
      </dgm:t>
    </dgm:pt>
    <dgm:pt modelId="{54B39048-D06A-4167-8556-A790A43B5B69}" type="sibTrans" cxnId="{A855DC92-6DF4-431D-8301-D02784C7B8AE}">
      <dgm:prSet/>
      <dgm:spPr/>
      <dgm:t>
        <a:bodyPr/>
        <a:lstStyle/>
        <a:p>
          <a:pPr rtl="1"/>
          <a:endParaRPr lang="ar-EG"/>
        </a:p>
      </dgm:t>
    </dgm:pt>
    <dgm:pt modelId="{7D8C75EB-6C68-4823-9FF9-D368B87ADE79}">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sz="2400" b="1" u="sng" dirty="0" smtClean="0">
              <a:solidFill>
                <a:srgbClr val="C00000"/>
              </a:solidFill>
            </a:rPr>
            <a:t>غرس صحيح العقيدة</a:t>
          </a:r>
          <a:endParaRPr lang="ar-EG" sz="2400" b="1" u="sng" dirty="0" smtClean="0">
            <a:solidFill>
              <a:srgbClr val="C00000"/>
            </a:solidFill>
          </a:endParaRPr>
        </a:p>
        <a:p>
          <a:pPr rtl="1"/>
          <a:r>
            <a:rPr lang="ar-EG" sz="2400" b="1" dirty="0" smtClean="0">
              <a:solidFill>
                <a:schemeClr val="tx1"/>
              </a:solidFill>
            </a:rPr>
            <a:t>عندما يتعلم الفرد </a:t>
          </a:r>
          <a:r>
            <a:rPr lang="ar-SA" sz="2400" b="1" dirty="0" smtClean="0">
              <a:solidFill>
                <a:schemeClr val="tx1"/>
              </a:solidFill>
            </a:rPr>
            <a:t>منذ الطفولة </a:t>
          </a:r>
          <a:r>
            <a:rPr lang="ar-EG" sz="2400" b="1" dirty="0" smtClean="0">
              <a:solidFill>
                <a:schemeClr val="tx1"/>
              </a:solidFill>
            </a:rPr>
            <a:t>صحيح العقيدة فإنه </a:t>
          </a:r>
          <a:r>
            <a:rPr lang="ar-SA" sz="2400" b="1" dirty="0" smtClean="0">
              <a:solidFill>
                <a:schemeClr val="tx1"/>
              </a:solidFill>
            </a:rPr>
            <a:t>ينشأ متمثلًا له</a:t>
          </a:r>
          <a:r>
            <a:rPr lang="ar-EG" sz="2400" b="1" dirty="0" err="1" smtClean="0">
              <a:solidFill>
                <a:schemeClr val="tx1"/>
              </a:solidFill>
            </a:rPr>
            <a:t>ذه</a:t>
          </a:r>
          <a:r>
            <a:rPr lang="ar-EG" sz="2400" b="1" dirty="0" smtClean="0">
              <a:solidFill>
                <a:schemeClr val="tx1"/>
              </a:solidFill>
            </a:rPr>
            <a:t> العقيدة</a:t>
          </a:r>
          <a:r>
            <a:rPr lang="ar-SA" sz="2400" b="1" dirty="0" smtClean="0">
              <a:solidFill>
                <a:schemeClr val="tx1"/>
              </a:solidFill>
            </a:rPr>
            <a:t> في سلوكياته</a:t>
          </a:r>
          <a:r>
            <a:rPr lang="ar-EG" sz="2400" b="1" dirty="0" smtClean="0">
              <a:solidFill>
                <a:schemeClr val="tx1"/>
              </a:solidFill>
            </a:rPr>
            <a:t> وفقًا لها وتشكل جانبًا وقائيًا في شخصيته  وفي حياته العامة والخاصة</a:t>
          </a:r>
          <a:endParaRPr lang="ar-EG" sz="2400" dirty="0">
            <a:solidFill>
              <a:schemeClr val="tx1"/>
            </a:solidFill>
          </a:endParaRPr>
        </a:p>
      </dgm:t>
    </dgm:pt>
    <dgm:pt modelId="{EE20F771-4C3C-43C8-A550-5BAFF00B2A79}" type="parTrans" cxnId="{247EDD05-3895-4BDF-A849-C066E8795A08}">
      <dgm:prSet/>
      <dgm:spPr/>
      <dgm:t>
        <a:bodyPr/>
        <a:lstStyle/>
        <a:p>
          <a:pPr rtl="1"/>
          <a:endParaRPr lang="ar-EG"/>
        </a:p>
      </dgm:t>
    </dgm:pt>
    <dgm:pt modelId="{A21F0BCC-28E1-43DD-B279-60D8B0947E2B}" type="sibTrans" cxnId="{247EDD05-3895-4BDF-A849-C066E8795A08}">
      <dgm:prSet/>
      <dgm:spPr/>
      <dgm:t>
        <a:bodyPr/>
        <a:lstStyle/>
        <a:p>
          <a:pPr rtl="1"/>
          <a:endParaRPr lang="ar-EG"/>
        </a:p>
      </dgm:t>
    </dgm:pt>
    <dgm:pt modelId="{0D769E2E-083D-44FC-8312-6E6CD051159D}" type="pres">
      <dgm:prSet presAssocID="{0943E1F7-5A55-4B8A-9E7B-205341966D3A}" presName="diagram" presStyleCnt="0">
        <dgm:presLayoutVars>
          <dgm:dir/>
          <dgm:resizeHandles val="exact"/>
        </dgm:presLayoutVars>
      </dgm:prSet>
      <dgm:spPr/>
      <dgm:t>
        <a:bodyPr/>
        <a:lstStyle/>
        <a:p>
          <a:pPr rtl="1"/>
          <a:endParaRPr lang="ar-EG"/>
        </a:p>
      </dgm:t>
    </dgm:pt>
    <dgm:pt modelId="{2E9D5C4C-BEBF-4806-B4B0-7FF1516B1775}" type="pres">
      <dgm:prSet presAssocID="{7D8C75EB-6C68-4823-9FF9-D368B87ADE79}" presName="node" presStyleLbl="node1" presStyleIdx="0" presStyleCnt="5" custScaleX="184821" custScaleY="196014">
        <dgm:presLayoutVars>
          <dgm:bulletEnabled val="1"/>
        </dgm:presLayoutVars>
      </dgm:prSet>
      <dgm:spPr/>
      <dgm:t>
        <a:bodyPr/>
        <a:lstStyle/>
        <a:p>
          <a:pPr rtl="1"/>
          <a:endParaRPr lang="ar-EG"/>
        </a:p>
      </dgm:t>
    </dgm:pt>
    <dgm:pt modelId="{1753668D-9B24-4EDE-8955-7C09AA4EC23E}" type="pres">
      <dgm:prSet presAssocID="{A21F0BCC-28E1-43DD-B279-60D8B0947E2B}" presName="sibTrans" presStyleCnt="0"/>
      <dgm:spPr/>
    </dgm:pt>
    <dgm:pt modelId="{2F376DE5-F7EB-48C9-B9AE-C762B646FBB0}" type="pres">
      <dgm:prSet presAssocID="{63DE18B5-C2F6-4119-92F6-15DCEC2E6E8C}" presName="node" presStyleLbl="node1" presStyleIdx="1" presStyleCnt="5" custScaleX="151140" custScaleY="235048">
        <dgm:presLayoutVars>
          <dgm:bulletEnabled val="1"/>
        </dgm:presLayoutVars>
      </dgm:prSet>
      <dgm:spPr/>
      <dgm:t>
        <a:bodyPr/>
        <a:lstStyle/>
        <a:p>
          <a:pPr rtl="1"/>
          <a:endParaRPr lang="ar-EG"/>
        </a:p>
      </dgm:t>
    </dgm:pt>
    <dgm:pt modelId="{0943A2F9-E69F-4073-A0FA-5DD809749C67}" type="pres">
      <dgm:prSet presAssocID="{54B39048-D06A-4167-8556-A790A43B5B69}" presName="sibTrans" presStyleCnt="0"/>
      <dgm:spPr/>
    </dgm:pt>
    <dgm:pt modelId="{58373686-6CA2-45E5-B059-8924A93938F9}" type="pres">
      <dgm:prSet presAssocID="{1015AB6B-016D-4AE6-95DA-C4018C5D7905}" presName="node" presStyleLbl="node1" presStyleIdx="2" presStyleCnt="5" custScaleX="136890" custScaleY="272654">
        <dgm:presLayoutVars>
          <dgm:bulletEnabled val="1"/>
        </dgm:presLayoutVars>
      </dgm:prSet>
      <dgm:spPr/>
      <dgm:t>
        <a:bodyPr/>
        <a:lstStyle/>
        <a:p>
          <a:pPr rtl="1"/>
          <a:endParaRPr lang="ar-EG"/>
        </a:p>
      </dgm:t>
    </dgm:pt>
    <dgm:pt modelId="{40335D57-3252-4A63-98C9-4E7163296466}" type="pres">
      <dgm:prSet presAssocID="{9888F3B7-7E7C-426D-9D5A-71B99E7AD33A}" presName="sibTrans" presStyleCnt="0"/>
      <dgm:spPr/>
    </dgm:pt>
    <dgm:pt modelId="{724E8D94-695E-417B-B2AD-391D6D42AC0C}" type="pres">
      <dgm:prSet presAssocID="{14F03B52-A1B0-41FC-823B-3997020BC3D3}" presName="node" presStyleLbl="node1" presStyleIdx="3" presStyleCnt="5" custScaleY="269407">
        <dgm:presLayoutVars>
          <dgm:bulletEnabled val="1"/>
        </dgm:presLayoutVars>
      </dgm:prSet>
      <dgm:spPr/>
      <dgm:t>
        <a:bodyPr/>
        <a:lstStyle/>
        <a:p>
          <a:pPr rtl="1"/>
          <a:endParaRPr lang="ar-EG"/>
        </a:p>
      </dgm:t>
    </dgm:pt>
    <dgm:pt modelId="{BC4196E8-A7FC-4EC9-AD48-DBD12BE397BF}" type="pres">
      <dgm:prSet presAssocID="{855123E0-E141-4FD9-B7FF-CBDC9B326213}" presName="sibTrans" presStyleCnt="0"/>
      <dgm:spPr/>
    </dgm:pt>
    <dgm:pt modelId="{9244496A-A814-4FF8-B685-ED30C47559A9}" type="pres">
      <dgm:prSet presAssocID="{28A6CDAD-6485-466F-964C-7488D02C07C7}" presName="node" presStyleLbl="node1" presStyleIdx="4" presStyleCnt="5" custScaleX="158006" custScaleY="223300">
        <dgm:presLayoutVars>
          <dgm:bulletEnabled val="1"/>
        </dgm:presLayoutVars>
      </dgm:prSet>
      <dgm:spPr/>
      <dgm:t>
        <a:bodyPr/>
        <a:lstStyle/>
        <a:p>
          <a:pPr rtl="1"/>
          <a:endParaRPr lang="ar-EG"/>
        </a:p>
      </dgm:t>
    </dgm:pt>
  </dgm:ptLst>
  <dgm:cxnLst>
    <dgm:cxn modelId="{65692905-8BE1-4700-9BF8-648EC6D01942}" type="presOf" srcId="{7D8C75EB-6C68-4823-9FF9-D368B87ADE79}" destId="{2E9D5C4C-BEBF-4806-B4B0-7FF1516B1775}" srcOrd="0" destOrd="0" presId="urn:microsoft.com/office/officeart/2005/8/layout/default#2"/>
    <dgm:cxn modelId="{AA53ABB3-5989-4722-A960-EA207C3869DC}" type="presOf" srcId="{28A6CDAD-6485-466F-964C-7488D02C07C7}" destId="{9244496A-A814-4FF8-B685-ED30C47559A9}" srcOrd="0" destOrd="0" presId="urn:microsoft.com/office/officeart/2005/8/layout/default#2"/>
    <dgm:cxn modelId="{4A66A86F-16EA-4553-8510-0063F310EBC9}" type="presOf" srcId="{63DE18B5-C2F6-4119-92F6-15DCEC2E6E8C}" destId="{2F376DE5-F7EB-48C9-B9AE-C762B646FBB0}" srcOrd="0" destOrd="0" presId="urn:microsoft.com/office/officeart/2005/8/layout/default#2"/>
    <dgm:cxn modelId="{756AD4B8-5F9F-42E0-B815-E689209A535C}" srcId="{0943E1F7-5A55-4B8A-9E7B-205341966D3A}" destId="{14F03B52-A1B0-41FC-823B-3997020BC3D3}" srcOrd="3" destOrd="0" parTransId="{8507B4CB-7CA9-4E98-A2B8-28D7E41F4601}" sibTransId="{855123E0-E141-4FD9-B7FF-CBDC9B326213}"/>
    <dgm:cxn modelId="{BFE50124-8641-42CB-9816-3D08985A0EF1}" srcId="{0943E1F7-5A55-4B8A-9E7B-205341966D3A}" destId="{28A6CDAD-6485-466F-964C-7488D02C07C7}" srcOrd="4" destOrd="0" parTransId="{4783FA22-7B2B-4B01-ADFA-707411BDF66A}" sibTransId="{4B07F28E-2325-4D36-A73B-5060FC0C1EBF}"/>
    <dgm:cxn modelId="{1488FF72-263F-4F80-9CB7-CE6A676130A9}" type="presOf" srcId="{1015AB6B-016D-4AE6-95DA-C4018C5D7905}" destId="{58373686-6CA2-45E5-B059-8924A93938F9}" srcOrd="0" destOrd="0" presId="urn:microsoft.com/office/officeart/2005/8/layout/default#2"/>
    <dgm:cxn modelId="{836324F0-369F-407A-91B8-9ECACCC873CE}" type="presOf" srcId="{0943E1F7-5A55-4B8A-9E7B-205341966D3A}" destId="{0D769E2E-083D-44FC-8312-6E6CD051159D}" srcOrd="0" destOrd="0" presId="urn:microsoft.com/office/officeart/2005/8/layout/default#2"/>
    <dgm:cxn modelId="{A855DC92-6DF4-431D-8301-D02784C7B8AE}" srcId="{0943E1F7-5A55-4B8A-9E7B-205341966D3A}" destId="{63DE18B5-C2F6-4119-92F6-15DCEC2E6E8C}" srcOrd="1" destOrd="0" parTransId="{88A1D3CA-BCC9-4F66-99F9-1DC270C8E98F}" sibTransId="{54B39048-D06A-4167-8556-A790A43B5B69}"/>
    <dgm:cxn modelId="{247EDD05-3895-4BDF-A849-C066E8795A08}" srcId="{0943E1F7-5A55-4B8A-9E7B-205341966D3A}" destId="{7D8C75EB-6C68-4823-9FF9-D368B87ADE79}" srcOrd="0" destOrd="0" parTransId="{EE20F771-4C3C-43C8-A550-5BAFF00B2A79}" sibTransId="{A21F0BCC-28E1-43DD-B279-60D8B0947E2B}"/>
    <dgm:cxn modelId="{C2E708D1-EAF2-4F28-8079-17AB4BAA962B}" type="presOf" srcId="{14F03B52-A1B0-41FC-823B-3997020BC3D3}" destId="{724E8D94-695E-417B-B2AD-391D6D42AC0C}" srcOrd="0" destOrd="0" presId="urn:microsoft.com/office/officeart/2005/8/layout/default#2"/>
    <dgm:cxn modelId="{81158BEB-840A-4223-AC51-BC01B936FDAD}" srcId="{0943E1F7-5A55-4B8A-9E7B-205341966D3A}" destId="{1015AB6B-016D-4AE6-95DA-C4018C5D7905}" srcOrd="2" destOrd="0" parTransId="{4AA03EE1-52E2-4173-BDF4-3D642242B7E8}" sibTransId="{9888F3B7-7E7C-426D-9D5A-71B99E7AD33A}"/>
    <dgm:cxn modelId="{54A02101-2112-4A61-BBFA-531187E817AD}" type="presParOf" srcId="{0D769E2E-083D-44FC-8312-6E6CD051159D}" destId="{2E9D5C4C-BEBF-4806-B4B0-7FF1516B1775}" srcOrd="0" destOrd="0" presId="urn:microsoft.com/office/officeart/2005/8/layout/default#2"/>
    <dgm:cxn modelId="{280A2222-21AD-4223-9316-4862A69D0225}" type="presParOf" srcId="{0D769E2E-083D-44FC-8312-6E6CD051159D}" destId="{1753668D-9B24-4EDE-8955-7C09AA4EC23E}" srcOrd="1" destOrd="0" presId="urn:microsoft.com/office/officeart/2005/8/layout/default#2"/>
    <dgm:cxn modelId="{6C59BABF-1E5B-4B2D-BCB4-4E7231BEF1E0}" type="presParOf" srcId="{0D769E2E-083D-44FC-8312-6E6CD051159D}" destId="{2F376DE5-F7EB-48C9-B9AE-C762B646FBB0}" srcOrd="2" destOrd="0" presId="urn:microsoft.com/office/officeart/2005/8/layout/default#2"/>
    <dgm:cxn modelId="{4CC4EFCC-8ED2-4BDF-8930-B59843A566EB}" type="presParOf" srcId="{0D769E2E-083D-44FC-8312-6E6CD051159D}" destId="{0943A2F9-E69F-4073-A0FA-5DD809749C67}" srcOrd="3" destOrd="0" presId="urn:microsoft.com/office/officeart/2005/8/layout/default#2"/>
    <dgm:cxn modelId="{6CB1EB4B-0AD7-43DE-ADB2-CD52981A62D4}" type="presParOf" srcId="{0D769E2E-083D-44FC-8312-6E6CD051159D}" destId="{58373686-6CA2-45E5-B059-8924A93938F9}" srcOrd="4" destOrd="0" presId="urn:microsoft.com/office/officeart/2005/8/layout/default#2"/>
    <dgm:cxn modelId="{BE0D312A-32FB-48DE-8759-430AC52AC3BB}" type="presParOf" srcId="{0D769E2E-083D-44FC-8312-6E6CD051159D}" destId="{40335D57-3252-4A63-98C9-4E7163296466}" srcOrd="5" destOrd="0" presId="urn:microsoft.com/office/officeart/2005/8/layout/default#2"/>
    <dgm:cxn modelId="{3A7728FC-03B4-46A0-93B9-1A2EDF47937E}" type="presParOf" srcId="{0D769E2E-083D-44FC-8312-6E6CD051159D}" destId="{724E8D94-695E-417B-B2AD-391D6D42AC0C}" srcOrd="6" destOrd="0" presId="urn:microsoft.com/office/officeart/2005/8/layout/default#2"/>
    <dgm:cxn modelId="{7E024C2A-5014-4524-9EB7-75EB7D015C80}" type="presParOf" srcId="{0D769E2E-083D-44FC-8312-6E6CD051159D}" destId="{BC4196E8-A7FC-4EC9-AD48-DBD12BE397BF}" srcOrd="7" destOrd="0" presId="urn:microsoft.com/office/officeart/2005/8/layout/default#2"/>
    <dgm:cxn modelId="{8D956255-0FDF-4E82-BEFD-222008A25E69}" type="presParOf" srcId="{0D769E2E-083D-44FC-8312-6E6CD051159D}" destId="{9244496A-A814-4FF8-B685-ED30C47559A9}" srcOrd="8" destOrd="0" presId="urn:microsoft.com/office/officeart/2005/8/layout/default#2"/>
  </dgm:cxnLst>
  <dgm:bg>
    <a:blipFill>
      <a:blip xmlns:r="http://schemas.openxmlformats.org/officeDocument/2006/relationships" r:embed="rId2"/>
      <a:tile tx="0" ty="0" sx="100000" sy="100000" flip="none" algn="tl"/>
    </a:blipFill>
  </dgm:bg>
  <dgm:whole>
    <a:ln w="57150"/>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79FECE-78C7-4DE5-9464-716245F64592}" type="doc">
      <dgm:prSet loTypeId="urn:microsoft.com/office/officeart/2005/8/layout/radial6" loCatId="cycle" qsTypeId="urn:microsoft.com/office/officeart/2005/8/quickstyle/simple5" qsCatId="simple" csTypeId="urn:microsoft.com/office/officeart/2005/8/colors/colorful3" csCatId="colorful" phldr="1"/>
      <dgm:spPr/>
      <dgm:t>
        <a:bodyPr/>
        <a:lstStyle/>
        <a:p>
          <a:pPr rtl="1"/>
          <a:endParaRPr lang="ar-EG"/>
        </a:p>
      </dgm:t>
    </dgm:pt>
    <dgm:pt modelId="{781080DA-B9DE-4F7A-8F5E-CA4B7E91220B}">
      <dgm:prSet phldrT="[نص]"/>
      <dgm:spPr>
        <a:ln w="57150">
          <a:solidFill>
            <a:schemeClr val="tx1"/>
          </a:solidFill>
        </a:ln>
      </dgm:spPr>
      <dgm:t>
        <a:bodyPr/>
        <a:lstStyle/>
        <a:p>
          <a:pPr rtl="1"/>
          <a:r>
            <a:rPr lang="ar-EG" b="1" dirty="0" smtClean="0"/>
            <a:t>أنواع التفكير غير السليم</a:t>
          </a:r>
          <a:endParaRPr lang="ar-EG" b="1" dirty="0"/>
        </a:p>
      </dgm:t>
    </dgm:pt>
    <dgm:pt modelId="{39EE4ABF-8626-4378-96B9-1A6151110915}" type="parTrans" cxnId="{58E6139F-8750-478A-A1C9-D5D4FA9BC7F8}">
      <dgm:prSet/>
      <dgm:spPr/>
      <dgm:t>
        <a:bodyPr/>
        <a:lstStyle/>
        <a:p>
          <a:pPr rtl="1"/>
          <a:endParaRPr lang="ar-EG"/>
        </a:p>
      </dgm:t>
    </dgm:pt>
    <dgm:pt modelId="{68D42A0E-ABA2-4F27-9AA8-14DB70287C50}" type="sibTrans" cxnId="{58E6139F-8750-478A-A1C9-D5D4FA9BC7F8}">
      <dgm:prSet/>
      <dgm:spPr/>
      <dgm:t>
        <a:bodyPr/>
        <a:lstStyle/>
        <a:p>
          <a:pPr rtl="1"/>
          <a:endParaRPr lang="ar-EG"/>
        </a:p>
      </dgm:t>
    </dgm:pt>
    <dgm:pt modelId="{FE197B94-5288-4FA4-B4C8-E5F84DE7BC26}">
      <dgm:prSet phldrT="[نص]" custT="1"/>
      <dgm:spPr>
        <a:ln w="57150" cmpd="dbl">
          <a:solidFill>
            <a:schemeClr val="tx1"/>
          </a:solidFill>
        </a:ln>
      </dgm:spPr>
      <dgm:t>
        <a:bodyPr/>
        <a:lstStyle/>
        <a:p>
          <a:pPr rtl="1"/>
          <a:r>
            <a:rPr lang="ar-EG" sz="3200" b="1" dirty="0" smtClean="0"/>
            <a:t>التفكير القائم على المحاولة والخطأ</a:t>
          </a:r>
          <a:endParaRPr lang="ar-EG" sz="3200" b="1" dirty="0"/>
        </a:p>
      </dgm:t>
    </dgm:pt>
    <dgm:pt modelId="{3F1570D7-DBFB-419E-B177-3DFFB05338CD}" type="parTrans" cxnId="{B6C04DB6-B011-4B1A-A985-4FA2FC85E851}">
      <dgm:prSet/>
      <dgm:spPr/>
      <dgm:t>
        <a:bodyPr/>
        <a:lstStyle/>
        <a:p>
          <a:pPr rtl="1"/>
          <a:endParaRPr lang="ar-EG"/>
        </a:p>
      </dgm:t>
    </dgm:pt>
    <dgm:pt modelId="{B9559F07-3075-4EC3-BB0B-83AE37A1B0B4}" type="sibTrans" cxnId="{B6C04DB6-B011-4B1A-A985-4FA2FC85E851}">
      <dgm:prSet/>
      <dgm:spPr>
        <a:ln w="57150">
          <a:solidFill>
            <a:schemeClr val="tx1"/>
          </a:solidFill>
        </a:ln>
      </dgm:spPr>
      <dgm:t>
        <a:bodyPr/>
        <a:lstStyle/>
        <a:p>
          <a:pPr rtl="1"/>
          <a:endParaRPr lang="ar-EG"/>
        </a:p>
      </dgm:t>
    </dgm:pt>
    <dgm:pt modelId="{82F0A7CC-7DDA-4DB1-9D73-2EFCC3A4E241}">
      <dgm:prSet phldrT="[نص]" custT="1"/>
      <dgm:spPr>
        <a:ln w="57150">
          <a:solidFill>
            <a:schemeClr val="tx1"/>
          </a:solidFill>
        </a:ln>
      </dgm:spPr>
      <dgm:t>
        <a:bodyPr/>
        <a:lstStyle/>
        <a:p>
          <a:pPr rtl="1"/>
          <a:r>
            <a:rPr lang="ar-EG" sz="3200" b="1" dirty="0" smtClean="0"/>
            <a:t>التفكير القائم على السلطة</a:t>
          </a:r>
          <a:endParaRPr lang="ar-EG" sz="3200" b="1" dirty="0"/>
        </a:p>
      </dgm:t>
    </dgm:pt>
    <dgm:pt modelId="{B6581536-A958-4772-BAB7-DCDEF1A1E556}" type="parTrans" cxnId="{2A63BDDB-B52B-43DF-B76E-75A3D057ABEB}">
      <dgm:prSet/>
      <dgm:spPr/>
      <dgm:t>
        <a:bodyPr/>
        <a:lstStyle/>
        <a:p>
          <a:pPr rtl="1"/>
          <a:endParaRPr lang="ar-EG"/>
        </a:p>
      </dgm:t>
    </dgm:pt>
    <dgm:pt modelId="{5C883D79-D872-42D4-AF31-5B2C12BB1BDB}" type="sibTrans" cxnId="{2A63BDDB-B52B-43DF-B76E-75A3D057ABEB}">
      <dgm:prSet/>
      <dgm:spPr>
        <a:ln w="57150">
          <a:solidFill>
            <a:schemeClr val="tx1"/>
          </a:solidFill>
        </a:ln>
      </dgm:spPr>
      <dgm:t>
        <a:bodyPr/>
        <a:lstStyle/>
        <a:p>
          <a:pPr rtl="1"/>
          <a:endParaRPr lang="ar-EG"/>
        </a:p>
      </dgm:t>
    </dgm:pt>
    <dgm:pt modelId="{8434A772-4A5D-4F3C-B632-BB1B92329F4E}">
      <dgm:prSet phldrT="[نص]"/>
      <dgm:spPr>
        <a:ln w="57150">
          <a:solidFill>
            <a:schemeClr val="tx1"/>
          </a:solidFill>
        </a:ln>
      </dgm:spPr>
      <dgm:t>
        <a:bodyPr/>
        <a:lstStyle/>
        <a:p>
          <a:pPr rtl="1"/>
          <a:r>
            <a:rPr lang="ar-EG" b="1" dirty="0" smtClean="0"/>
            <a:t>التفكير الخرافي</a:t>
          </a:r>
          <a:endParaRPr lang="ar-EG" b="1" dirty="0"/>
        </a:p>
      </dgm:t>
    </dgm:pt>
    <dgm:pt modelId="{370892F1-9C51-4602-8566-FA36FACD9E17}" type="parTrans" cxnId="{6658F13A-3EE3-4902-B241-9C7918F487C3}">
      <dgm:prSet/>
      <dgm:spPr/>
      <dgm:t>
        <a:bodyPr/>
        <a:lstStyle/>
        <a:p>
          <a:pPr rtl="1"/>
          <a:endParaRPr lang="ar-EG"/>
        </a:p>
      </dgm:t>
    </dgm:pt>
    <dgm:pt modelId="{132A6B11-980D-4EF1-820D-0EA592BA84C1}" type="sibTrans" cxnId="{6658F13A-3EE3-4902-B241-9C7918F487C3}">
      <dgm:prSet/>
      <dgm:spPr>
        <a:ln w="57150">
          <a:solidFill>
            <a:schemeClr val="tx1"/>
          </a:solidFill>
        </a:ln>
      </dgm:spPr>
      <dgm:t>
        <a:bodyPr/>
        <a:lstStyle/>
        <a:p>
          <a:pPr rtl="1"/>
          <a:endParaRPr lang="ar-EG"/>
        </a:p>
      </dgm:t>
    </dgm:pt>
    <dgm:pt modelId="{F5163040-1B51-4E67-8B64-FEA096C817D2}">
      <dgm:prSet phldrT="[نص]"/>
      <dgm:spPr>
        <a:ln w="57150">
          <a:solidFill>
            <a:schemeClr val="tx1"/>
          </a:solidFill>
        </a:ln>
      </dgm:spPr>
      <dgm:t>
        <a:bodyPr/>
        <a:lstStyle/>
        <a:p>
          <a:pPr rtl="1"/>
          <a:r>
            <a:rPr lang="ar-EG" b="1" dirty="0" smtClean="0"/>
            <a:t>التفكير الميتافيزيقي</a:t>
          </a:r>
          <a:endParaRPr lang="ar-EG" b="1" dirty="0"/>
        </a:p>
      </dgm:t>
    </dgm:pt>
    <dgm:pt modelId="{7DEE38D6-667B-41D5-9F99-054D8180A46C}" type="parTrans" cxnId="{2579C550-E99F-4F5F-98EF-99B38665D628}">
      <dgm:prSet/>
      <dgm:spPr/>
      <dgm:t>
        <a:bodyPr/>
        <a:lstStyle/>
        <a:p>
          <a:pPr rtl="1"/>
          <a:endParaRPr lang="ar-EG"/>
        </a:p>
      </dgm:t>
    </dgm:pt>
    <dgm:pt modelId="{371F4392-402D-4957-82D1-0A7C1FB09E43}" type="sibTrans" cxnId="{2579C550-E99F-4F5F-98EF-99B38665D628}">
      <dgm:prSet/>
      <dgm:spPr>
        <a:ln w="57150">
          <a:solidFill>
            <a:schemeClr val="tx1"/>
          </a:solidFill>
        </a:ln>
      </dgm:spPr>
      <dgm:t>
        <a:bodyPr/>
        <a:lstStyle/>
        <a:p>
          <a:pPr rtl="1"/>
          <a:endParaRPr lang="ar-EG"/>
        </a:p>
      </dgm:t>
    </dgm:pt>
    <dgm:pt modelId="{9B1F7215-70AE-4941-90ED-B079439F8CE4}" type="pres">
      <dgm:prSet presAssocID="{1079FECE-78C7-4DE5-9464-716245F64592}" presName="Name0" presStyleCnt="0">
        <dgm:presLayoutVars>
          <dgm:chMax val="1"/>
          <dgm:dir/>
          <dgm:animLvl val="ctr"/>
          <dgm:resizeHandles val="exact"/>
        </dgm:presLayoutVars>
      </dgm:prSet>
      <dgm:spPr/>
      <dgm:t>
        <a:bodyPr/>
        <a:lstStyle/>
        <a:p>
          <a:pPr rtl="1"/>
          <a:endParaRPr lang="ar-EG"/>
        </a:p>
      </dgm:t>
    </dgm:pt>
    <dgm:pt modelId="{577C0189-9C3A-4F26-9B69-06C8620F19A9}" type="pres">
      <dgm:prSet presAssocID="{781080DA-B9DE-4F7A-8F5E-CA4B7E91220B}" presName="centerShape" presStyleLbl="node0" presStyleIdx="0" presStyleCnt="1" custScaleX="110015"/>
      <dgm:spPr/>
      <dgm:t>
        <a:bodyPr/>
        <a:lstStyle/>
        <a:p>
          <a:pPr rtl="1"/>
          <a:endParaRPr lang="ar-EG"/>
        </a:p>
      </dgm:t>
    </dgm:pt>
    <dgm:pt modelId="{65C553DC-571E-478B-BBBF-BA77BE0DEA57}" type="pres">
      <dgm:prSet presAssocID="{FE197B94-5288-4FA4-B4C8-E5F84DE7BC26}" presName="node" presStyleLbl="node1" presStyleIdx="0" presStyleCnt="4" custScaleX="191782" custScaleY="120238" custRadScaleRad="93357" custRadScaleInc="445">
        <dgm:presLayoutVars>
          <dgm:bulletEnabled val="1"/>
        </dgm:presLayoutVars>
      </dgm:prSet>
      <dgm:spPr/>
      <dgm:t>
        <a:bodyPr/>
        <a:lstStyle/>
        <a:p>
          <a:pPr rtl="1"/>
          <a:endParaRPr lang="ar-EG"/>
        </a:p>
      </dgm:t>
    </dgm:pt>
    <dgm:pt modelId="{8B36ADBB-1881-450B-BB3F-AF1B0D170BD0}" type="pres">
      <dgm:prSet presAssocID="{FE197B94-5288-4FA4-B4C8-E5F84DE7BC26}" presName="dummy" presStyleCnt="0"/>
      <dgm:spPr/>
    </dgm:pt>
    <dgm:pt modelId="{CCB16D14-4001-4615-928B-6DF9DC3894FF}" type="pres">
      <dgm:prSet presAssocID="{B9559F07-3075-4EC3-BB0B-83AE37A1B0B4}" presName="sibTrans" presStyleLbl="sibTrans2D1" presStyleIdx="0" presStyleCnt="4"/>
      <dgm:spPr/>
      <dgm:t>
        <a:bodyPr/>
        <a:lstStyle/>
        <a:p>
          <a:pPr rtl="1"/>
          <a:endParaRPr lang="ar-EG"/>
        </a:p>
      </dgm:t>
    </dgm:pt>
    <dgm:pt modelId="{A0C861FF-A37D-4E5B-8A0F-03C719C6B8FE}" type="pres">
      <dgm:prSet presAssocID="{82F0A7CC-7DDA-4DB1-9D73-2EFCC3A4E241}" presName="node" presStyleLbl="node1" presStyleIdx="1" presStyleCnt="4" custScaleX="171876" custRadScaleRad="118540" custRadScaleInc="29">
        <dgm:presLayoutVars>
          <dgm:bulletEnabled val="1"/>
        </dgm:presLayoutVars>
      </dgm:prSet>
      <dgm:spPr/>
      <dgm:t>
        <a:bodyPr/>
        <a:lstStyle/>
        <a:p>
          <a:pPr rtl="1"/>
          <a:endParaRPr lang="ar-EG"/>
        </a:p>
      </dgm:t>
    </dgm:pt>
    <dgm:pt modelId="{5E6F037F-B87C-41A7-B952-9DB9A8A56624}" type="pres">
      <dgm:prSet presAssocID="{82F0A7CC-7DDA-4DB1-9D73-2EFCC3A4E241}" presName="dummy" presStyleCnt="0"/>
      <dgm:spPr/>
    </dgm:pt>
    <dgm:pt modelId="{AECC17A6-0F85-441B-9B08-ED2670535138}" type="pres">
      <dgm:prSet presAssocID="{5C883D79-D872-42D4-AF31-5B2C12BB1BDB}" presName="sibTrans" presStyleLbl="sibTrans2D1" presStyleIdx="1" presStyleCnt="4"/>
      <dgm:spPr/>
      <dgm:t>
        <a:bodyPr/>
        <a:lstStyle/>
        <a:p>
          <a:pPr rtl="1"/>
          <a:endParaRPr lang="ar-EG"/>
        </a:p>
      </dgm:t>
    </dgm:pt>
    <dgm:pt modelId="{C3C6FB3F-6F8A-4B69-90A9-A6EE6A315445}" type="pres">
      <dgm:prSet presAssocID="{8434A772-4A5D-4F3C-B632-BB1B92329F4E}" presName="node" presStyleLbl="node1" presStyleIdx="2" presStyleCnt="4" custScaleX="156504">
        <dgm:presLayoutVars>
          <dgm:bulletEnabled val="1"/>
        </dgm:presLayoutVars>
      </dgm:prSet>
      <dgm:spPr/>
      <dgm:t>
        <a:bodyPr/>
        <a:lstStyle/>
        <a:p>
          <a:pPr rtl="1"/>
          <a:endParaRPr lang="ar-EG"/>
        </a:p>
      </dgm:t>
    </dgm:pt>
    <dgm:pt modelId="{CD1B52B8-B31C-44BB-A284-F7EA62D656F6}" type="pres">
      <dgm:prSet presAssocID="{8434A772-4A5D-4F3C-B632-BB1B92329F4E}" presName="dummy" presStyleCnt="0"/>
      <dgm:spPr/>
    </dgm:pt>
    <dgm:pt modelId="{DE4215EB-3A21-4056-AC4D-F34F852CF162}" type="pres">
      <dgm:prSet presAssocID="{132A6B11-980D-4EF1-820D-0EA592BA84C1}" presName="sibTrans" presStyleLbl="sibTrans2D1" presStyleIdx="2" presStyleCnt="4"/>
      <dgm:spPr/>
      <dgm:t>
        <a:bodyPr/>
        <a:lstStyle/>
        <a:p>
          <a:pPr rtl="1"/>
          <a:endParaRPr lang="ar-EG"/>
        </a:p>
      </dgm:t>
    </dgm:pt>
    <dgm:pt modelId="{A97726F6-810C-4F80-994B-C96F4C3BBFBF}" type="pres">
      <dgm:prSet presAssocID="{F5163040-1B51-4E67-8B64-FEA096C817D2}" presName="node" presStyleLbl="node1" presStyleIdx="3" presStyleCnt="4" custScaleX="171488" custRadScaleRad="141794" custRadScaleInc="-24">
        <dgm:presLayoutVars>
          <dgm:bulletEnabled val="1"/>
        </dgm:presLayoutVars>
      </dgm:prSet>
      <dgm:spPr/>
      <dgm:t>
        <a:bodyPr/>
        <a:lstStyle/>
        <a:p>
          <a:pPr rtl="1"/>
          <a:endParaRPr lang="ar-EG"/>
        </a:p>
      </dgm:t>
    </dgm:pt>
    <dgm:pt modelId="{84F2B0AE-FBCC-4F0C-A498-EC0DC50DED8B}" type="pres">
      <dgm:prSet presAssocID="{F5163040-1B51-4E67-8B64-FEA096C817D2}" presName="dummy" presStyleCnt="0"/>
      <dgm:spPr/>
    </dgm:pt>
    <dgm:pt modelId="{A51BAE69-A097-40C2-A1C2-35BE420991BB}" type="pres">
      <dgm:prSet presAssocID="{371F4392-402D-4957-82D1-0A7C1FB09E43}" presName="sibTrans" presStyleLbl="sibTrans2D1" presStyleIdx="3" presStyleCnt="4"/>
      <dgm:spPr/>
      <dgm:t>
        <a:bodyPr/>
        <a:lstStyle/>
        <a:p>
          <a:pPr rtl="1"/>
          <a:endParaRPr lang="ar-EG"/>
        </a:p>
      </dgm:t>
    </dgm:pt>
  </dgm:ptLst>
  <dgm:cxnLst>
    <dgm:cxn modelId="{2579C550-E99F-4F5F-98EF-99B38665D628}" srcId="{781080DA-B9DE-4F7A-8F5E-CA4B7E91220B}" destId="{F5163040-1B51-4E67-8B64-FEA096C817D2}" srcOrd="3" destOrd="0" parTransId="{7DEE38D6-667B-41D5-9F99-054D8180A46C}" sibTransId="{371F4392-402D-4957-82D1-0A7C1FB09E43}"/>
    <dgm:cxn modelId="{F8022044-0084-473A-B8D6-0119118AF018}" type="presOf" srcId="{B9559F07-3075-4EC3-BB0B-83AE37A1B0B4}" destId="{CCB16D14-4001-4615-928B-6DF9DC3894FF}" srcOrd="0" destOrd="0" presId="urn:microsoft.com/office/officeart/2005/8/layout/radial6"/>
    <dgm:cxn modelId="{F8367F35-B89F-4816-9CB9-819FD5E5A7BC}" type="presOf" srcId="{1079FECE-78C7-4DE5-9464-716245F64592}" destId="{9B1F7215-70AE-4941-90ED-B079439F8CE4}" srcOrd="0" destOrd="0" presId="urn:microsoft.com/office/officeart/2005/8/layout/radial6"/>
    <dgm:cxn modelId="{6658F13A-3EE3-4902-B241-9C7918F487C3}" srcId="{781080DA-B9DE-4F7A-8F5E-CA4B7E91220B}" destId="{8434A772-4A5D-4F3C-B632-BB1B92329F4E}" srcOrd="2" destOrd="0" parTransId="{370892F1-9C51-4602-8566-FA36FACD9E17}" sibTransId="{132A6B11-980D-4EF1-820D-0EA592BA84C1}"/>
    <dgm:cxn modelId="{C3A92F88-9BDC-48DD-AAD9-77E592BBA4DB}" type="presOf" srcId="{132A6B11-980D-4EF1-820D-0EA592BA84C1}" destId="{DE4215EB-3A21-4056-AC4D-F34F852CF162}" srcOrd="0" destOrd="0" presId="urn:microsoft.com/office/officeart/2005/8/layout/radial6"/>
    <dgm:cxn modelId="{5E45BCB7-BBE5-4136-8B76-F50A191020DC}" type="presOf" srcId="{781080DA-B9DE-4F7A-8F5E-CA4B7E91220B}" destId="{577C0189-9C3A-4F26-9B69-06C8620F19A9}" srcOrd="0" destOrd="0" presId="urn:microsoft.com/office/officeart/2005/8/layout/radial6"/>
    <dgm:cxn modelId="{F0C67CEE-E5C1-4577-9DE3-6A63592FF34E}" type="presOf" srcId="{371F4392-402D-4957-82D1-0A7C1FB09E43}" destId="{A51BAE69-A097-40C2-A1C2-35BE420991BB}" srcOrd="0" destOrd="0" presId="urn:microsoft.com/office/officeart/2005/8/layout/radial6"/>
    <dgm:cxn modelId="{BDAAEDA8-5C96-40CD-95BA-36D5AA59A8BA}" type="presOf" srcId="{5C883D79-D872-42D4-AF31-5B2C12BB1BDB}" destId="{AECC17A6-0F85-441B-9B08-ED2670535138}" srcOrd="0" destOrd="0" presId="urn:microsoft.com/office/officeart/2005/8/layout/radial6"/>
    <dgm:cxn modelId="{F29CC5E1-67F0-4BE3-AFE6-7018663755D6}" type="presOf" srcId="{82F0A7CC-7DDA-4DB1-9D73-2EFCC3A4E241}" destId="{A0C861FF-A37D-4E5B-8A0F-03C719C6B8FE}" srcOrd="0" destOrd="0" presId="urn:microsoft.com/office/officeart/2005/8/layout/radial6"/>
    <dgm:cxn modelId="{FDB5E08D-2493-4C09-8AEC-37F0C96575BF}" type="presOf" srcId="{F5163040-1B51-4E67-8B64-FEA096C817D2}" destId="{A97726F6-810C-4F80-994B-C96F4C3BBFBF}" srcOrd="0" destOrd="0" presId="urn:microsoft.com/office/officeart/2005/8/layout/radial6"/>
    <dgm:cxn modelId="{6A4C627A-1952-408E-839C-8307B317DAE5}" type="presOf" srcId="{FE197B94-5288-4FA4-B4C8-E5F84DE7BC26}" destId="{65C553DC-571E-478B-BBBF-BA77BE0DEA57}" srcOrd="0" destOrd="0" presId="urn:microsoft.com/office/officeart/2005/8/layout/radial6"/>
    <dgm:cxn modelId="{B6C04DB6-B011-4B1A-A985-4FA2FC85E851}" srcId="{781080DA-B9DE-4F7A-8F5E-CA4B7E91220B}" destId="{FE197B94-5288-4FA4-B4C8-E5F84DE7BC26}" srcOrd="0" destOrd="0" parTransId="{3F1570D7-DBFB-419E-B177-3DFFB05338CD}" sibTransId="{B9559F07-3075-4EC3-BB0B-83AE37A1B0B4}"/>
    <dgm:cxn modelId="{2A63BDDB-B52B-43DF-B76E-75A3D057ABEB}" srcId="{781080DA-B9DE-4F7A-8F5E-CA4B7E91220B}" destId="{82F0A7CC-7DDA-4DB1-9D73-2EFCC3A4E241}" srcOrd="1" destOrd="0" parTransId="{B6581536-A958-4772-BAB7-DCDEF1A1E556}" sibTransId="{5C883D79-D872-42D4-AF31-5B2C12BB1BDB}"/>
    <dgm:cxn modelId="{99EEE952-ADC6-4D2F-A49E-8853F1B7E1D7}" type="presOf" srcId="{8434A772-4A5D-4F3C-B632-BB1B92329F4E}" destId="{C3C6FB3F-6F8A-4B69-90A9-A6EE6A315445}" srcOrd="0" destOrd="0" presId="urn:microsoft.com/office/officeart/2005/8/layout/radial6"/>
    <dgm:cxn modelId="{58E6139F-8750-478A-A1C9-D5D4FA9BC7F8}" srcId="{1079FECE-78C7-4DE5-9464-716245F64592}" destId="{781080DA-B9DE-4F7A-8F5E-CA4B7E91220B}" srcOrd="0" destOrd="0" parTransId="{39EE4ABF-8626-4378-96B9-1A6151110915}" sibTransId="{68D42A0E-ABA2-4F27-9AA8-14DB70287C50}"/>
    <dgm:cxn modelId="{C2E97D11-CB22-4FD4-AC6F-8356BC3857CE}" type="presParOf" srcId="{9B1F7215-70AE-4941-90ED-B079439F8CE4}" destId="{577C0189-9C3A-4F26-9B69-06C8620F19A9}" srcOrd="0" destOrd="0" presId="urn:microsoft.com/office/officeart/2005/8/layout/radial6"/>
    <dgm:cxn modelId="{1C75BD02-BC93-4E59-9779-BBD2080E7A93}" type="presParOf" srcId="{9B1F7215-70AE-4941-90ED-B079439F8CE4}" destId="{65C553DC-571E-478B-BBBF-BA77BE0DEA57}" srcOrd="1" destOrd="0" presId="urn:microsoft.com/office/officeart/2005/8/layout/radial6"/>
    <dgm:cxn modelId="{1B90DA45-BF70-4212-8BE7-67EEFCECF6E5}" type="presParOf" srcId="{9B1F7215-70AE-4941-90ED-B079439F8CE4}" destId="{8B36ADBB-1881-450B-BB3F-AF1B0D170BD0}" srcOrd="2" destOrd="0" presId="urn:microsoft.com/office/officeart/2005/8/layout/radial6"/>
    <dgm:cxn modelId="{71191B55-3C69-4677-9578-043BCA6ABB49}" type="presParOf" srcId="{9B1F7215-70AE-4941-90ED-B079439F8CE4}" destId="{CCB16D14-4001-4615-928B-6DF9DC3894FF}" srcOrd="3" destOrd="0" presId="urn:microsoft.com/office/officeart/2005/8/layout/radial6"/>
    <dgm:cxn modelId="{14459E38-4935-4DED-B08A-D51321A436FB}" type="presParOf" srcId="{9B1F7215-70AE-4941-90ED-B079439F8CE4}" destId="{A0C861FF-A37D-4E5B-8A0F-03C719C6B8FE}" srcOrd="4" destOrd="0" presId="urn:microsoft.com/office/officeart/2005/8/layout/radial6"/>
    <dgm:cxn modelId="{8BECD0E6-7CAC-40E9-8DF2-F00074027604}" type="presParOf" srcId="{9B1F7215-70AE-4941-90ED-B079439F8CE4}" destId="{5E6F037F-B87C-41A7-B952-9DB9A8A56624}" srcOrd="5" destOrd="0" presId="urn:microsoft.com/office/officeart/2005/8/layout/radial6"/>
    <dgm:cxn modelId="{61E0F7AE-55B0-4609-9B2F-6E6362EDCB44}" type="presParOf" srcId="{9B1F7215-70AE-4941-90ED-B079439F8CE4}" destId="{AECC17A6-0F85-441B-9B08-ED2670535138}" srcOrd="6" destOrd="0" presId="urn:microsoft.com/office/officeart/2005/8/layout/radial6"/>
    <dgm:cxn modelId="{558492A2-3D35-4AAD-9056-57B2DF567039}" type="presParOf" srcId="{9B1F7215-70AE-4941-90ED-B079439F8CE4}" destId="{C3C6FB3F-6F8A-4B69-90A9-A6EE6A315445}" srcOrd="7" destOrd="0" presId="urn:microsoft.com/office/officeart/2005/8/layout/radial6"/>
    <dgm:cxn modelId="{3E071922-E9B9-4BA0-9E9F-D733DB3A1419}" type="presParOf" srcId="{9B1F7215-70AE-4941-90ED-B079439F8CE4}" destId="{CD1B52B8-B31C-44BB-A284-F7EA62D656F6}" srcOrd="8" destOrd="0" presId="urn:microsoft.com/office/officeart/2005/8/layout/radial6"/>
    <dgm:cxn modelId="{8A28876F-AF09-431D-B746-F940DE0D5819}" type="presParOf" srcId="{9B1F7215-70AE-4941-90ED-B079439F8CE4}" destId="{DE4215EB-3A21-4056-AC4D-F34F852CF162}" srcOrd="9" destOrd="0" presId="urn:microsoft.com/office/officeart/2005/8/layout/radial6"/>
    <dgm:cxn modelId="{8EF92470-1FE9-4616-8703-78DA36A1DFB1}" type="presParOf" srcId="{9B1F7215-70AE-4941-90ED-B079439F8CE4}" destId="{A97726F6-810C-4F80-994B-C96F4C3BBFBF}" srcOrd="10" destOrd="0" presId="urn:microsoft.com/office/officeart/2005/8/layout/radial6"/>
    <dgm:cxn modelId="{4FDC4F52-0C7F-46BB-A85F-8A727535E60B}" type="presParOf" srcId="{9B1F7215-70AE-4941-90ED-B079439F8CE4}" destId="{84F2B0AE-FBCC-4F0C-A498-EC0DC50DED8B}" srcOrd="11" destOrd="0" presId="urn:microsoft.com/office/officeart/2005/8/layout/radial6"/>
    <dgm:cxn modelId="{9FF53E73-E397-4F0B-8C53-33E20B056CB6}" type="presParOf" srcId="{9B1F7215-70AE-4941-90ED-B079439F8CE4}" destId="{A51BAE69-A097-40C2-A1C2-35BE420991BB}" srcOrd="12" destOrd="0" presId="urn:microsoft.com/office/officeart/2005/8/layout/radial6"/>
  </dgm:cxnLst>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642224-1883-4CDA-9948-569A017763D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pPr rtl="1"/>
          <a:endParaRPr lang="ar-EG"/>
        </a:p>
      </dgm:t>
    </dgm:pt>
    <dgm:pt modelId="{9D78487A-9698-4C28-BFC3-A2352E0809A8}">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sz="2000" b="1" dirty="0" smtClean="0"/>
            <a:t>صاحب السلطة مصدر القوانين والقرارات</a:t>
          </a:r>
          <a:r>
            <a:rPr lang="ar-EG" sz="2000" b="1" dirty="0" smtClean="0"/>
            <a:t> التي تكون إما لصالحه أو لتحقيق مأرب شخصية أو لأي هدف آخر</a:t>
          </a:r>
          <a:endParaRPr lang="ar-EG" sz="2000" dirty="0"/>
        </a:p>
      </dgm:t>
    </dgm:pt>
    <dgm:pt modelId="{F26990FE-9180-4C3D-BD60-F5D665BC1AE8}" type="parTrans" cxnId="{E726CC15-CC81-4580-9A54-48F75D377E09}">
      <dgm:prSet/>
      <dgm:spPr/>
      <dgm:t>
        <a:bodyPr/>
        <a:lstStyle/>
        <a:p>
          <a:pPr rtl="1"/>
          <a:endParaRPr lang="ar-EG"/>
        </a:p>
      </dgm:t>
    </dgm:pt>
    <dgm:pt modelId="{8F679C34-E62B-4B36-8E47-DAC07B9F9394}" type="sibTrans" cxnId="{E726CC15-CC81-4580-9A54-48F75D377E09}">
      <dgm:prSet/>
      <dgm:spPr/>
      <dgm:t>
        <a:bodyPr/>
        <a:lstStyle/>
        <a:p>
          <a:pPr rtl="1"/>
          <a:endParaRPr lang="ar-EG"/>
        </a:p>
      </dgm:t>
    </dgm:pt>
    <dgm:pt modelId="{2E5C7A8D-0E62-4671-81AD-0CCDE8534A9C}">
      <dgm:prSet custT="1"/>
      <dgm:spPr>
        <a:blipFill rotWithShape="0">
          <a:blip xmlns:r="http://schemas.openxmlformats.org/officeDocument/2006/relationships" r:embed="rId1"/>
          <a:tile tx="0" ty="0" sx="100000" sy="100000" flip="none" algn="tl"/>
        </a:blipFill>
        <a:ln w="57150"/>
      </dgm:spPr>
      <dgm:t>
        <a:bodyPr/>
        <a:lstStyle/>
        <a:p>
          <a:pPr rtl="1"/>
          <a:r>
            <a:rPr lang="ar-SA" sz="2400" b="1" dirty="0" smtClean="0"/>
            <a:t>المرؤوسين يستقبلوا دون تفكير أو اعتراض أو مناقشة</a:t>
          </a:r>
          <a:r>
            <a:rPr lang="ar-EG" sz="2400" b="1" dirty="0" smtClean="0"/>
            <a:t> وإلا تعرض للإيذاء أو الفصل وغيره</a:t>
          </a:r>
          <a:endParaRPr lang="ar-EG" sz="2400" dirty="0"/>
        </a:p>
      </dgm:t>
    </dgm:pt>
    <dgm:pt modelId="{9B14CDD5-BF48-4E86-9394-1FB15865F907}" type="parTrans" cxnId="{A109A097-5265-4D09-B829-7E6666BAE419}">
      <dgm:prSet/>
      <dgm:spPr/>
      <dgm:t>
        <a:bodyPr/>
        <a:lstStyle/>
        <a:p>
          <a:pPr rtl="1"/>
          <a:endParaRPr lang="ar-EG"/>
        </a:p>
      </dgm:t>
    </dgm:pt>
    <dgm:pt modelId="{9494EFE3-9F6E-4DA8-8053-35B2A1186BDC}" type="sibTrans" cxnId="{A109A097-5265-4D09-B829-7E6666BAE419}">
      <dgm:prSet/>
      <dgm:spPr/>
      <dgm:t>
        <a:bodyPr/>
        <a:lstStyle/>
        <a:p>
          <a:pPr rtl="1"/>
          <a:endParaRPr lang="ar-EG"/>
        </a:p>
      </dgm:t>
    </dgm:pt>
    <dgm:pt modelId="{496E0CCC-6A76-4CD3-A458-119232BE512B}">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sz="2400" b="1" dirty="0" smtClean="0"/>
            <a:t>ليس معنى ذلك أن كل تفكير صادر عن السلطة غير صحيح</a:t>
          </a:r>
          <a:r>
            <a:rPr lang="ar-EG" sz="2400" b="1" dirty="0" smtClean="0"/>
            <a:t> </a:t>
          </a:r>
          <a:endParaRPr lang="ar-EG" sz="2400" dirty="0"/>
        </a:p>
      </dgm:t>
    </dgm:pt>
    <dgm:pt modelId="{D45094D3-8B0F-4F5B-A1B5-BBA73F1CC01A}" type="parTrans" cxnId="{FD4D4E4B-08E3-4AA2-B7E1-3EA489075D9E}">
      <dgm:prSet/>
      <dgm:spPr/>
      <dgm:t>
        <a:bodyPr/>
        <a:lstStyle/>
        <a:p>
          <a:pPr rtl="1"/>
          <a:endParaRPr lang="ar-EG"/>
        </a:p>
      </dgm:t>
    </dgm:pt>
    <dgm:pt modelId="{E39272BD-65AF-44A7-82F3-7A4F31C4FE8C}" type="sibTrans" cxnId="{FD4D4E4B-08E3-4AA2-B7E1-3EA489075D9E}">
      <dgm:prSet/>
      <dgm:spPr/>
      <dgm:t>
        <a:bodyPr/>
        <a:lstStyle/>
        <a:p>
          <a:pPr rtl="1"/>
          <a:endParaRPr lang="ar-EG"/>
        </a:p>
      </dgm:t>
    </dgm:pt>
    <dgm:pt modelId="{E69FE77E-A025-4F79-8327-41458FC82A77}" type="pres">
      <dgm:prSet presAssocID="{AF642224-1883-4CDA-9948-569A017763DD}" presName="compositeShape" presStyleCnt="0">
        <dgm:presLayoutVars>
          <dgm:dir/>
          <dgm:resizeHandles/>
        </dgm:presLayoutVars>
      </dgm:prSet>
      <dgm:spPr/>
      <dgm:t>
        <a:bodyPr/>
        <a:lstStyle/>
        <a:p>
          <a:pPr rtl="1"/>
          <a:endParaRPr lang="ar-EG"/>
        </a:p>
      </dgm:t>
    </dgm:pt>
    <dgm:pt modelId="{1DF68D22-A0F3-43F5-AB74-3C6B3A11307B}" type="pres">
      <dgm:prSet presAssocID="{AF642224-1883-4CDA-9948-569A017763DD}" presName="pyramid" presStyleLbl="node1" presStyleIdx="0" presStyleCnt="1"/>
      <dgm:spPr>
        <a:blipFill rotWithShape="0">
          <a:blip xmlns:r="http://schemas.openxmlformats.org/officeDocument/2006/relationships" r:embed="rId2"/>
          <a:tile tx="0" ty="0" sx="100000" sy="100000" flip="none" algn="tl"/>
        </a:blipFill>
        <a:ln w="57150">
          <a:solidFill>
            <a:schemeClr val="tx1"/>
          </a:solidFill>
        </a:ln>
      </dgm:spPr>
    </dgm:pt>
    <dgm:pt modelId="{7FF98D51-09BB-4A1C-ABDD-4134B9914D7D}" type="pres">
      <dgm:prSet presAssocID="{AF642224-1883-4CDA-9948-569A017763DD}" presName="theList" presStyleCnt="0"/>
      <dgm:spPr/>
    </dgm:pt>
    <dgm:pt modelId="{7046AE14-558C-4EEE-8183-598BD7C6ACDC}" type="pres">
      <dgm:prSet presAssocID="{496E0CCC-6A76-4CD3-A458-119232BE512B}" presName="aNode" presStyleLbl="fgAcc1" presStyleIdx="0" presStyleCnt="3" custScaleY="121709" custLinFactY="305035" custLinFactNeighborX="-5460" custLinFactNeighborY="400000">
        <dgm:presLayoutVars>
          <dgm:bulletEnabled val="1"/>
        </dgm:presLayoutVars>
      </dgm:prSet>
      <dgm:spPr/>
      <dgm:t>
        <a:bodyPr/>
        <a:lstStyle/>
        <a:p>
          <a:pPr rtl="1"/>
          <a:endParaRPr lang="ar-EG"/>
        </a:p>
      </dgm:t>
    </dgm:pt>
    <dgm:pt modelId="{497D6912-9C35-4EA9-8017-F4FE19F97B63}" type="pres">
      <dgm:prSet presAssocID="{496E0CCC-6A76-4CD3-A458-119232BE512B}" presName="aSpace" presStyleCnt="0"/>
      <dgm:spPr/>
    </dgm:pt>
    <dgm:pt modelId="{A900CFF1-D2AD-47E8-89A9-DFE1B6BEBFF1}" type="pres">
      <dgm:prSet presAssocID="{9D78487A-9698-4C28-BFC3-A2352E0809A8}" presName="aNode" presStyleLbl="fgAcc1" presStyleIdx="1" presStyleCnt="3" custScaleY="132872" custLinFactY="-100000" custLinFactNeighborX="4254" custLinFactNeighborY="-194402">
        <dgm:presLayoutVars>
          <dgm:bulletEnabled val="1"/>
        </dgm:presLayoutVars>
      </dgm:prSet>
      <dgm:spPr/>
      <dgm:t>
        <a:bodyPr/>
        <a:lstStyle/>
        <a:p>
          <a:pPr rtl="1"/>
          <a:endParaRPr lang="ar-EG"/>
        </a:p>
      </dgm:t>
    </dgm:pt>
    <dgm:pt modelId="{ABA198A9-FD56-4F07-8D99-4A11CECB860A}" type="pres">
      <dgm:prSet presAssocID="{9D78487A-9698-4C28-BFC3-A2352E0809A8}" presName="aSpace" presStyleCnt="0"/>
      <dgm:spPr/>
    </dgm:pt>
    <dgm:pt modelId="{C0469522-80DA-46C6-BFEA-E7E9600943C5}" type="pres">
      <dgm:prSet presAssocID="{2E5C7A8D-0E62-4671-81AD-0CCDE8534A9C}" presName="aNode" presStyleLbl="fgAcc1" presStyleIdx="2" presStyleCnt="3" custScaleY="143921" custLinFactY="-96118" custLinFactNeighborX="-3031" custLinFactNeighborY="-100000">
        <dgm:presLayoutVars>
          <dgm:bulletEnabled val="1"/>
        </dgm:presLayoutVars>
      </dgm:prSet>
      <dgm:spPr/>
      <dgm:t>
        <a:bodyPr/>
        <a:lstStyle/>
        <a:p>
          <a:pPr rtl="1"/>
          <a:endParaRPr lang="ar-EG"/>
        </a:p>
      </dgm:t>
    </dgm:pt>
    <dgm:pt modelId="{2B04EF10-7450-4D2C-BD7E-978B01EA3C66}" type="pres">
      <dgm:prSet presAssocID="{2E5C7A8D-0E62-4671-81AD-0CCDE8534A9C}" presName="aSpace" presStyleCnt="0"/>
      <dgm:spPr/>
    </dgm:pt>
  </dgm:ptLst>
  <dgm:cxnLst>
    <dgm:cxn modelId="{FD4D4E4B-08E3-4AA2-B7E1-3EA489075D9E}" srcId="{AF642224-1883-4CDA-9948-569A017763DD}" destId="{496E0CCC-6A76-4CD3-A458-119232BE512B}" srcOrd="0" destOrd="0" parTransId="{D45094D3-8B0F-4F5B-A1B5-BBA73F1CC01A}" sibTransId="{E39272BD-65AF-44A7-82F3-7A4F31C4FE8C}"/>
    <dgm:cxn modelId="{13C53C82-6793-4BB7-A32E-4505D5733E8D}" type="presOf" srcId="{AF642224-1883-4CDA-9948-569A017763DD}" destId="{E69FE77E-A025-4F79-8327-41458FC82A77}" srcOrd="0" destOrd="0" presId="urn:microsoft.com/office/officeart/2005/8/layout/pyramid2"/>
    <dgm:cxn modelId="{F908C13A-B41E-4DE4-9480-D24602A7E5AB}" type="presOf" srcId="{9D78487A-9698-4C28-BFC3-A2352E0809A8}" destId="{A900CFF1-D2AD-47E8-89A9-DFE1B6BEBFF1}" srcOrd="0" destOrd="0" presId="urn:microsoft.com/office/officeart/2005/8/layout/pyramid2"/>
    <dgm:cxn modelId="{A109A097-5265-4D09-B829-7E6666BAE419}" srcId="{AF642224-1883-4CDA-9948-569A017763DD}" destId="{2E5C7A8D-0E62-4671-81AD-0CCDE8534A9C}" srcOrd="2" destOrd="0" parTransId="{9B14CDD5-BF48-4E86-9394-1FB15865F907}" sibTransId="{9494EFE3-9F6E-4DA8-8053-35B2A1186BDC}"/>
    <dgm:cxn modelId="{7B695F82-0513-4662-A4A5-596713A8917F}" type="presOf" srcId="{496E0CCC-6A76-4CD3-A458-119232BE512B}" destId="{7046AE14-558C-4EEE-8183-598BD7C6ACDC}" srcOrd="0" destOrd="0" presId="urn:microsoft.com/office/officeart/2005/8/layout/pyramid2"/>
    <dgm:cxn modelId="{5663FC9D-6EB0-454F-B291-1A471C7370C4}" type="presOf" srcId="{2E5C7A8D-0E62-4671-81AD-0CCDE8534A9C}" destId="{C0469522-80DA-46C6-BFEA-E7E9600943C5}" srcOrd="0" destOrd="0" presId="urn:microsoft.com/office/officeart/2005/8/layout/pyramid2"/>
    <dgm:cxn modelId="{E726CC15-CC81-4580-9A54-48F75D377E09}" srcId="{AF642224-1883-4CDA-9948-569A017763DD}" destId="{9D78487A-9698-4C28-BFC3-A2352E0809A8}" srcOrd="1" destOrd="0" parTransId="{F26990FE-9180-4C3D-BD60-F5D665BC1AE8}" sibTransId="{8F679C34-E62B-4B36-8E47-DAC07B9F9394}"/>
    <dgm:cxn modelId="{3D1D7D27-0800-4458-BF55-49F798186425}" type="presParOf" srcId="{E69FE77E-A025-4F79-8327-41458FC82A77}" destId="{1DF68D22-A0F3-43F5-AB74-3C6B3A11307B}" srcOrd="0" destOrd="0" presId="urn:microsoft.com/office/officeart/2005/8/layout/pyramid2"/>
    <dgm:cxn modelId="{49EDEA10-F75C-4FAA-BA50-44DD34E39ED2}" type="presParOf" srcId="{E69FE77E-A025-4F79-8327-41458FC82A77}" destId="{7FF98D51-09BB-4A1C-ABDD-4134B9914D7D}" srcOrd="1" destOrd="0" presId="urn:microsoft.com/office/officeart/2005/8/layout/pyramid2"/>
    <dgm:cxn modelId="{5FE792F9-E7AD-4A87-B71A-9626F2773775}" type="presParOf" srcId="{7FF98D51-09BB-4A1C-ABDD-4134B9914D7D}" destId="{7046AE14-558C-4EEE-8183-598BD7C6ACDC}" srcOrd="0" destOrd="0" presId="urn:microsoft.com/office/officeart/2005/8/layout/pyramid2"/>
    <dgm:cxn modelId="{7581424C-C1E8-4410-8C9A-DD23BDB6BEA8}" type="presParOf" srcId="{7FF98D51-09BB-4A1C-ABDD-4134B9914D7D}" destId="{497D6912-9C35-4EA9-8017-F4FE19F97B63}" srcOrd="1" destOrd="0" presId="urn:microsoft.com/office/officeart/2005/8/layout/pyramid2"/>
    <dgm:cxn modelId="{925C08B6-7EFD-4D9B-A40D-2CD6A45AC30B}" type="presParOf" srcId="{7FF98D51-09BB-4A1C-ABDD-4134B9914D7D}" destId="{A900CFF1-D2AD-47E8-89A9-DFE1B6BEBFF1}" srcOrd="2" destOrd="0" presId="urn:microsoft.com/office/officeart/2005/8/layout/pyramid2"/>
    <dgm:cxn modelId="{607B8705-DC5D-490F-B7BF-BD8887295AB7}" type="presParOf" srcId="{7FF98D51-09BB-4A1C-ABDD-4134B9914D7D}" destId="{ABA198A9-FD56-4F07-8D99-4A11CECB860A}" srcOrd="3" destOrd="0" presId="urn:microsoft.com/office/officeart/2005/8/layout/pyramid2"/>
    <dgm:cxn modelId="{6040559A-4437-46DC-BD70-CA26B80CE567}" type="presParOf" srcId="{7FF98D51-09BB-4A1C-ABDD-4134B9914D7D}" destId="{C0469522-80DA-46C6-BFEA-E7E9600943C5}" srcOrd="4" destOrd="0" presId="urn:microsoft.com/office/officeart/2005/8/layout/pyramid2"/>
    <dgm:cxn modelId="{730411C9-FA9F-4E91-8115-2AE9BA0DDAA9}" type="presParOf" srcId="{7FF98D51-09BB-4A1C-ABDD-4134B9914D7D}" destId="{2B04EF10-7450-4D2C-BD7E-978B01EA3C66}" srcOrd="5" destOrd="0" presId="urn:microsoft.com/office/officeart/2005/8/layout/pyramid2"/>
  </dgm:cxnLst>
  <dgm:bg>
    <a:solidFill>
      <a:srgbClr val="00B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642224-1883-4CDA-9948-569A017763D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pPr rtl="1"/>
          <a:endParaRPr lang="ar-EG"/>
        </a:p>
      </dgm:t>
    </dgm:pt>
    <dgm:pt modelId="{9D78487A-9698-4C28-BFC3-A2352E0809A8}">
      <dgm:prSet custT="1"/>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sz="2800" b="1" dirty="0" smtClean="0"/>
            <a:t>يقوم على الممارس</a:t>
          </a:r>
          <a:r>
            <a:rPr lang="ar-EG" sz="2800" b="1" dirty="0" smtClean="0"/>
            <a:t>ات غير الواعية على أمل الوصول إلى الحل بالصدفة</a:t>
          </a:r>
          <a:endParaRPr lang="ar-EG" sz="2800" dirty="0"/>
        </a:p>
      </dgm:t>
    </dgm:pt>
    <dgm:pt modelId="{F26990FE-9180-4C3D-BD60-F5D665BC1AE8}" type="parTrans" cxnId="{E726CC15-CC81-4580-9A54-48F75D377E09}">
      <dgm:prSet/>
      <dgm:spPr/>
      <dgm:t>
        <a:bodyPr/>
        <a:lstStyle/>
        <a:p>
          <a:pPr rtl="1"/>
          <a:endParaRPr lang="ar-EG"/>
        </a:p>
      </dgm:t>
    </dgm:pt>
    <dgm:pt modelId="{8F679C34-E62B-4B36-8E47-DAC07B9F9394}" type="sibTrans" cxnId="{E726CC15-CC81-4580-9A54-48F75D377E09}">
      <dgm:prSet/>
      <dgm:spPr/>
      <dgm:t>
        <a:bodyPr/>
        <a:lstStyle/>
        <a:p>
          <a:pPr rtl="1"/>
          <a:endParaRPr lang="ar-EG"/>
        </a:p>
      </dgm:t>
    </dgm:pt>
    <dgm:pt modelId="{2E5C7A8D-0E62-4671-81AD-0CCDE8534A9C}">
      <dgm:prSet custT="1"/>
      <dgm:spPr>
        <a:blipFill rotWithShape="0">
          <a:blip xmlns:r="http://schemas.openxmlformats.org/officeDocument/2006/relationships" r:embed="rId1"/>
          <a:tile tx="0" ty="0" sx="100000" sy="100000" flip="none" algn="tl"/>
        </a:blipFill>
        <a:ln w="57150"/>
      </dgm:spPr>
      <dgm:t>
        <a:bodyPr/>
        <a:lstStyle/>
        <a:p>
          <a:pPr rtl="1"/>
          <a:r>
            <a:rPr lang="ar-EG" sz="2400" b="1" dirty="0" smtClean="0"/>
            <a:t>هذا النوع من التفكير </a:t>
          </a:r>
          <a:r>
            <a:rPr lang="ar-SA" sz="2400" b="1" dirty="0" smtClean="0"/>
            <a:t>قد يؤدي أو لا يؤدي إلى نتائج سليمة لأنه </a:t>
          </a:r>
          <a:r>
            <a:rPr lang="ar-EG" sz="2400" b="1" dirty="0" smtClean="0"/>
            <a:t>قائم على المحاولة التي قد تنجح أو قد تفشل</a:t>
          </a:r>
          <a:endParaRPr lang="ar-EG" sz="2400" dirty="0"/>
        </a:p>
      </dgm:t>
    </dgm:pt>
    <dgm:pt modelId="{9B14CDD5-BF48-4E86-9394-1FB15865F907}" type="parTrans" cxnId="{A109A097-5265-4D09-B829-7E6666BAE419}">
      <dgm:prSet/>
      <dgm:spPr/>
      <dgm:t>
        <a:bodyPr/>
        <a:lstStyle/>
        <a:p>
          <a:pPr rtl="1"/>
          <a:endParaRPr lang="ar-EG"/>
        </a:p>
      </dgm:t>
    </dgm:pt>
    <dgm:pt modelId="{9494EFE3-9F6E-4DA8-8053-35B2A1186BDC}" type="sibTrans" cxnId="{A109A097-5265-4D09-B829-7E6666BAE419}">
      <dgm:prSet/>
      <dgm:spPr/>
      <dgm:t>
        <a:bodyPr/>
        <a:lstStyle/>
        <a:p>
          <a:pPr rtl="1"/>
          <a:endParaRPr lang="ar-EG"/>
        </a:p>
      </dgm:t>
    </dgm:pt>
    <dgm:pt modelId="{E69FE77E-A025-4F79-8327-41458FC82A77}" type="pres">
      <dgm:prSet presAssocID="{AF642224-1883-4CDA-9948-569A017763DD}" presName="compositeShape" presStyleCnt="0">
        <dgm:presLayoutVars>
          <dgm:dir/>
          <dgm:resizeHandles/>
        </dgm:presLayoutVars>
      </dgm:prSet>
      <dgm:spPr/>
      <dgm:t>
        <a:bodyPr/>
        <a:lstStyle/>
        <a:p>
          <a:pPr rtl="1"/>
          <a:endParaRPr lang="ar-EG"/>
        </a:p>
      </dgm:t>
    </dgm:pt>
    <dgm:pt modelId="{1DF68D22-A0F3-43F5-AB74-3C6B3A11307B}" type="pres">
      <dgm:prSet presAssocID="{AF642224-1883-4CDA-9948-569A017763DD}" presName="pyramid" presStyleLbl="node1" presStyleIdx="0" presStyleCnt="1"/>
      <dgm:spPr>
        <a:blipFill rotWithShape="0">
          <a:blip xmlns:r="http://schemas.openxmlformats.org/officeDocument/2006/relationships" r:embed="rId2"/>
          <a:tile tx="0" ty="0" sx="100000" sy="100000" flip="none" algn="tl"/>
        </a:blipFill>
        <a:ln w="57150">
          <a:solidFill>
            <a:schemeClr val="tx1"/>
          </a:solidFill>
        </a:ln>
      </dgm:spPr>
    </dgm:pt>
    <dgm:pt modelId="{7FF98D51-09BB-4A1C-ABDD-4134B9914D7D}" type="pres">
      <dgm:prSet presAssocID="{AF642224-1883-4CDA-9948-569A017763DD}" presName="theList" presStyleCnt="0"/>
      <dgm:spPr/>
    </dgm:pt>
    <dgm:pt modelId="{A900CFF1-D2AD-47E8-89A9-DFE1B6BEBFF1}" type="pres">
      <dgm:prSet presAssocID="{9D78487A-9698-4C28-BFC3-A2352E0809A8}" presName="aNode" presStyleLbl="fgAcc1" presStyleIdx="0" presStyleCnt="2" custScaleX="123178" custScaleY="132872" custLinFactNeighborX="8795" custLinFactNeighborY="53501">
        <dgm:presLayoutVars>
          <dgm:bulletEnabled val="1"/>
        </dgm:presLayoutVars>
      </dgm:prSet>
      <dgm:spPr/>
      <dgm:t>
        <a:bodyPr/>
        <a:lstStyle/>
        <a:p>
          <a:pPr rtl="1"/>
          <a:endParaRPr lang="ar-EG"/>
        </a:p>
      </dgm:t>
    </dgm:pt>
    <dgm:pt modelId="{ABA198A9-FD56-4F07-8D99-4A11CECB860A}" type="pres">
      <dgm:prSet presAssocID="{9D78487A-9698-4C28-BFC3-A2352E0809A8}" presName="aSpace" presStyleCnt="0"/>
      <dgm:spPr/>
    </dgm:pt>
    <dgm:pt modelId="{C0469522-80DA-46C6-BFEA-E7E9600943C5}" type="pres">
      <dgm:prSet presAssocID="{2E5C7A8D-0E62-4671-81AD-0CCDE8534A9C}" presName="aNode" presStyleLbl="fgAcc1" presStyleIdx="1" presStyleCnt="2" custScaleX="142577" custScaleY="143921" custLinFactY="10425" custLinFactNeighborX="16224" custLinFactNeighborY="100000">
        <dgm:presLayoutVars>
          <dgm:bulletEnabled val="1"/>
        </dgm:presLayoutVars>
      </dgm:prSet>
      <dgm:spPr/>
      <dgm:t>
        <a:bodyPr/>
        <a:lstStyle/>
        <a:p>
          <a:pPr rtl="1"/>
          <a:endParaRPr lang="ar-EG"/>
        </a:p>
      </dgm:t>
    </dgm:pt>
    <dgm:pt modelId="{2B04EF10-7450-4D2C-BD7E-978B01EA3C66}" type="pres">
      <dgm:prSet presAssocID="{2E5C7A8D-0E62-4671-81AD-0CCDE8534A9C}" presName="aSpace" presStyleCnt="0"/>
      <dgm:spPr/>
    </dgm:pt>
  </dgm:ptLst>
  <dgm:cxnLst>
    <dgm:cxn modelId="{3ABB7F59-BFC2-4027-973F-002583B8EAD9}" type="presOf" srcId="{9D78487A-9698-4C28-BFC3-A2352E0809A8}" destId="{A900CFF1-D2AD-47E8-89A9-DFE1B6BEBFF1}" srcOrd="0" destOrd="0" presId="urn:microsoft.com/office/officeart/2005/8/layout/pyramid2"/>
    <dgm:cxn modelId="{E1BDB687-BA7A-410E-AC43-FEB1C376E0DE}" type="presOf" srcId="{2E5C7A8D-0E62-4671-81AD-0CCDE8534A9C}" destId="{C0469522-80DA-46C6-BFEA-E7E9600943C5}" srcOrd="0" destOrd="0" presId="urn:microsoft.com/office/officeart/2005/8/layout/pyramid2"/>
    <dgm:cxn modelId="{A109A097-5265-4D09-B829-7E6666BAE419}" srcId="{AF642224-1883-4CDA-9948-569A017763DD}" destId="{2E5C7A8D-0E62-4671-81AD-0CCDE8534A9C}" srcOrd="1" destOrd="0" parTransId="{9B14CDD5-BF48-4E86-9394-1FB15865F907}" sibTransId="{9494EFE3-9F6E-4DA8-8053-35B2A1186BDC}"/>
    <dgm:cxn modelId="{E726CC15-CC81-4580-9A54-48F75D377E09}" srcId="{AF642224-1883-4CDA-9948-569A017763DD}" destId="{9D78487A-9698-4C28-BFC3-A2352E0809A8}" srcOrd="0" destOrd="0" parTransId="{F26990FE-9180-4C3D-BD60-F5D665BC1AE8}" sibTransId="{8F679C34-E62B-4B36-8E47-DAC07B9F9394}"/>
    <dgm:cxn modelId="{D9BCB3AF-511E-494B-B74D-540DEC5A00D8}" type="presOf" srcId="{AF642224-1883-4CDA-9948-569A017763DD}" destId="{E69FE77E-A025-4F79-8327-41458FC82A77}" srcOrd="0" destOrd="0" presId="urn:microsoft.com/office/officeart/2005/8/layout/pyramid2"/>
    <dgm:cxn modelId="{37DEBB87-0EFC-4F98-BF4F-BD3D293597D7}" type="presParOf" srcId="{E69FE77E-A025-4F79-8327-41458FC82A77}" destId="{1DF68D22-A0F3-43F5-AB74-3C6B3A11307B}" srcOrd="0" destOrd="0" presId="urn:microsoft.com/office/officeart/2005/8/layout/pyramid2"/>
    <dgm:cxn modelId="{FD244338-CDEE-45B9-BB5F-167BD7054AF8}" type="presParOf" srcId="{E69FE77E-A025-4F79-8327-41458FC82A77}" destId="{7FF98D51-09BB-4A1C-ABDD-4134B9914D7D}" srcOrd="1" destOrd="0" presId="urn:microsoft.com/office/officeart/2005/8/layout/pyramid2"/>
    <dgm:cxn modelId="{E19D3100-66C8-4400-9D61-FA9A742AF53D}" type="presParOf" srcId="{7FF98D51-09BB-4A1C-ABDD-4134B9914D7D}" destId="{A900CFF1-D2AD-47E8-89A9-DFE1B6BEBFF1}" srcOrd="0" destOrd="0" presId="urn:microsoft.com/office/officeart/2005/8/layout/pyramid2"/>
    <dgm:cxn modelId="{39F6212F-B5D5-4BC7-9D41-00A794738B0F}" type="presParOf" srcId="{7FF98D51-09BB-4A1C-ABDD-4134B9914D7D}" destId="{ABA198A9-FD56-4F07-8D99-4A11CECB860A}" srcOrd="1" destOrd="0" presId="urn:microsoft.com/office/officeart/2005/8/layout/pyramid2"/>
    <dgm:cxn modelId="{9DAD9C43-5170-43CE-89BC-9C9B2AA3EB51}" type="presParOf" srcId="{7FF98D51-09BB-4A1C-ABDD-4134B9914D7D}" destId="{C0469522-80DA-46C6-BFEA-E7E9600943C5}" srcOrd="2" destOrd="0" presId="urn:microsoft.com/office/officeart/2005/8/layout/pyramid2"/>
    <dgm:cxn modelId="{4136224E-8D4E-45C0-84BD-BC02EAFB56F1}" type="presParOf" srcId="{7FF98D51-09BB-4A1C-ABDD-4134B9914D7D}" destId="{2B04EF10-7450-4D2C-BD7E-978B01EA3C66}" srcOrd="3" destOrd="0" presId="urn:microsoft.com/office/officeart/2005/8/layout/pyramid2"/>
  </dgm:cxnLst>
  <dgm:bg>
    <a:solidFill>
      <a:srgbClr val="00B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D2EF4F-4651-472C-A0AD-EB407596EE30}" type="doc">
      <dgm:prSet loTypeId="urn:microsoft.com/office/officeart/2005/8/layout/default#3" loCatId="list" qsTypeId="urn:microsoft.com/office/officeart/2005/8/quickstyle/simple1" qsCatId="simple" csTypeId="urn:microsoft.com/office/officeart/2005/8/colors/accent1_2" csCatId="accent1" phldr="1"/>
      <dgm:spPr/>
      <dgm:t>
        <a:bodyPr/>
        <a:lstStyle/>
        <a:p>
          <a:pPr rtl="1"/>
          <a:endParaRPr lang="ar-EG"/>
        </a:p>
      </dgm:t>
    </dgm:pt>
    <dgm:pt modelId="{B18E804A-836A-4BB2-946B-FA755B831A15}">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يقوم النشاط والسلوك فيه على غير هدى على أمل الوصول للحل</a:t>
          </a:r>
          <a:endParaRPr lang="ar-EG" dirty="0"/>
        </a:p>
      </dgm:t>
    </dgm:pt>
    <dgm:pt modelId="{4512D758-BE5B-4D8A-90D9-62970043AFD8}" type="parTrans" cxnId="{1C0AEECE-FB01-48F2-8019-FFEF8BA6E235}">
      <dgm:prSet/>
      <dgm:spPr/>
      <dgm:t>
        <a:bodyPr/>
        <a:lstStyle/>
        <a:p>
          <a:pPr rtl="1"/>
          <a:endParaRPr lang="ar-EG"/>
        </a:p>
      </dgm:t>
    </dgm:pt>
    <dgm:pt modelId="{531B88CD-F111-4E57-9873-1819A2BB548C}" type="sibTrans" cxnId="{1C0AEECE-FB01-48F2-8019-FFEF8BA6E235}">
      <dgm:prSet/>
      <dgm:spPr/>
      <dgm:t>
        <a:bodyPr/>
        <a:lstStyle/>
        <a:p>
          <a:pPr rtl="1"/>
          <a:endParaRPr lang="ar-EG"/>
        </a:p>
      </dgm:t>
    </dgm:pt>
    <dgm:pt modelId="{793538DC-DFA6-4FF3-BDAC-62F8AF56F3AE}">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t>الصدفة عامل أساسي </a:t>
          </a:r>
          <a:r>
            <a:rPr lang="ar-EG" b="1" dirty="0" smtClean="0"/>
            <a:t>فيه </a:t>
          </a:r>
          <a:r>
            <a:rPr lang="ar-SA" b="1" dirty="0" smtClean="0"/>
            <a:t>للوصول للحل</a:t>
          </a:r>
          <a:endParaRPr lang="ar-EG" dirty="0"/>
        </a:p>
      </dgm:t>
    </dgm:pt>
    <dgm:pt modelId="{AD948BE0-CB58-4957-9BEB-5C0D703CC769}" type="parTrans" cxnId="{06C8A1A0-EE74-4131-85E2-A4E7731A7E05}">
      <dgm:prSet/>
      <dgm:spPr/>
      <dgm:t>
        <a:bodyPr/>
        <a:lstStyle/>
        <a:p>
          <a:pPr rtl="1"/>
          <a:endParaRPr lang="ar-EG"/>
        </a:p>
      </dgm:t>
    </dgm:pt>
    <dgm:pt modelId="{06815C18-A5B0-4C74-B228-9410C9F8E8A1}" type="sibTrans" cxnId="{06C8A1A0-EE74-4131-85E2-A4E7731A7E05}">
      <dgm:prSet/>
      <dgm:spPr/>
      <dgm:t>
        <a:bodyPr/>
        <a:lstStyle/>
        <a:p>
          <a:pPr rtl="1"/>
          <a:endParaRPr lang="ar-EG"/>
        </a:p>
      </dgm:t>
    </dgm:pt>
    <dgm:pt modelId="{834AFDB6-E2D6-4D47-933C-F89100A0EAB9}">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t>لا يقوم على التدبر </a:t>
          </a:r>
          <a:r>
            <a:rPr lang="ar-SA" b="1" dirty="0" err="1" smtClean="0"/>
            <a:t>و</a:t>
          </a:r>
          <a:r>
            <a:rPr lang="ar-EG" b="1" dirty="0" smtClean="0"/>
            <a:t>الفكر </a:t>
          </a:r>
          <a:r>
            <a:rPr lang="ar-EG" b="1" dirty="0" err="1" smtClean="0"/>
            <a:t>و</a:t>
          </a:r>
          <a:r>
            <a:rPr lang="ar-SA" b="1" dirty="0" smtClean="0"/>
            <a:t>الموازين العقلية</a:t>
          </a:r>
          <a:endParaRPr lang="ar-EG" dirty="0"/>
        </a:p>
      </dgm:t>
    </dgm:pt>
    <dgm:pt modelId="{43D79B2A-AA82-41E1-AD91-DA56BF46D405}" type="parTrans" cxnId="{99D9516A-1C3A-47EF-ABA0-47D106FB392C}">
      <dgm:prSet/>
      <dgm:spPr/>
      <dgm:t>
        <a:bodyPr/>
        <a:lstStyle/>
        <a:p>
          <a:pPr rtl="1"/>
          <a:endParaRPr lang="ar-EG"/>
        </a:p>
      </dgm:t>
    </dgm:pt>
    <dgm:pt modelId="{9F192D6D-4E06-48C9-8FEA-B7BC0DB2E3FC}" type="sibTrans" cxnId="{99D9516A-1C3A-47EF-ABA0-47D106FB392C}">
      <dgm:prSet/>
      <dgm:spPr/>
      <dgm:t>
        <a:bodyPr/>
        <a:lstStyle/>
        <a:p>
          <a:pPr rtl="1"/>
          <a:endParaRPr lang="ar-EG"/>
        </a:p>
      </dgm:t>
    </dgm:pt>
    <dgm:pt modelId="{8F474466-A4B9-44C5-8EFD-150F2E854CA0}">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الذين يمارسون هذا النوع من التفكير كثيري العمل، قليلي التفكير</a:t>
          </a:r>
          <a:endParaRPr lang="ar-EG" dirty="0"/>
        </a:p>
      </dgm:t>
    </dgm:pt>
    <dgm:pt modelId="{69BBEE45-113F-456E-8AC3-E428F1BA9C54}" type="parTrans" cxnId="{5FADFAC0-5192-45F3-9A35-45522DD5FA5F}">
      <dgm:prSet/>
      <dgm:spPr/>
      <dgm:t>
        <a:bodyPr/>
        <a:lstStyle/>
        <a:p>
          <a:pPr rtl="1"/>
          <a:endParaRPr lang="ar-EG"/>
        </a:p>
      </dgm:t>
    </dgm:pt>
    <dgm:pt modelId="{D0633984-7453-4390-8CDA-97A96B6A79D2}" type="sibTrans" cxnId="{5FADFAC0-5192-45F3-9A35-45522DD5FA5F}">
      <dgm:prSet/>
      <dgm:spPr/>
      <dgm:t>
        <a:bodyPr/>
        <a:lstStyle/>
        <a:p>
          <a:pPr rtl="1"/>
          <a:endParaRPr lang="ar-EG"/>
        </a:p>
      </dgm:t>
    </dgm:pt>
    <dgm:pt modelId="{E46518B6-E73D-491B-BB73-4B82CAF496C3}" type="pres">
      <dgm:prSet presAssocID="{66D2EF4F-4651-472C-A0AD-EB407596EE30}" presName="diagram" presStyleCnt="0">
        <dgm:presLayoutVars>
          <dgm:dir/>
          <dgm:resizeHandles val="exact"/>
        </dgm:presLayoutVars>
      </dgm:prSet>
      <dgm:spPr/>
      <dgm:t>
        <a:bodyPr/>
        <a:lstStyle/>
        <a:p>
          <a:pPr rtl="1"/>
          <a:endParaRPr lang="ar-EG"/>
        </a:p>
      </dgm:t>
    </dgm:pt>
    <dgm:pt modelId="{A463FE4C-6267-46DB-93D0-42D348B9D649}" type="pres">
      <dgm:prSet presAssocID="{B18E804A-836A-4BB2-946B-FA755B831A15}" presName="node" presStyleLbl="node1" presStyleIdx="0" presStyleCnt="4">
        <dgm:presLayoutVars>
          <dgm:bulletEnabled val="1"/>
        </dgm:presLayoutVars>
      </dgm:prSet>
      <dgm:spPr/>
      <dgm:t>
        <a:bodyPr/>
        <a:lstStyle/>
        <a:p>
          <a:pPr rtl="1"/>
          <a:endParaRPr lang="ar-EG"/>
        </a:p>
      </dgm:t>
    </dgm:pt>
    <dgm:pt modelId="{5375FF40-400E-488F-9F6E-90353B687615}" type="pres">
      <dgm:prSet presAssocID="{531B88CD-F111-4E57-9873-1819A2BB548C}" presName="sibTrans" presStyleCnt="0"/>
      <dgm:spPr/>
    </dgm:pt>
    <dgm:pt modelId="{58D34ADE-20D9-4A49-9E1A-FD5B769ED2A1}" type="pres">
      <dgm:prSet presAssocID="{793538DC-DFA6-4FF3-BDAC-62F8AF56F3AE}" presName="node" presStyleLbl="node1" presStyleIdx="1" presStyleCnt="4">
        <dgm:presLayoutVars>
          <dgm:bulletEnabled val="1"/>
        </dgm:presLayoutVars>
      </dgm:prSet>
      <dgm:spPr/>
      <dgm:t>
        <a:bodyPr/>
        <a:lstStyle/>
        <a:p>
          <a:pPr rtl="1"/>
          <a:endParaRPr lang="ar-EG"/>
        </a:p>
      </dgm:t>
    </dgm:pt>
    <dgm:pt modelId="{8069A60B-C8AD-4B80-B3F0-61356D6E6E00}" type="pres">
      <dgm:prSet presAssocID="{06815C18-A5B0-4C74-B228-9410C9F8E8A1}" presName="sibTrans" presStyleCnt="0"/>
      <dgm:spPr/>
    </dgm:pt>
    <dgm:pt modelId="{ED3D6CCF-364E-4F78-ACE8-EEF7A5B34744}" type="pres">
      <dgm:prSet presAssocID="{834AFDB6-E2D6-4D47-933C-F89100A0EAB9}" presName="node" presStyleLbl="node1" presStyleIdx="2" presStyleCnt="4">
        <dgm:presLayoutVars>
          <dgm:bulletEnabled val="1"/>
        </dgm:presLayoutVars>
      </dgm:prSet>
      <dgm:spPr/>
      <dgm:t>
        <a:bodyPr/>
        <a:lstStyle/>
        <a:p>
          <a:pPr rtl="1"/>
          <a:endParaRPr lang="ar-EG"/>
        </a:p>
      </dgm:t>
    </dgm:pt>
    <dgm:pt modelId="{F638075B-CD08-4F1F-AD41-73D76C70516C}" type="pres">
      <dgm:prSet presAssocID="{9F192D6D-4E06-48C9-8FEA-B7BC0DB2E3FC}" presName="sibTrans" presStyleCnt="0"/>
      <dgm:spPr/>
    </dgm:pt>
    <dgm:pt modelId="{2E2CD7F9-BB89-496C-9DEA-D298A89CA316}" type="pres">
      <dgm:prSet presAssocID="{8F474466-A4B9-44C5-8EFD-150F2E854CA0}" presName="node" presStyleLbl="node1" presStyleIdx="3" presStyleCnt="4">
        <dgm:presLayoutVars>
          <dgm:bulletEnabled val="1"/>
        </dgm:presLayoutVars>
      </dgm:prSet>
      <dgm:spPr/>
      <dgm:t>
        <a:bodyPr/>
        <a:lstStyle/>
        <a:p>
          <a:pPr rtl="1"/>
          <a:endParaRPr lang="ar-EG"/>
        </a:p>
      </dgm:t>
    </dgm:pt>
  </dgm:ptLst>
  <dgm:cxnLst>
    <dgm:cxn modelId="{2808B207-CE23-4B8D-92BA-02DFC0D1083C}" type="presOf" srcId="{B18E804A-836A-4BB2-946B-FA755B831A15}" destId="{A463FE4C-6267-46DB-93D0-42D348B9D649}" srcOrd="0" destOrd="0" presId="urn:microsoft.com/office/officeart/2005/8/layout/default#3"/>
    <dgm:cxn modelId="{5FADFAC0-5192-45F3-9A35-45522DD5FA5F}" srcId="{66D2EF4F-4651-472C-A0AD-EB407596EE30}" destId="{8F474466-A4B9-44C5-8EFD-150F2E854CA0}" srcOrd="3" destOrd="0" parTransId="{69BBEE45-113F-456E-8AC3-E428F1BA9C54}" sibTransId="{D0633984-7453-4390-8CDA-97A96B6A79D2}"/>
    <dgm:cxn modelId="{AA904D5A-B388-4ACC-BD98-1BCBB242DF9E}" type="presOf" srcId="{793538DC-DFA6-4FF3-BDAC-62F8AF56F3AE}" destId="{58D34ADE-20D9-4A49-9E1A-FD5B769ED2A1}" srcOrd="0" destOrd="0" presId="urn:microsoft.com/office/officeart/2005/8/layout/default#3"/>
    <dgm:cxn modelId="{99D9516A-1C3A-47EF-ABA0-47D106FB392C}" srcId="{66D2EF4F-4651-472C-A0AD-EB407596EE30}" destId="{834AFDB6-E2D6-4D47-933C-F89100A0EAB9}" srcOrd="2" destOrd="0" parTransId="{43D79B2A-AA82-41E1-AD91-DA56BF46D405}" sibTransId="{9F192D6D-4E06-48C9-8FEA-B7BC0DB2E3FC}"/>
    <dgm:cxn modelId="{1C0AEECE-FB01-48F2-8019-FFEF8BA6E235}" srcId="{66D2EF4F-4651-472C-A0AD-EB407596EE30}" destId="{B18E804A-836A-4BB2-946B-FA755B831A15}" srcOrd="0" destOrd="0" parTransId="{4512D758-BE5B-4D8A-90D9-62970043AFD8}" sibTransId="{531B88CD-F111-4E57-9873-1819A2BB548C}"/>
    <dgm:cxn modelId="{8A86DDD5-FF5A-4814-81A2-D101A70571BA}" type="presOf" srcId="{66D2EF4F-4651-472C-A0AD-EB407596EE30}" destId="{E46518B6-E73D-491B-BB73-4B82CAF496C3}" srcOrd="0" destOrd="0" presId="urn:microsoft.com/office/officeart/2005/8/layout/default#3"/>
    <dgm:cxn modelId="{62987E3E-72C0-48B1-A0E8-33F8B0FDA3EE}" type="presOf" srcId="{834AFDB6-E2D6-4D47-933C-F89100A0EAB9}" destId="{ED3D6CCF-364E-4F78-ACE8-EEF7A5B34744}" srcOrd="0" destOrd="0" presId="urn:microsoft.com/office/officeart/2005/8/layout/default#3"/>
    <dgm:cxn modelId="{06C8A1A0-EE74-4131-85E2-A4E7731A7E05}" srcId="{66D2EF4F-4651-472C-A0AD-EB407596EE30}" destId="{793538DC-DFA6-4FF3-BDAC-62F8AF56F3AE}" srcOrd="1" destOrd="0" parTransId="{AD948BE0-CB58-4957-9BEB-5C0D703CC769}" sibTransId="{06815C18-A5B0-4C74-B228-9410C9F8E8A1}"/>
    <dgm:cxn modelId="{3B151145-1CFA-4D39-AC34-4CB022B5E360}" type="presOf" srcId="{8F474466-A4B9-44C5-8EFD-150F2E854CA0}" destId="{2E2CD7F9-BB89-496C-9DEA-D298A89CA316}" srcOrd="0" destOrd="0" presId="urn:microsoft.com/office/officeart/2005/8/layout/default#3"/>
    <dgm:cxn modelId="{F97FF721-7088-40B6-A1B5-D5D78EF4914D}" type="presParOf" srcId="{E46518B6-E73D-491B-BB73-4B82CAF496C3}" destId="{A463FE4C-6267-46DB-93D0-42D348B9D649}" srcOrd="0" destOrd="0" presId="urn:microsoft.com/office/officeart/2005/8/layout/default#3"/>
    <dgm:cxn modelId="{3A5DE162-2292-4D46-AA69-49F135B27056}" type="presParOf" srcId="{E46518B6-E73D-491B-BB73-4B82CAF496C3}" destId="{5375FF40-400E-488F-9F6E-90353B687615}" srcOrd="1" destOrd="0" presId="urn:microsoft.com/office/officeart/2005/8/layout/default#3"/>
    <dgm:cxn modelId="{6D1B8F9D-F2C2-4A9B-94D8-193E364E17DC}" type="presParOf" srcId="{E46518B6-E73D-491B-BB73-4B82CAF496C3}" destId="{58D34ADE-20D9-4A49-9E1A-FD5B769ED2A1}" srcOrd="2" destOrd="0" presId="urn:microsoft.com/office/officeart/2005/8/layout/default#3"/>
    <dgm:cxn modelId="{1E20ABE6-19FA-4D45-8887-451FA59C7CB7}" type="presParOf" srcId="{E46518B6-E73D-491B-BB73-4B82CAF496C3}" destId="{8069A60B-C8AD-4B80-B3F0-61356D6E6E00}" srcOrd="3" destOrd="0" presId="urn:microsoft.com/office/officeart/2005/8/layout/default#3"/>
    <dgm:cxn modelId="{A93F71B9-86B0-4D3F-8251-FC154AAF3081}" type="presParOf" srcId="{E46518B6-E73D-491B-BB73-4B82CAF496C3}" destId="{ED3D6CCF-364E-4F78-ACE8-EEF7A5B34744}" srcOrd="4" destOrd="0" presId="urn:microsoft.com/office/officeart/2005/8/layout/default#3"/>
    <dgm:cxn modelId="{A6FE0B2D-D66A-4EA6-84FC-7E62FF1041E9}" type="presParOf" srcId="{E46518B6-E73D-491B-BB73-4B82CAF496C3}" destId="{F638075B-CD08-4F1F-AD41-73D76C70516C}" srcOrd="5" destOrd="0" presId="urn:microsoft.com/office/officeart/2005/8/layout/default#3"/>
    <dgm:cxn modelId="{C0503DA9-42E6-449D-BADC-9B1B2C5B433A}" type="presParOf" srcId="{E46518B6-E73D-491B-BB73-4B82CAF496C3}" destId="{2E2CD7F9-BB89-496C-9DEA-D298A89CA316}" srcOrd="6" destOrd="0" presId="urn:microsoft.com/office/officeart/2005/8/layout/default#3"/>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D2EF4F-4651-472C-A0AD-EB407596EE30}" type="doc">
      <dgm:prSet loTypeId="urn:microsoft.com/office/officeart/2005/8/layout/default#4" loCatId="list" qsTypeId="urn:microsoft.com/office/officeart/2005/8/quickstyle/simple1" qsCatId="simple" csTypeId="urn:microsoft.com/office/officeart/2005/8/colors/accent1_2" csCatId="accent1" phldr="1"/>
      <dgm:spPr/>
      <dgm:t>
        <a:bodyPr/>
        <a:lstStyle/>
        <a:p>
          <a:pPr rtl="1"/>
          <a:endParaRPr lang="ar-EG"/>
        </a:p>
      </dgm:t>
    </dgm:pt>
    <dgm:pt modelId="{B18E804A-836A-4BB2-946B-FA755B831A15}">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t>يلجأ إليه الإنسان عندما تعترضه مشكلة خارج إطار تخصصه</a:t>
          </a:r>
          <a:r>
            <a:rPr lang="ar-EG" b="1" dirty="0" smtClean="0"/>
            <a:t> </a:t>
          </a:r>
          <a:endParaRPr lang="ar-EG" dirty="0"/>
        </a:p>
      </dgm:t>
    </dgm:pt>
    <dgm:pt modelId="{4512D758-BE5B-4D8A-90D9-62970043AFD8}" type="parTrans" cxnId="{1C0AEECE-FB01-48F2-8019-FFEF8BA6E235}">
      <dgm:prSet/>
      <dgm:spPr/>
      <dgm:t>
        <a:bodyPr/>
        <a:lstStyle/>
        <a:p>
          <a:pPr rtl="1"/>
          <a:endParaRPr lang="ar-EG"/>
        </a:p>
      </dgm:t>
    </dgm:pt>
    <dgm:pt modelId="{531B88CD-F111-4E57-9873-1819A2BB548C}" type="sibTrans" cxnId="{1C0AEECE-FB01-48F2-8019-FFEF8BA6E235}">
      <dgm:prSet/>
      <dgm:spPr/>
      <dgm:t>
        <a:bodyPr/>
        <a:lstStyle/>
        <a:p>
          <a:pPr rtl="1"/>
          <a:endParaRPr lang="ar-EG"/>
        </a:p>
      </dgm:t>
    </dgm:pt>
    <dgm:pt modelId="{793538DC-DFA6-4FF3-BDAC-62F8AF56F3AE}">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انخفاض المستوى العقلي وقلة الخبرة.</a:t>
          </a:r>
          <a:endParaRPr lang="ar-EG" dirty="0"/>
        </a:p>
      </dgm:t>
    </dgm:pt>
    <dgm:pt modelId="{AD948BE0-CB58-4957-9BEB-5C0D703CC769}" type="parTrans" cxnId="{06C8A1A0-EE74-4131-85E2-A4E7731A7E05}">
      <dgm:prSet/>
      <dgm:spPr/>
      <dgm:t>
        <a:bodyPr/>
        <a:lstStyle/>
        <a:p>
          <a:pPr rtl="1"/>
          <a:endParaRPr lang="ar-EG"/>
        </a:p>
      </dgm:t>
    </dgm:pt>
    <dgm:pt modelId="{06815C18-A5B0-4C74-B228-9410C9F8E8A1}" type="sibTrans" cxnId="{06C8A1A0-EE74-4131-85E2-A4E7731A7E05}">
      <dgm:prSet/>
      <dgm:spPr/>
      <dgm:t>
        <a:bodyPr/>
        <a:lstStyle/>
        <a:p>
          <a:pPr rtl="1"/>
          <a:endParaRPr lang="ar-EG"/>
        </a:p>
      </dgm:t>
    </dgm:pt>
    <dgm:pt modelId="{8F474466-A4B9-44C5-8EFD-150F2E854CA0}">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يضطر بعض الأفراد لاستخدامه لأنه لا يمكن تعلم بعض المهارات إلا من خلاله (تعلم السباحة – تعلم قيادة السيارة).</a:t>
          </a:r>
          <a:endParaRPr lang="ar-EG" dirty="0"/>
        </a:p>
      </dgm:t>
    </dgm:pt>
    <dgm:pt modelId="{69BBEE45-113F-456E-8AC3-E428F1BA9C54}" type="parTrans" cxnId="{5FADFAC0-5192-45F3-9A35-45522DD5FA5F}">
      <dgm:prSet/>
      <dgm:spPr/>
      <dgm:t>
        <a:bodyPr/>
        <a:lstStyle/>
        <a:p>
          <a:pPr rtl="1"/>
          <a:endParaRPr lang="ar-EG"/>
        </a:p>
      </dgm:t>
    </dgm:pt>
    <dgm:pt modelId="{D0633984-7453-4390-8CDA-97A96B6A79D2}" type="sibTrans" cxnId="{5FADFAC0-5192-45F3-9A35-45522DD5FA5F}">
      <dgm:prSet/>
      <dgm:spPr/>
      <dgm:t>
        <a:bodyPr/>
        <a:lstStyle/>
        <a:p>
          <a:pPr rtl="1"/>
          <a:endParaRPr lang="ar-EG"/>
        </a:p>
      </dgm:t>
    </dgm:pt>
    <dgm:pt modelId="{E46518B6-E73D-491B-BB73-4B82CAF496C3}" type="pres">
      <dgm:prSet presAssocID="{66D2EF4F-4651-472C-A0AD-EB407596EE30}" presName="diagram" presStyleCnt="0">
        <dgm:presLayoutVars>
          <dgm:dir/>
          <dgm:resizeHandles val="exact"/>
        </dgm:presLayoutVars>
      </dgm:prSet>
      <dgm:spPr/>
      <dgm:t>
        <a:bodyPr/>
        <a:lstStyle/>
        <a:p>
          <a:pPr rtl="1"/>
          <a:endParaRPr lang="ar-EG"/>
        </a:p>
      </dgm:t>
    </dgm:pt>
    <dgm:pt modelId="{A463FE4C-6267-46DB-93D0-42D348B9D649}" type="pres">
      <dgm:prSet presAssocID="{B18E804A-836A-4BB2-946B-FA755B831A15}" presName="node" presStyleLbl="node1" presStyleIdx="0" presStyleCnt="3" custScaleY="75589">
        <dgm:presLayoutVars>
          <dgm:bulletEnabled val="1"/>
        </dgm:presLayoutVars>
      </dgm:prSet>
      <dgm:spPr/>
      <dgm:t>
        <a:bodyPr/>
        <a:lstStyle/>
        <a:p>
          <a:pPr rtl="1"/>
          <a:endParaRPr lang="ar-EG"/>
        </a:p>
      </dgm:t>
    </dgm:pt>
    <dgm:pt modelId="{5375FF40-400E-488F-9F6E-90353B687615}" type="pres">
      <dgm:prSet presAssocID="{531B88CD-F111-4E57-9873-1819A2BB548C}" presName="sibTrans" presStyleCnt="0"/>
      <dgm:spPr/>
    </dgm:pt>
    <dgm:pt modelId="{58D34ADE-20D9-4A49-9E1A-FD5B769ED2A1}" type="pres">
      <dgm:prSet presAssocID="{793538DC-DFA6-4FF3-BDAC-62F8AF56F3AE}" presName="node" presStyleLbl="node1" presStyleIdx="1" presStyleCnt="3" custScaleY="82310">
        <dgm:presLayoutVars>
          <dgm:bulletEnabled val="1"/>
        </dgm:presLayoutVars>
      </dgm:prSet>
      <dgm:spPr/>
      <dgm:t>
        <a:bodyPr/>
        <a:lstStyle/>
        <a:p>
          <a:pPr rtl="1"/>
          <a:endParaRPr lang="ar-EG"/>
        </a:p>
      </dgm:t>
    </dgm:pt>
    <dgm:pt modelId="{8069A60B-C8AD-4B80-B3F0-61356D6E6E00}" type="pres">
      <dgm:prSet presAssocID="{06815C18-A5B0-4C74-B228-9410C9F8E8A1}" presName="sibTrans" presStyleCnt="0"/>
      <dgm:spPr/>
    </dgm:pt>
    <dgm:pt modelId="{2E2CD7F9-BB89-496C-9DEA-D298A89CA316}" type="pres">
      <dgm:prSet presAssocID="{8F474466-A4B9-44C5-8EFD-150F2E854CA0}" presName="node" presStyleLbl="node1" presStyleIdx="2" presStyleCnt="3">
        <dgm:presLayoutVars>
          <dgm:bulletEnabled val="1"/>
        </dgm:presLayoutVars>
      </dgm:prSet>
      <dgm:spPr/>
      <dgm:t>
        <a:bodyPr/>
        <a:lstStyle/>
        <a:p>
          <a:pPr rtl="1"/>
          <a:endParaRPr lang="ar-EG"/>
        </a:p>
      </dgm:t>
    </dgm:pt>
  </dgm:ptLst>
  <dgm:cxnLst>
    <dgm:cxn modelId="{1C0AEECE-FB01-48F2-8019-FFEF8BA6E235}" srcId="{66D2EF4F-4651-472C-A0AD-EB407596EE30}" destId="{B18E804A-836A-4BB2-946B-FA755B831A15}" srcOrd="0" destOrd="0" parTransId="{4512D758-BE5B-4D8A-90D9-62970043AFD8}" sibTransId="{531B88CD-F111-4E57-9873-1819A2BB548C}"/>
    <dgm:cxn modelId="{5FADFAC0-5192-45F3-9A35-45522DD5FA5F}" srcId="{66D2EF4F-4651-472C-A0AD-EB407596EE30}" destId="{8F474466-A4B9-44C5-8EFD-150F2E854CA0}" srcOrd="2" destOrd="0" parTransId="{69BBEE45-113F-456E-8AC3-E428F1BA9C54}" sibTransId="{D0633984-7453-4390-8CDA-97A96B6A79D2}"/>
    <dgm:cxn modelId="{A049A301-B694-4E45-B877-3C74A7567327}" type="presOf" srcId="{66D2EF4F-4651-472C-A0AD-EB407596EE30}" destId="{E46518B6-E73D-491B-BB73-4B82CAF496C3}" srcOrd="0" destOrd="0" presId="urn:microsoft.com/office/officeart/2005/8/layout/default#4"/>
    <dgm:cxn modelId="{06C8A1A0-EE74-4131-85E2-A4E7731A7E05}" srcId="{66D2EF4F-4651-472C-A0AD-EB407596EE30}" destId="{793538DC-DFA6-4FF3-BDAC-62F8AF56F3AE}" srcOrd="1" destOrd="0" parTransId="{AD948BE0-CB58-4957-9BEB-5C0D703CC769}" sibTransId="{06815C18-A5B0-4C74-B228-9410C9F8E8A1}"/>
    <dgm:cxn modelId="{AF10B12D-D5EB-4787-B037-3DAE009D76CA}" type="presOf" srcId="{B18E804A-836A-4BB2-946B-FA755B831A15}" destId="{A463FE4C-6267-46DB-93D0-42D348B9D649}" srcOrd="0" destOrd="0" presId="urn:microsoft.com/office/officeart/2005/8/layout/default#4"/>
    <dgm:cxn modelId="{377B3C59-965B-465E-97E4-E0733BF53EC4}" type="presOf" srcId="{793538DC-DFA6-4FF3-BDAC-62F8AF56F3AE}" destId="{58D34ADE-20D9-4A49-9E1A-FD5B769ED2A1}" srcOrd="0" destOrd="0" presId="urn:microsoft.com/office/officeart/2005/8/layout/default#4"/>
    <dgm:cxn modelId="{3FAECFB2-1E3C-4BF3-A670-445DAFC04828}" type="presOf" srcId="{8F474466-A4B9-44C5-8EFD-150F2E854CA0}" destId="{2E2CD7F9-BB89-496C-9DEA-D298A89CA316}" srcOrd="0" destOrd="0" presId="urn:microsoft.com/office/officeart/2005/8/layout/default#4"/>
    <dgm:cxn modelId="{AAFCFD4A-3BB1-48A6-B369-679733919078}" type="presParOf" srcId="{E46518B6-E73D-491B-BB73-4B82CAF496C3}" destId="{A463FE4C-6267-46DB-93D0-42D348B9D649}" srcOrd="0" destOrd="0" presId="urn:microsoft.com/office/officeart/2005/8/layout/default#4"/>
    <dgm:cxn modelId="{7E4E2FF2-F71C-41F3-B0CA-86BDA9A51F58}" type="presParOf" srcId="{E46518B6-E73D-491B-BB73-4B82CAF496C3}" destId="{5375FF40-400E-488F-9F6E-90353B687615}" srcOrd="1" destOrd="0" presId="urn:microsoft.com/office/officeart/2005/8/layout/default#4"/>
    <dgm:cxn modelId="{CC7DEACD-F43A-40C8-9BCE-AEC36C9149BC}" type="presParOf" srcId="{E46518B6-E73D-491B-BB73-4B82CAF496C3}" destId="{58D34ADE-20D9-4A49-9E1A-FD5B769ED2A1}" srcOrd="2" destOrd="0" presId="urn:microsoft.com/office/officeart/2005/8/layout/default#4"/>
    <dgm:cxn modelId="{9FD7C2EF-0954-43EB-BD74-9E51A831BD1B}" type="presParOf" srcId="{E46518B6-E73D-491B-BB73-4B82CAF496C3}" destId="{8069A60B-C8AD-4B80-B3F0-61356D6E6E00}" srcOrd="3" destOrd="0" presId="urn:microsoft.com/office/officeart/2005/8/layout/default#4"/>
    <dgm:cxn modelId="{375E97F6-FA72-4521-8953-67D474577DB4}" type="presParOf" srcId="{E46518B6-E73D-491B-BB73-4B82CAF496C3}" destId="{2E2CD7F9-BB89-496C-9DEA-D298A89CA316}" srcOrd="4" destOrd="0" presId="urn:microsoft.com/office/officeart/2005/8/layout/default#4"/>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D2EF4F-4651-472C-A0AD-EB407596EE30}" type="doc">
      <dgm:prSet loTypeId="urn:microsoft.com/office/officeart/2005/8/layout/default#5" loCatId="list" qsTypeId="urn:microsoft.com/office/officeart/2005/8/quickstyle/simple1" qsCatId="simple" csTypeId="urn:microsoft.com/office/officeart/2005/8/colors/accent1_2" csCatId="accent1" phldr="1"/>
      <dgm:spPr/>
      <dgm:t>
        <a:bodyPr/>
        <a:lstStyle/>
        <a:p>
          <a:pPr rtl="1"/>
          <a:endParaRPr lang="ar-EG"/>
        </a:p>
      </dgm:t>
    </dgm:pt>
    <dgm:pt modelId="{B18E804A-836A-4BB2-946B-FA755B831A15}">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عدم قدرة الشخص على تكرار المحاولة من جديد من دون أن يخطأ</a:t>
          </a:r>
          <a:endParaRPr lang="ar-EG" dirty="0"/>
        </a:p>
      </dgm:t>
    </dgm:pt>
    <dgm:pt modelId="{4512D758-BE5B-4D8A-90D9-62970043AFD8}" type="parTrans" cxnId="{1C0AEECE-FB01-48F2-8019-FFEF8BA6E235}">
      <dgm:prSet/>
      <dgm:spPr/>
      <dgm:t>
        <a:bodyPr/>
        <a:lstStyle/>
        <a:p>
          <a:pPr rtl="1"/>
          <a:endParaRPr lang="ar-EG"/>
        </a:p>
      </dgm:t>
    </dgm:pt>
    <dgm:pt modelId="{531B88CD-F111-4E57-9873-1819A2BB548C}" type="sibTrans" cxnId="{1C0AEECE-FB01-48F2-8019-FFEF8BA6E235}">
      <dgm:prSet/>
      <dgm:spPr/>
      <dgm:t>
        <a:bodyPr/>
        <a:lstStyle/>
        <a:p>
          <a:pPr rtl="1"/>
          <a:endParaRPr lang="ar-EG"/>
        </a:p>
      </dgm:t>
    </dgm:pt>
    <dgm:pt modelId="{793538DC-DFA6-4FF3-BDAC-62F8AF56F3AE}">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مضيعة للوقت والجهد.</a:t>
          </a:r>
          <a:endParaRPr lang="ar-EG" dirty="0"/>
        </a:p>
      </dgm:t>
    </dgm:pt>
    <dgm:pt modelId="{AD948BE0-CB58-4957-9BEB-5C0D703CC769}" type="parTrans" cxnId="{06C8A1A0-EE74-4131-85E2-A4E7731A7E05}">
      <dgm:prSet/>
      <dgm:spPr/>
      <dgm:t>
        <a:bodyPr/>
        <a:lstStyle/>
        <a:p>
          <a:pPr rtl="1"/>
          <a:endParaRPr lang="ar-EG"/>
        </a:p>
      </dgm:t>
    </dgm:pt>
    <dgm:pt modelId="{06815C18-A5B0-4C74-B228-9410C9F8E8A1}" type="sibTrans" cxnId="{06C8A1A0-EE74-4131-85E2-A4E7731A7E05}">
      <dgm:prSet/>
      <dgm:spPr/>
      <dgm:t>
        <a:bodyPr/>
        <a:lstStyle/>
        <a:p>
          <a:pPr rtl="1"/>
          <a:endParaRPr lang="ar-EG"/>
        </a:p>
      </dgm:t>
    </dgm:pt>
    <dgm:pt modelId="{8F474466-A4B9-44C5-8EFD-150F2E854CA0}">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t>استخدامه يعرض الأشياء للتلف، </a:t>
          </a:r>
          <a:r>
            <a:rPr lang="ar-EG" b="1" dirty="0" err="1" smtClean="0"/>
            <a:t>و</a:t>
          </a:r>
          <a:r>
            <a:rPr lang="ar-SA" b="1" dirty="0" smtClean="0"/>
            <a:t>يعرض </a:t>
          </a:r>
          <a:r>
            <a:rPr lang="ar-EG" b="1" dirty="0" smtClean="0"/>
            <a:t>صاحبه </a:t>
          </a:r>
          <a:r>
            <a:rPr lang="ar-SA" b="1" dirty="0" smtClean="0"/>
            <a:t>للخطر </a:t>
          </a:r>
          <a:r>
            <a:rPr lang="ar-EG" b="1" dirty="0" smtClean="0"/>
            <a:t>في بعض الأحيان</a:t>
          </a:r>
          <a:endParaRPr lang="ar-EG" dirty="0"/>
        </a:p>
      </dgm:t>
    </dgm:pt>
    <dgm:pt modelId="{69BBEE45-113F-456E-8AC3-E428F1BA9C54}" type="parTrans" cxnId="{5FADFAC0-5192-45F3-9A35-45522DD5FA5F}">
      <dgm:prSet/>
      <dgm:spPr/>
      <dgm:t>
        <a:bodyPr/>
        <a:lstStyle/>
        <a:p>
          <a:pPr rtl="1"/>
          <a:endParaRPr lang="ar-EG"/>
        </a:p>
      </dgm:t>
    </dgm:pt>
    <dgm:pt modelId="{D0633984-7453-4390-8CDA-97A96B6A79D2}" type="sibTrans" cxnId="{5FADFAC0-5192-45F3-9A35-45522DD5FA5F}">
      <dgm:prSet/>
      <dgm:spPr/>
      <dgm:t>
        <a:bodyPr/>
        <a:lstStyle/>
        <a:p>
          <a:pPr rtl="1"/>
          <a:endParaRPr lang="ar-EG"/>
        </a:p>
      </dgm:t>
    </dgm:pt>
    <dgm:pt modelId="{E46518B6-E73D-491B-BB73-4B82CAF496C3}" type="pres">
      <dgm:prSet presAssocID="{66D2EF4F-4651-472C-A0AD-EB407596EE30}" presName="diagram" presStyleCnt="0">
        <dgm:presLayoutVars>
          <dgm:dir/>
          <dgm:resizeHandles val="exact"/>
        </dgm:presLayoutVars>
      </dgm:prSet>
      <dgm:spPr/>
      <dgm:t>
        <a:bodyPr/>
        <a:lstStyle/>
        <a:p>
          <a:pPr rtl="1"/>
          <a:endParaRPr lang="ar-EG"/>
        </a:p>
      </dgm:t>
    </dgm:pt>
    <dgm:pt modelId="{A463FE4C-6267-46DB-93D0-42D348B9D649}" type="pres">
      <dgm:prSet presAssocID="{B18E804A-836A-4BB2-946B-FA755B831A15}" presName="node" presStyleLbl="node1" presStyleIdx="0" presStyleCnt="3" custLinFactNeighborX="303" custLinFactNeighborY="8845">
        <dgm:presLayoutVars>
          <dgm:bulletEnabled val="1"/>
        </dgm:presLayoutVars>
      </dgm:prSet>
      <dgm:spPr/>
      <dgm:t>
        <a:bodyPr/>
        <a:lstStyle/>
        <a:p>
          <a:pPr rtl="1"/>
          <a:endParaRPr lang="ar-EG"/>
        </a:p>
      </dgm:t>
    </dgm:pt>
    <dgm:pt modelId="{5375FF40-400E-488F-9F6E-90353B687615}" type="pres">
      <dgm:prSet presAssocID="{531B88CD-F111-4E57-9873-1819A2BB548C}" presName="sibTrans" presStyleCnt="0"/>
      <dgm:spPr/>
    </dgm:pt>
    <dgm:pt modelId="{58D34ADE-20D9-4A49-9E1A-FD5B769ED2A1}" type="pres">
      <dgm:prSet presAssocID="{793538DC-DFA6-4FF3-BDAC-62F8AF56F3AE}" presName="node" presStyleLbl="node1" presStyleIdx="1" presStyleCnt="3" custScaleY="81920">
        <dgm:presLayoutVars>
          <dgm:bulletEnabled val="1"/>
        </dgm:presLayoutVars>
      </dgm:prSet>
      <dgm:spPr/>
      <dgm:t>
        <a:bodyPr/>
        <a:lstStyle/>
        <a:p>
          <a:pPr rtl="1"/>
          <a:endParaRPr lang="ar-EG"/>
        </a:p>
      </dgm:t>
    </dgm:pt>
    <dgm:pt modelId="{8069A60B-C8AD-4B80-B3F0-61356D6E6E00}" type="pres">
      <dgm:prSet presAssocID="{06815C18-A5B0-4C74-B228-9410C9F8E8A1}" presName="sibTrans" presStyleCnt="0"/>
      <dgm:spPr/>
    </dgm:pt>
    <dgm:pt modelId="{2E2CD7F9-BB89-496C-9DEA-D298A89CA316}" type="pres">
      <dgm:prSet presAssocID="{8F474466-A4B9-44C5-8EFD-150F2E854CA0}" presName="node" presStyleLbl="node1" presStyleIdx="2" presStyleCnt="3">
        <dgm:presLayoutVars>
          <dgm:bulletEnabled val="1"/>
        </dgm:presLayoutVars>
      </dgm:prSet>
      <dgm:spPr/>
      <dgm:t>
        <a:bodyPr/>
        <a:lstStyle/>
        <a:p>
          <a:pPr rtl="1"/>
          <a:endParaRPr lang="ar-EG"/>
        </a:p>
      </dgm:t>
    </dgm:pt>
  </dgm:ptLst>
  <dgm:cxnLst>
    <dgm:cxn modelId="{1C0AEECE-FB01-48F2-8019-FFEF8BA6E235}" srcId="{66D2EF4F-4651-472C-A0AD-EB407596EE30}" destId="{B18E804A-836A-4BB2-946B-FA755B831A15}" srcOrd="0" destOrd="0" parTransId="{4512D758-BE5B-4D8A-90D9-62970043AFD8}" sibTransId="{531B88CD-F111-4E57-9873-1819A2BB548C}"/>
    <dgm:cxn modelId="{C81F12A1-775B-4D5D-9DA3-43A94E73BAA0}" type="presOf" srcId="{8F474466-A4B9-44C5-8EFD-150F2E854CA0}" destId="{2E2CD7F9-BB89-496C-9DEA-D298A89CA316}" srcOrd="0" destOrd="0" presId="urn:microsoft.com/office/officeart/2005/8/layout/default#5"/>
    <dgm:cxn modelId="{5FADFAC0-5192-45F3-9A35-45522DD5FA5F}" srcId="{66D2EF4F-4651-472C-A0AD-EB407596EE30}" destId="{8F474466-A4B9-44C5-8EFD-150F2E854CA0}" srcOrd="2" destOrd="0" parTransId="{69BBEE45-113F-456E-8AC3-E428F1BA9C54}" sibTransId="{D0633984-7453-4390-8CDA-97A96B6A79D2}"/>
    <dgm:cxn modelId="{06C8A1A0-EE74-4131-85E2-A4E7731A7E05}" srcId="{66D2EF4F-4651-472C-A0AD-EB407596EE30}" destId="{793538DC-DFA6-4FF3-BDAC-62F8AF56F3AE}" srcOrd="1" destOrd="0" parTransId="{AD948BE0-CB58-4957-9BEB-5C0D703CC769}" sibTransId="{06815C18-A5B0-4C74-B228-9410C9F8E8A1}"/>
    <dgm:cxn modelId="{4751B949-B0F2-4AFA-9A73-6E2A943DEB6C}" type="presOf" srcId="{66D2EF4F-4651-472C-A0AD-EB407596EE30}" destId="{E46518B6-E73D-491B-BB73-4B82CAF496C3}" srcOrd="0" destOrd="0" presId="urn:microsoft.com/office/officeart/2005/8/layout/default#5"/>
    <dgm:cxn modelId="{E04C2B5C-CCAA-49F2-9FF4-A5E991813CB0}" type="presOf" srcId="{793538DC-DFA6-4FF3-BDAC-62F8AF56F3AE}" destId="{58D34ADE-20D9-4A49-9E1A-FD5B769ED2A1}" srcOrd="0" destOrd="0" presId="urn:microsoft.com/office/officeart/2005/8/layout/default#5"/>
    <dgm:cxn modelId="{C3DAF6AD-C8EF-4181-A947-1A4CCB9EDF0D}" type="presOf" srcId="{B18E804A-836A-4BB2-946B-FA755B831A15}" destId="{A463FE4C-6267-46DB-93D0-42D348B9D649}" srcOrd="0" destOrd="0" presId="urn:microsoft.com/office/officeart/2005/8/layout/default#5"/>
    <dgm:cxn modelId="{D4EFAF09-A0AD-4D2E-AA40-F4B39BCAC785}" type="presParOf" srcId="{E46518B6-E73D-491B-BB73-4B82CAF496C3}" destId="{A463FE4C-6267-46DB-93D0-42D348B9D649}" srcOrd="0" destOrd="0" presId="urn:microsoft.com/office/officeart/2005/8/layout/default#5"/>
    <dgm:cxn modelId="{C039AA98-7BAC-4C0C-A390-0567AD6C7E02}" type="presParOf" srcId="{E46518B6-E73D-491B-BB73-4B82CAF496C3}" destId="{5375FF40-400E-488F-9F6E-90353B687615}" srcOrd="1" destOrd="0" presId="urn:microsoft.com/office/officeart/2005/8/layout/default#5"/>
    <dgm:cxn modelId="{5D079AE4-58CC-4AAC-8337-B0FCB7D5D77D}" type="presParOf" srcId="{E46518B6-E73D-491B-BB73-4B82CAF496C3}" destId="{58D34ADE-20D9-4A49-9E1A-FD5B769ED2A1}" srcOrd="2" destOrd="0" presId="urn:microsoft.com/office/officeart/2005/8/layout/default#5"/>
    <dgm:cxn modelId="{D47D8FC8-7C3C-48DB-84ED-F17FE3604777}" type="presParOf" srcId="{E46518B6-E73D-491B-BB73-4B82CAF496C3}" destId="{8069A60B-C8AD-4B80-B3F0-61356D6E6E00}" srcOrd="3" destOrd="0" presId="urn:microsoft.com/office/officeart/2005/8/layout/default#5"/>
    <dgm:cxn modelId="{4C01C75E-8C31-42E7-96E1-599A550B481D}" type="presParOf" srcId="{E46518B6-E73D-491B-BB73-4B82CAF496C3}" destId="{2E2CD7F9-BB89-496C-9DEA-D298A89CA316}" srcOrd="4" destOrd="0" presId="urn:microsoft.com/office/officeart/2005/8/layout/default#5"/>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C591DA-45CC-4537-A38D-690F9F8CB668}" type="doc">
      <dgm:prSet loTypeId="urn:microsoft.com/office/officeart/2005/8/layout/cycle6" loCatId="cycle" qsTypeId="urn:microsoft.com/office/officeart/2005/8/quickstyle/simple1" qsCatId="simple" csTypeId="urn:microsoft.com/office/officeart/2005/8/colors/accent1_2" csCatId="accent1" phldr="1"/>
      <dgm:spPr/>
      <dgm:t>
        <a:bodyPr/>
        <a:lstStyle/>
        <a:p>
          <a:pPr rtl="1"/>
          <a:endParaRPr lang="ar-EG"/>
        </a:p>
      </dgm:t>
    </dgm:pt>
    <dgm:pt modelId="{7E0F31FD-D33F-4234-A86A-FC5A4C6EE329}">
      <dgm:prSet phldrT="[نص]"/>
      <dgm:spPr>
        <a:ln w="57150">
          <a:solidFill>
            <a:schemeClr val="tx1"/>
          </a:solidFill>
        </a:ln>
      </dgm:spPr>
      <dgm:t>
        <a:bodyPr/>
        <a:lstStyle/>
        <a:p>
          <a:pPr rtl="1"/>
          <a:r>
            <a:rPr lang="ar-EG" b="1" dirty="0" smtClean="0"/>
            <a:t>لا يعتمد على تعليل علمي ولا يربط السبب بالمسبب.</a:t>
          </a:r>
          <a:endParaRPr lang="ar-EG" dirty="0"/>
        </a:p>
      </dgm:t>
    </dgm:pt>
    <dgm:pt modelId="{15A2DAD8-6288-4C31-A5F2-0FCC166CBF6E}" type="parTrans" cxnId="{45ACB49F-9CEB-4081-B36D-6B76E5EE3664}">
      <dgm:prSet/>
      <dgm:spPr/>
      <dgm:t>
        <a:bodyPr/>
        <a:lstStyle/>
        <a:p>
          <a:pPr rtl="1"/>
          <a:endParaRPr lang="ar-EG"/>
        </a:p>
      </dgm:t>
    </dgm:pt>
    <dgm:pt modelId="{2B4DDE43-AB58-4431-8ADF-11674DD0A678}" type="sibTrans" cxnId="{45ACB49F-9CEB-4081-B36D-6B76E5EE3664}">
      <dgm:prSet/>
      <dgm:spPr>
        <a:ln w="57150">
          <a:solidFill>
            <a:schemeClr val="tx1"/>
          </a:solidFill>
        </a:ln>
      </dgm:spPr>
      <dgm:t>
        <a:bodyPr/>
        <a:lstStyle/>
        <a:p>
          <a:pPr rtl="1"/>
          <a:endParaRPr lang="ar-EG"/>
        </a:p>
      </dgm:t>
    </dgm:pt>
    <dgm:pt modelId="{07A6C471-41C7-4B86-A014-EABD82969F02}">
      <dgm:prSet phldrT="[نص]"/>
      <dgm:spPr>
        <a:ln w="57150">
          <a:solidFill>
            <a:schemeClr val="tx1"/>
          </a:solidFill>
        </a:ln>
      </dgm:spPr>
      <dgm:t>
        <a:bodyPr/>
        <a:lstStyle/>
        <a:p>
          <a:pPr rtl="1"/>
          <a:r>
            <a:rPr lang="ar-EG" b="1" dirty="0" smtClean="0"/>
            <a:t>يتجرد من أدوات البحث العلمي التي تساعد على اكتشاف الحقيقة.</a:t>
          </a:r>
          <a:endParaRPr lang="ar-EG" dirty="0"/>
        </a:p>
      </dgm:t>
    </dgm:pt>
    <dgm:pt modelId="{63FB4F55-485F-43DC-8D06-1F35882DC520}" type="parTrans" cxnId="{656BE8A4-1942-43FA-A5DC-C5BA6449939E}">
      <dgm:prSet/>
      <dgm:spPr/>
      <dgm:t>
        <a:bodyPr/>
        <a:lstStyle/>
        <a:p>
          <a:pPr rtl="1"/>
          <a:endParaRPr lang="ar-EG"/>
        </a:p>
      </dgm:t>
    </dgm:pt>
    <dgm:pt modelId="{E3910795-BA1E-417D-88EF-BFEC39DDE7E1}" type="sibTrans" cxnId="{656BE8A4-1942-43FA-A5DC-C5BA6449939E}">
      <dgm:prSet/>
      <dgm:spPr>
        <a:ln w="57150">
          <a:solidFill>
            <a:schemeClr val="tx1"/>
          </a:solidFill>
        </a:ln>
      </dgm:spPr>
      <dgm:t>
        <a:bodyPr/>
        <a:lstStyle/>
        <a:p>
          <a:pPr rtl="1"/>
          <a:endParaRPr lang="ar-EG"/>
        </a:p>
      </dgm:t>
    </dgm:pt>
    <dgm:pt modelId="{3A947F15-0619-4817-B751-2B50B99A2E26}">
      <dgm:prSet phldrT="[نص]"/>
      <dgm:spPr>
        <a:ln w="57150">
          <a:solidFill>
            <a:schemeClr val="tx1"/>
          </a:solidFill>
        </a:ln>
      </dgm:spPr>
      <dgm:t>
        <a:bodyPr/>
        <a:lstStyle/>
        <a:p>
          <a:pPr rtl="1"/>
          <a:r>
            <a:rPr lang="ar-EG" b="1" dirty="0" smtClean="0"/>
            <a:t>يعتمد على التمويه والتضليل.</a:t>
          </a:r>
          <a:endParaRPr lang="ar-EG" dirty="0"/>
        </a:p>
      </dgm:t>
    </dgm:pt>
    <dgm:pt modelId="{81890408-5E28-4530-AC5F-4CEB7E79BA2E}" type="parTrans" cxnId="{BB1E3571-F865-487B-8312-FD0833A5A350}">
      <dgm:prSet/>
      <dgm:spPr/>
      <dgm:t>
        <a:bodyPr/>
        <a:lstStyle/>
        <a:p>
          <a:pPr rtl="1"/>
          <a:endParaRPr lang="ar-EG"/>
        </a:p>
      </dgm:t>
    </dgm:pt>
    <dgm:pt modelId="{F5F01900-EA8F-4088-AC36-5C965212EDA2}" type="sibTrans" cxnId="{BB1E3571-F865-487B-8312-FD0833A5A350}">
      <dgm:prSet/>
      <dgm:spPr>
        <a:ln w="57150">
          <a:solidFill>
            <a:schemeClr val="tx1"/>
          </a:solidFill>
        </a:ln>
      </dgm:spPr>
      <dgm:t>
        <a:bodyPr/>
        <a:lstStyle/>
        <a:p>
          <a:pPr rtl="1"/>
          <a:endParaRPr lang="ar-EG"/>
        </a:p>
      </dgm:t>
    </dgm:pt>
    <dgm:pt modelId="{91860CF3-C21D-4F64-9E3F-ECC873A30F32}">
      <dgm:prSet phldrT="[نص]"/>
      <dgm:spPr>
        <a:ln w="57150">
          <a:solidFill>
            <a:schemeClr val="tx1"/>
          </a:solidFill>
        </a:ln>
      </dgm:spPr>
      <dgm:t>
        <a:bodyPr/>
        <a:lstStyle/>
        <a:p>
          <a:pPr rtl="1"/>
          <a:r>
            <a:rPr lang="ar-EG" b="1" dirty="0" smtClean="0"/>
            <a:t>يترتب عليه تدني المستوى الثقافي </a:t>
          </a:r>
          <a:endParaRPr lang="ar-EG" dirty="0"/>
        </a:p>
      </dgm:t>
    </dgm:pt>
    <dgm:pt modelId="{516B371C-C4AC-44D8-9288-746521189DD7}" type="parTrans" cxnId="{EE4FFFF5-3E34-4F5D-9424-3E3CC212BC5E}">
      <dgm:prSet/>
      <dgm:spPr/>
      <dgm:t>
        <a:bodyPr/>
        <a:lstStyle/>
        <a:p>
          <a:pPr rtl="1"/>
          <a:endParaRPr lang="ar-EG"/>
        </a:p>
      </dgm:t>
    </dgm:pt>
    <dgm:pt modelId="{85DFA355-B4F8-46A5-A95C-B5446A843B33}" type="sibTrans" cxnId="{EE4FFFF5-3E34-4F5D-9424-3E3CC212BC5E}">
      <dgm:prSet/>
      <dgm:spPr>
        <a:ln w="57150">
          <a:solidFill>
            <a:schemeClr val="tx1"/>
          </a:solidFill>
        </a:ln>
      </dgm:spPr>
      <dgm:t>
        <a:bodyPr/>
        <a:lstStyle/>
        <a:p>
          <a:pPr rtl="1"/>
          <a:endParaRPr lang="ar-EG"/>
        </a:p>
      </dgm:t>
    </dgm:pt>
    <dgm:pt modelId="{3451382A-6A61-478E-BD5D-CF668A6BFBAC}">
      <dgm:prSet phldrT="[نص]"/>
      <dgm:spPr>
        <a:ln w="57150">
          <a:solidFill>
            <a:schemeClr val="tx1"/>
          </a:solidFill>
        </a:ln>
      </dgm:spPr>
      <dgm:t>
        <a:bodyPr/>
        <a:lstStyle/>
        <a:p>
          <a:pPr rtl="1"/>
          <a:r>
            <a:rPr lang="ar-EG" b="1" dirty="0" smtClean="0"/>
            <a:t>يضلل الإنسان ويقوده إلى الانحراف</a:t>
          </a:r>
          <a:endParaRPr lang="ar-EG" dirty="0"/>
        </a:p>
      </dgm:t>
    </dgm:pt>
    <dgm:pt modelId="{7EDE55A9-FA74-42FE-A4EB-08C1B67D91A9}" type="parTrans" cxnId="{AAC37186-E071-4A58-A76A-5CD4ED86C798}">
      <dgm:prSet/>
      <dgm:spPr/>
      <dgm:t>
        <a:bodyPr/>
        <a:lstStyle/>
        <a:p>
          <a:pPr rtl="1"/>
          <a:endParaRPr lang="ar-EG"/>
        </a:p>
      </dgm:t>
    </dgm:pt>
    <dgm:pt modelId="{C97BC632-C916-43F9-A351-DE39AC8904D0}" type="sibTrans" cxnId="{AAC37186-E071-4A58-A76A-5CD4ED86C798}">
      <dgm:prSet/>
      <dgm:spPr>
        <a:ln w="57150">
          <a:solidFill>
            <a:schemeClr val="tx1"/>
          </a:solidFill>
        </a:ln>
      </dgm:spPr>
      <dgm:t>
        <a:bodyPr/>
        <a:lstStyle/>
        <a:p>
          <a:pPr rtl="1"/>
          <a:endParaRPr lang="ar-EG"/>
        </a:p>
      </dgm:t>
    </dgm:pt>
    <dgm:pt modelId="{20EEF665-EDE2-4563-B7D7-D4561FA95E6D}" type="pres">
      <dgm:prSet presAssocID="{26C591DA-45CC-4537-A38D-690F9F8CB668}" presName="cycle" presStyleCnt="0">
        <dgm:presLayoutVars>
          <dgm:dir/>
          <dgm:resizeHandles val="exact"/>
        </dgm:presLayoutVars>
      </dgm:prSet>
      <dgm:spPr/>
      <dgm:t>
        <a:bodyPr/>
        <a:lstStyle/>
        <a:p>
          <a:pPr rtl="1"/>
          <a:endParaRPr lang="ar-EG"/>
        </a:p>
      </dgm:t>
    </dgm:pt>
    <dgm:pt modelId="{8F031682-28D5-4717-88AF-31C8F6B23A31}" type="pres">
      <dgm:prSet presAssocID="{7E0F31FD-D33F-4234-A86A-FC5A4C6EE329}" presName="node" presStyleLbl="node1" presStyleIdx="0" presStyleCnt="5" custScaleX="208129" custRadScaleRad="93764" custRadScaleInc="-6437">
        <dgm:presLayoutVars>
          <dgm:bulletEnabled val="1"/>
        </dgm:presLayoutVars>
      </dgm:prSet>
      <dgm:spPr/>
      <dgm:t>
        <a:bodyPr/>
        <a:lstStyle/>
        <a:p>
          <a:pPr rtl="1"/>
          <a:endParaRPr lang="ar-EG"/>
        </a:p>
      </dgm:t>
    </dgm:pt>
    <dgm:pt modelId="{0BB01EDA-0656-45EA-93FB-FDC2533BCB59}" type="pres">
      <dgm:prSet presAssocID="{7E0F31FD-D33F-4234-A86A-FC5A4C6EE329}" presName="spNode" presStyleCnt="0"/>
      <dgm:spPr/>
    </dgm:pt>
    <dgm:pt modelId="{982E3D0D-9B0D-47AA-AE4E-320483EAB810}" type="pres">
      <dgm:prSet presAssocID="{2B4DDE43-AB58-4431-8ADF-11674DD0A678}" presName="sibTrans" presStyleLbl="sibTrans1D1" presStyleIdx="0" presStyleCnt="5"/>
      <dgm:spPr/>
      <dgm:t>
        <a:bodyPr/>
        <a:lstStyle/>
        <a:p>
          <a:pPr rtl="1"/>
          <a:endParaRPr lang="ar-EG"/>
        </a:p>
      </dgm:t>
    </dgm:pt>
    <dgm:pt modelId="{B9096FC2-2210-4326-ACB0-7686BB8F26DB}" type="pres">
      <dgm:prSet presAssocID="{07A6C471-41C7-4B86-A014-EABD82969F02}" presName="node" presStyleLbl="node1" presStyleIdx="1" presStyleCnt="5" custScaleX="175730" custScaleY="130932" custRadScaleRad="85605" custRadScaleInc="-2201">
        <dgm:presLayoutVars>
          <dgm:bulletEnabled val="1"/>
        </dgm:presLayoutVars>
      </dgm:prSet>
      <dgm:spPr/>
      <dgm:t>
        <a:bodyPr/>
        <a:lstStyle/>
        <a:p>
          <a:pPr rtl="1"/>
          <a:endParaRPr lang="ar-EG"/>
        </a:p>
      </dgm:t>
    </dgm:pt>
    <dgm:pt modelId="{E4DCE66C-FA6A-4D55-B5D4-E2D650AA9841}" type="pres">
      <dgm:prSet presAssocID="{07A6C471-41C7-4B86-A014-EABD82969F02}" presName="spNode" presStyleCnt="0"/>
      <dgm:spPr/>
    </dgm:pt>
    <dgm:pt modelId="{888F8D64-704E-489B-B98F-0BCD0822D7B3}" type="pres">
      <dgm:prSet presAssocID="{E3910795-BA1E-417D-88EF-BFEC39DDE7E1}" presName="sibTrans" presStyleLbl="sibTrans1D1" presStyleIdx="1" presStyleCnt="5"/>
      <dgm:spPr/>
      <dgm:t>
        <a:bodyPr/>
        <a:lstStyle/>
        <a:p>
          <a:pPr rtl="1"/>
          <a:endParaRPr lang="ar-EG"/>
        </a:p>
      </dgm:t>
    </dgm:pt>
    <dgm:pt modelId="{FE30515F-F571-482F-BC60-401585234E8D}" type="pres">
      <dgm:prSet presAssocID="{3A947F15-0619-4817-B751-2B50B99A2E26}" presName="node" presStyleLbl="node1" presStyleIdx="2" presStyleCnt="5" custScaleX="141903" custScaleY="89027" custRadScaleRad="79013" custRadScaleInc="-98324">
        <dgm:presLayoutVars>
          <dgm:bulletEnabled val="1"/>
        </dgm:presLayoutVars>
      </dgm:prSet>
      <dgm:spPr/>
      <dgm:t>
        <a:bodyPr/>
        <a:lstStyle/>
        <a:p>
          <a:pPr rtl="1"/>
          <a:endParaRPr lang="ar-EG"/>
        </a:p>
      </dgm:t>
    </dgm:pt>
    <dgm:pt modelId="{C1DB21B2-C16A-4C83-A02A-2873B881A9EE}" type="pres">
      <dgm:prSet presAssocID="{3A947F15-0619-4817-B751-2B50B99A2E26}" presName="spNode" presStyleCnt="0"/>
      <dgm:spPr/>
    </dgm:pt>
    <dgm:pt modelId="{73BCF3DC-E170-431E-8675-67AD403D6BA3}" type="pres">
      <dgm:prSet presAssocID="{F5F01900-EA8F-4088-AC36-5C965212EDA2}" presName="sibTrans" presStyleLbl="sibTrans1D1" presStyleIdx="2" presStyleCnt="5"/>
      <dgm:spPr/>
      <dgm:t>
        <a:bodyPr/>
        <a:lstStyle/>
        <a:p>
          <a:pPr rtl="1"/>
          <a:endParaRPr lang="ar-EG"/>
        </a:p>
      </dgm:t>
    </dgm:pt>
    <dgm:pt modelId="{91C115E5-964E-4425-85DE-D91B65C67B54}" type="pres">
      <dgm:prSet presAssocID="{91860CF3-C21D-4F64-9E3F-ECC873A30F32}" presName="node" presStyleLbl="node1" presStyleIdx="3" presStyleCnt="5" custScaleX="149430" custScaleY="105374" custRadScaleRad="93976" custRadScaleInc="139397">
        <dgm:presLayoutVars>
          <dgm:bulletEnabled val="1"/>
        </dgm:presLayoutVars>
      </dgm:prSet>
      <dgm:spPr/>
      <dgm:t>
        <a:bodyPr/>
        <a:lstStyle/>
        <a:p>
          <a:pPr rtl="1"/>
          <a:endParaRPr lang="ar-EG"/>
        </a:p>
      </dgm:t>
    </dgm:pt>
    <dgm:pt modelId="{5A586A35-06F3-441D-BBB8-1A414F395898}" type="pres">
      <dgm:prSet presAssocID="{91860CF3-C21D-4F64-9E3F-ECC873A30F32}" presName="spNode" presStyleCnt="0"/>
      <dgm:spPr/>
    </dgm:pt>
    <dgm:pt modelId="{D6BB78BF-0DF5-49FF-84E1-ED8731466DF1}" type="pres">
      <dgm:prSet presAssocID="{85DFA355-B4F8-46A5-A95C-B5446A843B33}" presName="sibTrans" presStyleLbl="sibTrans1D1" presStyleIdx="3" presStyleCnt="5"/>
      <dgm:spPr/>
      <dgm:t>
        <a:bodyPr/>
        <a:lstStyle/>
        <a:p>
          <a:pPr rtl="1"/>
          <a:endParaRPr lang="ar-EG"/>
        </a:p>
      </dgm:t>
    </dgm:pt>
    <dgm:pt modelId="{35757456-66E1-4D37-9CF9-166EAB06F2D2}" type="pres">
      <dgm:prSet presAssocID="{3451382A-6A61-478E-BD5D-CF668A6BFBAC}" presName="node" presStyleLbl="node1" presStyleIdx="4" presStyleCnt="5" custScaleX="163078" custRadScaleRad="97801" custRadScaleInc="-6842">
        <dgm:presLayoutVars>
          <dgm:bulletEnabled val="1"/>
        </dgm:presLayoutVars>
      </dgm:prSet>
      <dgm:spPr/>
      <dgm:t>
        <a:bodyPr/>
        <a:lstStyle/>
        <a:p>
          <a:pPr rtl="1"/>
          <a:endParaRPr lang="ar-EG"/>
        </a:p>
      </dgm:t>
    </dgm:pt>
    <dgm:pt modelId="{B35FAAF9-D700-420C-A8A6-C9655166C204}" type="pres">
      <dgm:prSet presAssocID="{3451382A-6A61-478E-BD5D-CF668A6BFBAC}" presName="spNode" presStyleCnt="0"/>
      <dgm:spPr/>
    </dgm:pt>
    <dgm:pt modelId="{086EF229-E564-4EAA-8D00-ABC71FBEFD5A}" type="pres">
      <dgm:prSet presAssocID="{C97BC632-C916-43F9-A351-DE39AC8904D0}" presName="sibTrans" presStyleLbl="sibTrans1D1" presStyleIdx="4" presStyleCnt="5"/>
      <dgm:spPr/>
      <dgm:t>
        <a:bodyPr/>
        <a:lstStyle/>
        <a:p>
          <a:pPr rtl="1"/>
          <a:endParaRPr lang="ar-EG"/>
        </a:p>
      </dgm:t>
    </dgm:pt>
  </dgm:ptLst>
  <dgm:cxnLst>
    <dgm:cxn modelId="{52C5C536-09CB-460E-80C6-67365ABFA4B3}" type="presOf" srcId="{3A947F15-0619-4817-B751-2B50B99A2E26}" destId="{FE30515F-F571-482F-BC60-401585234E8D}" srcOrd="0" destOrd="0" presId="urn:microsoft.com/office/officeart/2005/8/layout/cycle6"/>
    <dgm:cxn modelId="{BB1E3571-F865-487B-8312-FD0833A5A350}" srcId="{26C591DA-45CC-4537-A38D-690F9F8CB668}" destId="{3A947F15-0619-4817-B751-2B50B99A2E26}" srcOrd="2" destOrd="0" parTransId="{81890408-5E28-4530-AC5F-4CEB7E79BA2E}" sibTransId="{F5F01900-EA8F-4088-AC36-5C965212EDA2}"/>
    <dgm:cxn modelId="{656BE8A4-1942-43FA-A5DC-C5BA6449939E}" srcId="{26C591DA-45CC-4537-A38D-690F9F8CB668}" destId="{07A6C471-41C7-4B86-A014-EABD82969F02}" srcOrd="1" destOrd="0" parTransId="{63FB4F55-485F-43DC-8D06-1F35882DC520}" sibTransId="{E3910795-BA1E-417D-88EF-BFEC39DDE7E1}"/>
    <dgm:cxn modelId="{DEAAC626-76F9-46DD-A780-32C4FAFC9530}" type="presOf" srcId="{F5F01900-EA8F-4088-AC36-5C965212EDA2}" destId="{73BCF3DC-E170-431E-8675-67AD403D6BA3}" srcOrd="0" destOrd="0" presId="urn:microsoft.com/office/officeart/2005/8/layout/cycle6"/>
    <dgm:cxn modelId="{7AD71F66-4A4C-4D98-AA82-2CFFE80C630B}" type="presOf" srcId="{85DFA355-B4F8-46A5-A95C-B5446A843B33}" destId="{D6BB78BF-0DF5-49FF-84E1-ED8731466DF1}" srcOrd="0" destOrd="0" presId="urn:microsoft.com/office/officeart/2005/8/layout/cycle6"/>
    <dgm:cxn modelId="{7388E7CE-EA2F-4677-AE88-B8885953CDEB}" type="presOf" srcId="{26C591DA-45CC-4537-A38D-690F9F8CB668}" destId="{20EEF665-EDE2-4563-B7D7-D4561FA95E6D}" srcOrd="0" destOrd="0" presId="urn:microsoft.com/office/officeart/2005/8/layout/cycle6"/>
    <dgm:cxn modelId="{AAC37186-E071-4A58-A76A-5CD4ED86C798}" srcId="{26C591DA-45CC-4537-A38D-690F9F8CB668}" destId="{3451382A-6A61-478E-BD5D-CF668A6BFBAC}" srcOrd="4" destOrd="0" parTransId="{7EDE55A9-FA74-42FE-A4EB-08C1B67D91A9}" sibTransId="{C97BC632-C916-43F9-A351-DE39AC8904D0}"/>
    <dgm:cxn modelId="{5AD8AB02-5E14-435C-8C91-F8DF1400540A}" type="presOf" srcId="{2B4DDE43-AB58-4431-8ADF-11674DD0A678}" destId="{982E3D0D-9B0D-47AA-AE4E-320483EAB810}" srcOrd="0" destOrd="0" presId="urn:microsoft.com/office/officeart/2005/8/layout/cycle6"/>
    <dgm:cxn modelId="{45ACB49F-9CEB-4081-B36D-6B76E5EE3664}" srcId="{26C591DA-45CC-4537-A38D-690F9F8CB668}" destId="{7E0F31FD-D33F-4234-A86A-FC5A4C6EE329}" srcOrd="0" destOrd="0" parTransId="{15A2DAD8-6288-4C31-A5F2-0FCC166CBF6E}" sibTransId="{2B4DDE43-AB58-4431-8ADF-11674DD0A678}"/>
    <dgm:cxn modelId="{5B9525BA-9220-4805-80DD-96C3CB641BF8}" type="presOf" srcId="{C97BC632-C916-43F9-A351-DE39AC8904D0}" destId="{086EF229-E564-4EAA-8D00-ABC71FBEFD5A}" srcOrd="0" destOrd="0" presId="urn:microsoft.com/office/officeart/2005/8/layout/cycle6"/>
    <dgm:cxn modelId="{0886F7B4-5D55-4ACE-95D4-9670109126C1}" type="presOf" srcId="{07A6C471-41C7-4B86-A014-EABD82969F02}" destId="{B9096FC2-2210-4326-ACB0-7686BB8F26DB}" srcOrd="0" destOrd="0" presId="urn:microsoft.com/office/officeart/2005/8/layout/cycle6"/>
    <dgm:cxn modelId="{6910F93C-ACA6-4A79-BBAC-DD577DBE0F93}" type="presOf" srcId="{E3910795-BA1E-417D-88EF-BFEC39DDE7E1}" destId="{888F8D64-704E-489B-B98F-0BCD0822D7B3}" srcOrd="0" destOrd="0" presId="urn:microsoft.com/office/officeart/2005/8/layout/cycle6"/>
    <dgm:cxn modelId="{9866F4D5-2523-4264-A0AA-6AE97A06653E}" type="presOf" srcId="{91860CF3-C21D-4F64-9E3F-ECC873A30F32}" destId="{91C115E5-964E-4425-85DE-D91B65C67B54}" srcOrd="0" destOrd="0" presId="urn:microsoft.com/office/officeart/2005/8/layout/cycle6"/>
    <dgm:cxn modelId="{EE4FFFF5-3E34-4F5D-9424-3E3CC212BC5E}" srcId="{26C591DA-45CC-4537-A38D-690F9F8CB668}" destId="{91860CF3-C21D-4F64-9E3F-ECC873A30F32}" srcOrd="3" destOrd="0" parTransId="{516B371C-C4AC-44D8-9288-746521189DD7}" sibTransId="{85DFA355-B4F8-46A5-A95C-B5446A843B33}"/>
    <dgm:cxn modelId="{3D1EFD0B-7E90-4100-A247-86A46AB39B19}" type="presOf" srcId="{7E0F31FD-D33F-4234-A86A-FC5A4C6EE329}" destId="{8F031682-28D5-4717-88AF-31C8F6B23A31}" srcOrd="0" destOrd="0" presId="urn:microsoft.com/office/officeart/2005/8/layout/cycle6"/>
    <dgm:cxn modelId="{4712314C-EF4D-41FE-877A-A2B0F8C11AE1}" type="presOf" srcId="{3451382A-6A61-478E-BD5D-CF668A6BFBAC}" destId="{35757456-66E1-4D37-9CF9-166EAB06F2D2}" srcOrd="0" destOrd="0" presId="urn:microsoft.com/office/officeart/2005/8/layout/cycle6"/>
    <dgm:cxn modelId="{D0AFBE45-33DF-4E69-92B8-19ADE344F24B}" type="presParOf" srcId="{20EEF665-EDE2-4563-B7D7-D4561FA95E6D}" destId="{8F031682-28D5-4717-88AF-31C8F6B23A31}" srcOrd="0" destOrd="0" presId="urn:microsoft.com/office/officeart/2005/8/layout/cycle6"/>
    <dgm:cxn modelId="{1A5009B5-2F4B-45BE-8399-0BD15D658B9E}" type="presParOf" srcId="{20EEF665-EDE2-4563-B7D7-D4561FA95E6D}" destId="{0BB01EDA-0656-45EA-93FB-FDC2533BCB59}" srcOrd="1" destOrd="0" presId="urn:microsoft.com/office/officeart/2005/8/layout/cycle6"/>
    <dgm:cxn modelId="{ED34F164-7A1B-4480-B583-9EDF1AF44974}" type="presParOf" srcId="{20EEF665-EDE2-4563-B7D7-D4561FA95E6D}" destId="{982E3D0D-9B0D-47AA-AE4E-320483EAB810}" srcOrd="2" destOrd="0" presId="urn:microsoft.com/office/officeart/2005/8/layout/cycle6"/>
    <dgm:cxn modelId="{E6E83C08-4450-4F2D-BAA5-F1FD91517CCD}" type="presParOf" srcId="{20EEF665-EDE2-4563-B7D7-D4561FA95E6D}" destId="{B9096FC2-2210-4326-ACB0-7686BB8F26DB}" srcOrd="3" destOrd="0" presId="urn:microsoft.com/office/officeart/2005/8/layout/cycle6"/>
    <dgm:cxn modelId="{3085DA38-4C7C-4105-84D4-4B52EE8E8CC2}" type="presParOf" srcId="{20EEF665-EDE2-4563-B7D7-D4561FA95E6D}" destId="{E4DCE66C-FA6A-4D55-B5D4-E2D650AA9841}" srcOrd="4" destOrd="0" presId="urn:microsoft.com/office/officeart/2005/8/layout/cycle6"/>
    <dgm:cxn modelId="{183A56D4-790C-4EB9-A54B-6250F31BE2AA}" type="presParOf" srcId="{20EEF665-EDE2-4563-B7D7-D4561FA95E6D}" destId="{888F8D64-704E-489B-B98F-0BCD0822D7B3}" srcOrd="5" destOrd="0" presId="urn:microsoft.com/office/officeart/2005/8/layout/cycle6"/>
    <dgm:cxn modelId="{5C6E340C-F9CF-4CC5-979C-05D5B3D7CA2E}" type="presParOf" srcId="{20EEF665-EDE2-4563-B7D7-D4561FA95E6D}" destId="{FE30515F-F571-482F-BC60-401585234E8D}" srcOrd="6" destOrd="0" presId="urn:microsoft.com/office/officeart/2005/8/layout/cycle6"/>
    <dgm:cxn modelId="{6546B2BF-0204-4193-B6C4-AE8DD17AD6C2}" type="presParOf" srcId="{20EEF665-EDE2-4563-B7D7-D4561FA95E6D}" destId="{C1DB21B2-C16A-4C83-A02A-2873B881A9EE}" srcOrd="7" destOrd="0" presId="urn:microsoft.com/office/officeart/2005/8/layout/cycle6"/>
    <dgm:cxn modelId="{0537401E-025B-489B-865D-977F51555A31}" type="presParOf" srcId="{20EEF665-EDE2-4563-B7D7-D4561FA95E6D}" destId="{73BCF3DC-E170-431E-8675-67AD403D6BA3}" srcOrd="8" destOrd="0" presId="urn:microsoft.com/office/officeart/2005/8/layout/cycle6"/>
    <dgm:cxn modelId="{47A8C8EA-7D33-4BA7-B700-90702B06E9F4}" type="presParOf" srcId="{20EEF665-EDE2-4563-B7D7-D4561FA95E6D}" destId="{91C115E5-964E-4425-85DE-D91B65C67B54}" srcOrd="9" destOrd="0" presId="urn:microsoft.com/office/officeart/2005/8/layout/cycle6"/>
    <dgm:cxn modelId="{FA4AD2DF-5ABF-4CEB-9697-01055BCB4A75}" type="presParOf" srcId="{20EEF665-EDE2-4563-B7D7-D4561FA95E6D}" destId="{5A586A35-06F3-441D-BBB8-1A414F395898}" srcOrd="10" destOrd="0" presId="urn:microsoft.com/office/officeart/2005/8/layout/cycle6"/>
    <dgm:cxn modelId="{7AB78007-6FEE-4BD2-A7CD-37440A4677B3}" type="presParOf" srcId="{20EEF665-EDE2-4563-B7D7-D4561FA95E6D}" destId="{D6BB78BF-0DF5-49FF-84E1-ED8731466DF1}" srcOrd="11" destOrd="0" presId="urn:microsoft.com/office/officeart/2005/8/layout/cycle6"/>
    <dgm:cxn modelId="{81E73A65-8943-48EB-93B9-E1347D4B98BD}" type="presParOf" srcId="{20EEF665-EDE2-4563-B7D7-D4561FA95E6D}" destId="{35757456-66E1-4D37-9CF9-166EAB06F2D2}" srcOrd="12" destOrd="0" presId="urn:microsoft.com/office/officeart/2005/8/layout/cycle6"/>
    <dgm:cxn modelId="{98F5505F-7492-4100-9BAD-67D9D267E172}" type="presParOf" srcId="{20EEF665-EDE2-4563-B7D7-D4561FA95E6D}" destId="{B35FAAF9-D700-420C-A8A6-C9655166C204}" srcOrd="13" destOrd="0" presId="urn:microsoft.com/office/officeart/2005/8/layout/cycle6"/>
    <dgm:cxn modelId="{74300C12-2460-4888-9332-CB93D4A92B8C}" type="presParOf" srcId="{20EEF665-EDE2-4563-B7D7-D4561FA95E6D}" destId="{086EF229-E564-4EAA-8D00-ABC71FBEFD5A}" srcOrd="14" destOrd="0" presId="urn:microsoft.com/office/officeart/2005/8/layout/cycle6"/>
  </dgm:cxnLst>
  <dgm:bg>
    <a:blipFill>
      <a:blip xmlns:r="http://schemas.openxmlformats.org/officeDocument/2006/relationships" r:embed="rId1"/>
      <a:tile tx="0" ty="0" sx="100000" sy="100000" flip="none" algn="tl"/>
    </a:blip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C591DA-45CC-4537-A38D-690F9F8CB668}" type="doc">
      <dgm:prSet loTypeId="urn:microsoft.com/office/officeart/2005/8/layout/cycle6" loCatId="cycle" qsTypeId="urn:microsoft.com/office/officeart/2005/8/quickstyle/simple1" qsCatId="simple" csTypeId="urn:microsoft.com/office/officeart/2005/8/colors/accent1_2" csCatId="accent1" phldr="1"/>
      <dgm:spPr/>
      <dgm:t>
        <a:bodyPr/>
        <a:lstStyle/>
        <a:p>
          <a:pPr rtl="1"/>
          <a:endParaRPr lang="ar-EG"/>
        </a:p>
      </dgm:t>
    </dgm:pt>
    <dgm:pt modelId="{7E0F31FD-D33F-4234-A86A-FC5A4C6EE329}">
      <dgm:prSet phldrT="[نص]" custT="1"/>
      <dgm:spPr>
        <a:ln w="57150">
          <a:solidFill>
            <a:schemeClr val="tx1"/>
          </a:solidFill>
        </a:ln>
      </dgm:spPr>
      <dgm:t>
        <a:bodyPr/>
        <a:lstStyle/>
        <a:p>
          <a:pPr rtl="1"/>
          <a:r>
            <a:rPr lang="ar-EG" sz="2400" b="1" dirty="0" smtClean="0"/>
            <a:t>الميل لتصديق المشعوذين والدجالين </a:t>
          </a:r>
          <a:endParaRPr lang="ar-EG" sz="2400" dirty="0"/>
        </a:p>
      </dgm:t>
    </dgm:pt>
    <dgm:pt modelId="{15A2DAD8-6288-4C31-A5F2-0FCC166CBF6E}" type="parTrans" cxnId="{45ACB49F-9CEB-4081-B36D-6B76E5EE3664}">
      <dgm:prSet/>
      <dgm:spPr/>
      <dgm:t>
        <a:bodyPr/>
        <a:lstStyle/>
        <a:p>
          <a:pPr rtl="1"/>
          <a:endParaRPr lang="ar-EG"/>
        </a:p>
      </dgm:t>
    </dgm:pt>
    <dgm:pt modelId="{2B4DDE43-AB58-4431-8ADF-11674DD0A678}" type="sibTrans" cxnId="{45ACB49F-9CEB-4081-B36D-6B76E5EE3664}">
      <dgm:prSet/>
      <dgm:spPr>
        <a:ln w="57150">
          <a:solidFill>
            <a:schemeClr val="tx1"/>
          </a:solidFill>
        </a:ln>
      </dgm:spPr>
      <dgm:t>
        <a:bodyPr/>
        <a:lstStyle/>
        <a:p>
          <a:pPr rtl="1"/>
          <a:endParaRPr lang="ar-EG"/>
        </a:p>
      </dgm:t>
    </dgm:pt>
    <dgm:pt modelId="{07A6C471-41C7-4B86-A014-EABD82969F02}">
      <dgm:prSet phldrT="[نص]" custT="1"/>
      <dgm:spPr>
        <a:ln w="57150">
          <a:solidFill>
            <a:schemeClr val="tx1"/>
          </a:solidFill>
        </a:ln>
      </dgm:spPr>
      <dgm:t>
        <a:bodyPr/>
        <a:lstStyle/>
        <a:p>
          <a:pPr rtl="1"/>
          <a:r>
            <a:rPr lang="ar-EG" sz="2400" b="1" dirty="0" smtClean="0"/>
            <a:t>الجهل والطمع للحصول على بعض المكاسب الوهمية .</a:t>
          </a:r>
          <a:endParaRPr lang="ar-EG" sz="2400" dirty="0"/>
        </a:p>
      </dgm:t>
    </dgm:pt>
    <dgm:pt modelId="{63FB4F55-485F-43DC-8D06-1F35882DC520}" type="parTrans" cxnId="{656BE8A4-1942-43FA-A5DC-C5BA6449939E}">
      <dgm:prSet/>
      <dgm:spPr/>
      <dgm:t>
        <a:bodyPr/>
        <a:lstStyle/>
        <a:p>
          <a:pPr rtl="1"/>
          <a:endParaRPr lang="ar-EG"/>
        </a:p>
      </dgm:t>
    </dgm:pt>
    <dgm:pt modelId="{E3910795-BA1E-417D-88EF-BFEC39DDE7E1}" type="sibTrans" cxnId="{656BE8A4-1942-43FA-A5DC-C5BA6449939E}">
      <dgm:prSet/>
      <dgm:spPr>
        <a:ln w="57150">
          <a:solidFill>
            <a:schemeClr val="tx1"/>
          </a:solidFill>
        </a:ln>
      </dgm:spPr>
      <dgm:t>
        <a:bodyPr/>
        <a:lstStyle/>
        <a:p>
          <a:pPr rtl="1"/>
          <a:endParaRPr lang="ar-EG"/>
        </a:p>
      </dgm:t>
    </dgm:pt>
    <dgm:pt modelId="{3A947F15-0619-4817-B751-2B50B99A2E26}">
      <dgm:prSet phldrT="[نص]" custT="1"/>
      <dgm:spPr>
        <a:ln w="57150">
          <a:solidFill>
            <a:schemeClr val="tx1"/>
          </a:solidFill>
        </a:ln>
      </dgm:spPr>
      <dgm:t>
        <a:bodyPr/>
        <a:lstStyle/>
        <a:p>
          <a:pPr rtl="1"/>
          <a:r>
            <a:rPr lang="ar-EG" sz="2400" b="1" dirty="0" smtClean="0"/>
            <a:t>قلة التكيف مع الواقع فجنحوا للخرافات</a:t>
          </a:r>
          <a:endParaRPr lang="ar-EG" sz="2400" dirty="0"/>
        </a:p>
      </dgm:t>
    </dgm:pt>
    <dgm:pt modelId="{81890408-5E28-4530-AC5F-4CEB7E79BA2E}" type="parTrans" cxnId="{BB1E3571-F865-487B-8312-FD0833A5A350}">
      <dgm:prSet/>
      <dgm:spPr/>
      <dgm:t>
        <a:bodyPr/>
        <a:lstStyle/>
        <a:p>
          <a:pPr rtl="1"/>
          <a:endParaRPr lang="ar-EG"/>
        </a:p>
      </dgm:t>
    </dgm:pt>
    <dgm:pt modelId="{F5F01900-EA8F-4088-AC36-5C965212EDA2}" type="sibTrans" cxnId="{BB1E3571-F865-487B-8312-FD0833A5A350}">
      <dgm:prSet/>
      <dgm:spPr>
        <a:ln w="57150">
          <a:solidFill>
            <a:schemeClr val="tx1"/>
          </a:solidFill>
        </a:ln>
      </dgm:spPr>
      <dgm:t>
        <a:bodyPr/>
        <a:lstStyle/>
        <a:p>
          <a:pPr rtl="1"/>
          <a:endParaRPr lang="ar-EG"/>
        </a:p>
      </dgm:t>
    </dgm:pt>
    <dgm:pt modelId="{3451382A-6A61-478E-BD5D-CF668A6BFBAC}">
      <dgm:prSet phldrT="[نص]"/>
      <dgm:spPr>
        <a:ln w="57150">
          <a:solidFill>
            <a:schemeClr val="tx1"/>
          </a:solidFill>
        </a:ln>
      </dgm:spPr>
      <dgm:t>
        <a:bodyPr/>
        <a:lstStyle/>
        <a:p>
          <a:pPr rtl="1"/>
          <a:r>
            <a:rPr lang="ar-EG" b="1" dirty="0" smtClean="0"/>
            <a:t>صيد سهل للمحتالين</a:t>
          </a:r>
          <a:endParaRPr lang="ar-EG" dirty="0"/>
        </a:p>
      </dgm:t>
    </dgm:pt>
    <dgm:pt modelId="{7EDE55A9-FA74-42FE-A4EB-08C1B67D91A9}" type="parTrans" cxnId="{AAC37186-E071-4A58-A76A-5CD4ED86C798}">
      <dgm:prSet/>
      <dgm:spPr/>
      <dgm:t>
        <a:bodyPr/>
        <a:lstStyle/>
        <a:p>
          <a:pPr rtl="1"/>
          <a:endParaRPr lang="ar-EG"/>
        </a:p>
      </dgm:t>
    </dgm:pt>
    <dgm:pt modelId="{C97BC632-C916-43F9-A351-DE39AC8904D0}" type="sibTrans" cxnId="{AAC37186-E071-4A58-A76A-5CD4ED86C798}">
      <dgm:prSet/>
      <dgm:spPr>
        <a:ln w="57150">
          <a:solidFill>
            <a:schemeClr val="tx1"/>
          </a:solidFill>
        </a:ln>
      </dgm:spPr>
      <dgm:t>
        <a:bodyPr/>
        <a:lstStyle/>
        <a:p>
          <a:pPr rtl="1"/>
          <a:endParaRPr lang="ar-EG"/>
        </a:p>
      </dgm:t>
    </dgm:pt>
    <dgm:pt modelId="{20EEF665-EDE2-4563-B7D7-D4561FA95E6D}" type="pres">
      <dgm:prSet presAssocID="{26C591DA-45CC-4537-A38D-690F9F8CB668}" presName="cycle" presStyleCnt="0">
        <dgm:presLayoutVars>
          <dgm:dir/>
          <dgm:resizeHandles val="exact"/>
        </dgm:presLayoutVars>
      </dgm:prSet>
      <dgm:spPr/>
      <dgm:t>
        <a:bodyPr/>
        <a:lstStyle/>
        <a:p>
          <a:pPr rtl="1"/>
          <a:endParaRPr lang="ar-EG"/>
        </a:p>
      </dgm:t>
    </dgm:pt>
    <dgm:pt modelId="{8F031682-28D5-4717-88AF-31C8F6B23A31}" type="pres">
      <dgm:prSet presAssocID="{7E0F31FD-D33F-4234-A86A-FC5A4C6EE329}" presName="node" presStyleLbl="node1" presStyleIdx="0" presStyleCnt="4" custScaleX="208129" custRadScaleRad="93764" custRadScaleInc="-6437">
        <dgm:presLayoutVars>
          <dgm:bulletEnabled val="1"/>
        </dgm:presLayoutVars>
      </dgm:prSet>
      <dgm:spPr/>
      <dgm:t>
        <a:bodyPr/>
        <a:lstStyle/>
        <a:p>
          <a:pPr rtl="1"/>
          <a:endParaRPr lang="ar-EG"/>
        </a:p>
      </dgm:t>
    </dgm:pt>
    <dgm:pt modelId="{0BB01EDA-0656-45EA-93FB-FDC2533BCB59}" type="pres">
      <dgm:prSet presAssocID="{7E0F31FD-D33F-4234-A86A-FC5A4C6EE329}" presName="spNode" presStyleCnt="0"/>
      <dgm:spPr/>
    </dgm:pt>
    <dgm:pt modelId="{982E3D0D-9B0D-47AA-AE4E-320483EAB810}" type="pres">
      <dgm:prSet presAssocID="{2B4DDE43-AB58-4431-8ADF-11674DD0A678}" presName="sibTrans" presStyleLbl="sibTrans1D1" presStyleIdx="0" presStyleCnt="4"/>
      <dgm:spPr/>
      <dgm:t>
        <a:bodyPr/>
        <a:lstStyle/>
        <a:p>
          <a:pPr rtl="1"/>
          <a:endParaRPr lang="ar-EG"/>
        </a:p>
      </dgm:t>
    </dgm:pt>
    <dgm:pt modelId="{B9096FC2-2210-4326-ACB0-7686BB8F26DB}" type="pres">
      <dgm:prSet presAssocID="{07A6C471-41C7-4B86-A014-EABD82969F02}" presName="node" presStyleLbl="node1" presStyleIdx="1" presStyleCnt="4" custScaleX="175730" custScaleY="130932" custRadScaleRad="146601" custRadScaleInc="-4543">
        <dgm:presLayoutVars>
          <dgm:bulletEnabled val="1"/>
        </dgm:presLayoutVars>
      </dgm:prSet>
      <dgm:spPr/>
      <dgm:t>
        <a:bodyPr/>
        <a:lstStyle/>
        <a:p>
          <a:pPr rtl="1"/>
          <a:endParaRPr lang="ar-EG"/>
        </a:p>
      </dgm:t>
    </dgm:pt>
    <dgm:pt modelId="{E4DCE66C-FA6A-4D55-B5D4-E2D650AA9841}" type="pres">
      <dgm:prSet presAssocID="{07A6C471-41C7-4B86-A014-EABD82969F02}" presName="spNode" presStyleCnt="0"/>
      <dgm:spPr/>
    </dgm:pt>
    <dgm:pt modelId="{888F8D64-704E-489B-B98F-0BCD0822D7B3}" type="pres">
      <dgm:prSet presAssocID="{E3910795-BA1E-417D-88EF-BFEC39DDE7E1}" presName="sibTrans" presStyleLbl="sibTrans1D1" presStyleIdx="1" presStyleCnt="4"/>
      <dgm:spPr/>
      <dgm:t>
        <a:bodyPr/>
        <a:lstStyle/>
        <a:p>
          <a:pPr rtl="1"/>
          <a:endParaRPr lang="ar-EG"/>
        </a:p>
      </dgm:t>
    </dgm:pt>
    <dgm:pt modelId="{FE30515F-F571-482F-BC60-401585234E8D}" type="pres">
      <dgm:prSet presAssocID="{3A947F15-0619-4817-B751-2B50B99A2E26}" presName="node" presStyleLbl="node1" presStyleIdx="2" presStyleCnt="4" custScaleX="149610" custScaleY="75435" custRadScaleRad="88920" custRadScaleInc="-42607">
        <dgm:presLayoutVars>
          <dgm:bulletEnabled val="1"/>
        </dgm:presLayoutVars>
      </dgm:prSet>
      <dgm:spPr/>
      <dgm:t>
        <a:bodyPr/>
        <a:lstStyle/>
        <a:p>
          <a:pPr rtl="1"/>
          <a:endParaRPr lang="ar-EG"/>
        </a:p>
      </dgm:t>
    </dgm:pt>
    <dgm:pt modelId="{C1DB21B2-C16A-4C83-A02A-2873B881A9EE}" type="pres">
      <dgm:prSet presAssocID="{3A947F15-0619-4817-B751-2B50B99A2E26}" presName="spNode" presStyleCnt="0"/>
      <dgm:spPr/>
    </dgm:pt>
    <dgm:pt modelId="{73BCF3DC-E170-431E-8675-67AD403D6BA3}" type="pres">
      <dgm:prSet presAssocID="{F5F01900-EA8F-4088-AC36-5C965212EDA2}" presName="sibTrans" presStyleLbl="sibTrans1D1" presStyleIdx="2" presStyleCnt="4"/>
      <dgm:spPr/>
      <dgm:t>
        <a:bodyPr/>
        <a:lstStyle/>
        <a:p>
          <a:pPr rtl="1"/>
          <a:endParaRPr lang="ar-EG"/>
        </a:p>
      </dgm:t>
    </dgm:pt>
    <dgm:pt modelId="{35757456-66E1-4D37-9CF9-166EAB06F2D2}" type="pres">
      <dgm:prSet presAssocID="{3451382A-6A61-478E-BD5D-CF668A6BFBAC}" presName="node" presStyleLbl="node1" presStyleIdx="3" presStyleCnt="4" custScaleX="163078" custRadScaleRad="97801" custRadScaleInc="-6842">
        <dgm:presLayoutVars>
          <dgm:bulletEnabled val="1"/>
        </dgm:presLayoutVars>
      </dgm:prSet>
      <dgm:spPr/>
      <dgm:t>
        <a:bodyPr/>
        <a:lstStyle/>
        <a:p>
          <a:pPr rtl="1"/>
          <a:endParaRPr lang="ar-EG"/>
        </a:p>
      </dgm:t>
    </dgm:pt>
    <dgm:pt modelId="{B35FAAF9-D700-420C-A8A6-C9655166C204}" type="pres">
      <dgm:prSet presAssocID="{3451382A-6A61-478E-BD5D-CF668A6BFBAC}" presName="spNode" presStyleCnt="0"/>
      <dgm:spPr/>
    </dgm:pt>
    <dgm:pt modelId="{086EF229-E564-4EAA-8D00-ABC71FBEFD5A}" type="pres">
      <dgm:prSet presAssocID="{C97BC632-C916-43F9-A351-DE39AC8904D0}" presName="sibTrans" presStyleLbl="sibTrans1D1" presStyleIdx="3" presStyleCnt="4"/>
      <dgm:spPr/>
      <dgm:t>
        <a:bodyPr/>
        <a:lstStyle/>
        <a:p>
          <a:pPr rtl="1"/>
          <a:endParaRPr lang="ar-EG"/>
        </a:p>
      </dgm:t>
    </dgm:pt>
  </dgm:ptLst>
  <dgm:cxnLst>
    <dgm:cxn modelId="{656BE8A4-1942-43FA-A5DC-C5BA6449939E}" srcId="{26C591DA-45CC-4537-A38D-690F9F8CB668}" destId="{07A6C471-41C7-4B86-A014-EABD82969F02}" srcOrd="1" destOrd="0" parTransId="{63FB4F55-485F-43DC-8D06-1F35882DC520}" sibTransId="{E3910795-BA1E-417D-88EF-BFEC39DDE7E1}"/>
    <dgm:cxn modelId="{AAC37186-E071-4A58-A76A-5CD4ED86C798}" srcId="{26C591DA-45CC-4537-A38D-690F9F8CB668}" destId="{3451382A-6A61-478E-BD5D-CF668A6BFBAC}" srcOrd="3" destOrd="0" parTransId="{7EDE55A9-FA74-42FE-A4EB-08C1B67D91A9}" sibTransId="{C97BC632-C916-43F9-A351-DE39AC8904D0}"/>
    <dgm:cxn modelId="{59DBE44A-2486-4724-8325-343BF26561E7}" type="presOf" srcId="{E3910795-BA1E-417D-88EF-BFEC39DDE7E1}" destId="{888F8D64-704E-489B-B98F-0BCD0822D7B3}" srcOrd="0" destOrd="0" presId="urn:microsoft.com/office/officeart/2005/8/layout/cycle6"/>
    <dgm:cxn modelId="{45ACB49F-9CEB-4081-B36D-6B76E5EE3664}" srcId="{26C591DA-45CC-4537-A38D-690F9F8CB668}" destId="{7E0F31FD-D33F-4234-A86A-FC5A4C6EE329}" srcOrd="0" destOrd="0" parTransId="{15A2DAD8-6288-4C31-A5F2-0FCC166CBF6E}" sibTransId="{2B4DDE43-AB58-4431-8ADF-11674DD0A678}"/>
    <dgm:cxn modelId="{1DCA97A5-5639-422D-92EA-7589E565D622}" type="presOf" srcId="{07A6C471-41C7-4B86-A014-EABD82969F02}" destId="{B9096FC2-2210-4326-ACB0-7686BB8F26DB}" srcOrd="0" destOrd="0" presId="urn:microsoft.com/office/officeart/2005/8/layout/cycle6"/>
    <dgm:cxn modelId="{30066FB5-9BA0-4966-91EC-2BD8AC5FD08B}" type="presOf" srcId="{F5F01900-EA8F-4088-AC36-5C965212EDA2}" destId="{73BCF3DC-E170-431E-8675-67AD403D6BA3}" srcOrd="0" destOrd="0" presId="urn:microsoft.com/office/officeart/2005/8/layout/cycle6"/>
    <dgm:cxn modelId="{E79513EA-BD09-4085-AFBE-94235A8D876D}" type="presOf" srcId="{7E0F31FD-D33F-4234-A86A-FC5A4C6EE329}" destId="{8F031682-28D5-4717-88AF-31C8F6B23A31}" srcOrd="0" destOrd="0" presId="urn:microsoft.com/office/officeart/2005/8/layout/cycle6"/>
    <dgm:cxn modelId="{0AB5BA3B-1843-4526-8E03-0D1ABF264A7B}" type="presOf" srcId="{2B4DDE43-AB58-4431-8ADF-11674DD0A678}" destId="{982E3D0D-9B0D-47AA-AE4E-320483EAB810}" srcOrd="0" destOrd="0" presId="urn:microsoft.com/office/officeart/2005/8/layout/cycle6"/>
    <dgm:cxn modelId="{98EB208E-A980-4F37-8BE8-71FC87846656}" type="presOf" srcId="{3451382A-6A61-478E-BD5D-CF668A6BFBAC}" destId="{35757456-66E1-4D37-9CF9-166EAB06F2D2}" srcOrd="0" destOrd="0" presId="urn:microsoft.com/office/officeart/2005/8/layout/cycle6"/>
    <dgm:cxn modelId="{B4D519AD-8BB7-4DA9-9B70-28B03446C690}" type="presOf" srcId="{C97BC632-C916-43F9-A351-DE39AC8904D0}" destId="{086EF229-E564-4EAA-8D00-ABC71FBEFD5A}" srcOrd="0" destOrd="0" presId="urn:microsoft.com/office/officeart/2005/8/layout/cycle6"/>
    <dgm:cxn modelId="{A52F63E3-201F-469E-AC1E-FB1B6AA3C123}" type="presOf" srcId="{26C591DA-45CC-4537-A38D-690F9F8CB668}" destId="{20EEF665-EDE2-4563-B7D7-D4561FA95E6D}" srcOrd="0" destOrd="0" presId="urn:microsoft.com/office/officeart/2005/8/layout/cycle6"/>
    <dgm:cxn modelId="{BB1E3571-F865-487B-8312-FD0833A5A350}" srcId="{26C591DA-45CC-4537-A38D-690F9F8CB668}" destId="{3A947F15-0619-4817-B751-2B50B99A2E26}" srcOrd="2" destOrd="0" parTransId="{81890408-5E28-4530-AC5F-4CEB7E79BA2E}" sibTransId="{F5F01900-EA8F-4088-AC36-5C965212EDA2}"/>
    <dgm:cxn modelId="{198CDF8E-BBF3-493F-A245-AC8A3960549F}" type="presOf" srcId="{3A947F15-0619-4817-B751-2B50B99A2E26}" destId="{FE30515F-F571-482F-BC60-401585234E8D}" srcOrd="0" destOrd="0" presId="urn:microsoft.com/office/officeart/2005/8/layout/cycle6"/>
    <dgm:cxn modelId="{0BA1AEAE-F157-4286-8BBB-CB9A0D0498A2}" type="presParOf" srcId="{20EEF665-EDE2-4563-B7D7-D4561FA95E6D}" destId="{8F031682-28D5-4717-88AF-31C8F6B23A31}" srcOrd="0" destOrd="0" presId="urn:microsoft.com/office/officeart/2005/8/layout/cycle6"/>
    <dgm:cxn modelId="{96A8CFCB-E584-4D0C-BFE9-F8236DE3AD86}" type="presParOf" srcId="{20EEF665-EDE2-4563-B7D7-D4561FA95E6D}" destId="{0BB01EDA-0656-45EA-93FB-FDC2533BCB59}" srcOrd="1" destOrd="0" presId="urn:microsoft.com/office/officeart/2005/8/layout/cycle6"/>
    <dgm:cxn modelId="{9426BC8D-D83B-4418-92C1-A7E0FF00C80A}" type="presParOf" srcId="{20EEF665-EDE2-4563-B7D7-D4561FA95E6D}" destId="{982E3D0D-9B0D-47AA-AE4E-320483EAB810}" srcOrd="2" destOrd="0" presId="urn:microsoft.com/office/officeart/2005/8/layout/cycle6"/>
    <dgm:cxn modelId="{FC93E2DE-2830-41C4-9251-9B3FA837C07F}" type="presParOf" srcId="{20EEF665-EDE2-4563-B7D7-D4561FA95E6D}" destId="{B9096FC2-2210-4326-ACB0-7686BB8F26DB}" srcOrd="3" destOrd="0" presId="urn:microsoft.com/office/officeart/2005/8/layout/cycle6"/>
    <dgm:cxn modelId="{6C2148F8-830F-4EB6-9CD8-23ADC6CA8361}" type="presParOf" srcId="{20EEF665-EDE2-4563-B7D7-D4561FA95E6D}" destId="{E4DCE66C-FA6A-4D55-B5D4-E2D650AA9841}" srcOrd="4" destOrd="0" presId="urn:microsoft.com/office/officeart/2005/8/layout/cycle6"/>
    <dgm:cxn modelId="{3A7F0585-D884-430D-9A13-F12BABB59554}" type="presParOf" srcId="{20EEF665-EDE2-4563-B7D7-D4561FA95E6D}" destId="{888F8D64-704E-489B-B98F-0BCD0822D7B3}" srcOrd="5" destOrd="0" presId="urn:microsoft.com/office/officeart/2005/8/layout/cycle6"/>
    <dgm:cxn modelId="{D478D1E0-32AA-4D92-9F9D-A04E5F3AF717}" type="presParOf" srcId="{20EEF665-EDE2-4563-B7D7-D4561FA95E6D}" destId="{FE30515F-F571-482F-BC60-401585234E8D}" srcOrd="6" destOrd="0" presId="urn:microsoft.com/office/officeart/2005/8/layout/cycle6"/>
    <dgm:cxn modelId="{A8E52622-822E-405F-9843-3E1E5B7B7057}" type="presParOf" srcId="{20EEF665-EDE2-4563-B7D7-D4561FA95E6D}" destId="{C1DB21B2-C16A-4C83-A02A-2873B881A9EE}" srcOrd="7" destOrd="0" presId="urn:microsoft.com/office/officeart/2005/8/layout/cycle6"/>
    <dgm:cxn modelId="{67DD7066-77FE-4B61-BBD3-131190016505}" type="presParOf" srcId="{20EEF665-EDE2-4563-B7D7-D4561FA95E6D}" destId="{73BCF3DC-E170-431E-8675-67AD403D6BA3}" srcOrd="8" destOrd="0" presId="urn:microsoft.com/office/officeart/2005/8/layout/cycle6"/>
    <dgm:cxn modelId="{6182B0A3-C49E-4E65-B2C7-386ECD9AA9D6}" type="presParOf" srcId="{20EEF665-EDE2-4563-B7D7-D4561FA95E6D}" destId="{35757456-66E1-4D37-9CF9-166EAB06F2D2}" srcOrd="9" destOrd="0" presId="urn:microsoft.com/office/officeart/2005/8/layout/cycle6"/>
    <dgm:cxn modelId="{BBB59D16-16F9-41B3-9FDC-5B86F5765C2C}" type="presParOf" srcId="{20EEF665-EDE2-4563-B7D7-D4561FA95E6D}" destId="{B35FAAF9-D700-420C-A8A6-C9655166C204}" srcOrd="10" destOrd="0" presId="urn:microsoft.com/office/officeart/2005/8/layout/cycle6"/>
    <dgm:cxn modelId="{D3B0D62D-F3AE-4377-95FD-DE127278E25D}" type="presParOf" srcId="{20EEF665-EDE2-4563-B7D7-D4561FA95E6D}" destId="{086EF229-E564-4EAA-8D00-ABC71FBEFD5A}" srcOrd="11" destOrd="0" presId="urn:microsoft.com/office/officeart/2005/8/layout/cycle6"/>
  </dgm:cxnLst>
  <dgm:bg>
    <a:blipFill>
      <a:blip xmlns:r="http://schemas.openxmlformats.org/officeDocument/2006/relationships" r:embed="rId1"/>
      <a:tile tx="0" ty="0" sx="100000" sy="100000" flip="none" algn="tl"/>
    </a:blip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079FECE-78C7-4DE5-9464-716245F64592}" type="doc">
      <dgm:prSet loTypeId="urn:microsoft.com/office/officeart/2005/8/layout/radial6" loCatId="cycle" qsTypeId="urn:microsoft.com/office/officeart/2005/8/quickstyle/simple5" qsCatId="simple" csTypeId="urn:microsoft.com/office/officeart/2005/8/colors/colorful3" csCatId="colorful" phldr="1"/>
      <dgm:spPr/>
      <dgm:t>
        <a:bodyPr/>
        <a:lstStyle/>
        <a:p>
          <a:pPr rtl="1"/>
          <a:endParaRPr lang="ar-EG"/>
        </a:p>
      </dgm:t>
    </dgm:pt>
    <dgm:pt modelId="{781080DA-B9DE-4F7A-8F5E-CA4B7E91220B}">
      <dgm:prSet phldrT="[نص]"/>
      <dgm:spPr>
        <a:ln w="57150">
          <a:solidFill>
            <a:schemeClr val="tx1"/>
          </a:solidFill>
        </a:ln>
      </dgm:spPr>
      <dgm:t>
        <a:bodyPr/>
        <a:lstStyle/>
        <a:p>
          <a:pPr rtl="1"/>
          <a:r>
            <a:rPr lang="ar-EG" b="1" dirty="0" smtClean="0"/>
            <a:t>أنواع التفكير السليم</a:t>
          </a:r>
          <a:endParaRPr lang="ar-EG" b="1" dirty="0"/>
        </a:p>
      </dgm:t>
    </dgm:pt>
    <dgm:pt modelId="{39EE4ABF-8626-4378-96B9-1A6151110915}" type="parTrans" cxnId="{58E6139F-8750-478A-A1C9-D5D4FA9BC7F8}">
      <dgm:prSet/>
      <dgm:spPr/>
      <dgm:t>
        <a:bodyPr/>
        <a:lstStyle/>
        <a:p>
          <a:pPr rtl="1"/>
          <a:endParaRPr lang="ar-EG"/>
        </a:p>
      </dgm:t>
    </dgm:pt>
    <dgm:pt modelId="{68D42A0E-ABA2-4F27-9AA8-14DB70287C50}" type="sibTrans" cxnId="{58E6139F-8750-478A-A1C9-D5D4FA9BC7F8}">
      <dgm:prSet/>
      <dgm:spPr/>
      <dgm:t>
        <a:bodyPr/>
        <a:lstStyle/>
        <a:p>
          <a:pPr rtl="1"/>
          <a:endParaRPr lang="ar-EG"/>
        </a:p>
      </dgm:t>
    </dgm:pt>
    <dgm:pt modelId="{FE197B94-5288-4FA4-B4C8-E5F84DE7BC26}">
      <dgm:prSet phldrT="[نص]" custT="1"/>
      <dgm:spPr>
        <a:ln w="57150" cmpd="dbl">
          <a:solidFill>
            <a:schemeClr val="tx1"/>
          </a:solidFill>
        </a:ln>
      </dgm:spPr>
      <dgm:t>
        <a:bodyPr/>
        <a:lstStyle/>
        <a:p>
          <a:pPr rtl="1"/>
          <a:r>
            <a:rPr lang="ar-EG" sz="3200" b="1" dirty="0" smtClean="0"/>
            <a:t>التفكير العلمي القائم على حل المشكلات</a:t>
          </a:r>
          <a:endParaRPr lang="ar-EG" sz="3200" b="1" dirty="0"/>
        </a:p>
      </dgm:t>
    </dgm:pt>
    <dgm:pt modelId="{3F1570D7-DBFB-419E-B177-3DFFB05338CD}" type="parTrans" cxnId="{B6C04DB6-B011-4B1A-A985-4FA2FC85E851}">
      <dgm:prSet/>
      <dgm:spPr/>
      <dgm:t>
        <a:bodyPr/>
        <a:lstStyle/>
        <a:p>
          <a:pPr rtl="1"/>
          <a:endParaRPr lang="ar-EG"/>
        </a:p>
      </dgm:t>
    </dgm:pt>
    <dgm:pt modelId="{B9559F07-3075-4EC3-BB0B-83AE37A1B0B4}" type="sibTrans" cxnId="{B6C04DB6-B011-4B1A-A985-4FA2FC85E851}">
      <dgm:prSet/>
      <dgm:spPr>
        <a:ln w="57150">
          <a:solidFill>
            <a:schemeClr val="tx1"/>
          </a:solidFill>
        </a:ln>
      </dgm:spPr>
      <dgm:t>
        <a:bodyPr/>
        <a:lstStyle/>
        <a:p>
          <a:pPr rtl="1"/>
          <a:endParaRPr lang="ar-EG"/>
        </a:p>
      </dgm:t>
    </dgm:pt>
    <dgm:pt modelId="{82F0A7CC-7DDA-4DB1-9D73-2EFCC3A4E241}">
      <dgm:prSet phldrT="[نص]" custT="1"/>
      <dgm:spPr>
        <a:ln w="57150">
          <a:solidFill>
            <a:schemeClr val="tx1"/>
          </a:solidFill>
        </a:ln>
      </dgm:spPr>
      <dgm:t>
        <a:bodyPr/>
        <a:lstStyle/>
        <a:p>
          <a:pPr rtl="1"/>
          <a:r>
            <a:rPr lang="ar-EG" sz="3200" b="1" dirty="0" smtClean="0"/>
            <a:t>التفكير الإبداعي أو الابتكاري</a:t>
          </a:r>
          <a:endParaRPr lang="ar-EG" sz="3200" b="1" dirty="0"/>
        </a:p>
      </dgm:t>
    </dgm:pt>
    <dgm:pt modelId="{B6581536-A958-4772-BAB7-DCDEF1A1E556}" type="parTrans" cxnId="{2A63BDDB-B52B-43DF-B76E-75A3D057ABEB}">
      <dgm:prSet/>
      <dgm:spPr/>
      <dgm:t>
        <a:bodyPr/>
        <a:lstStyle/>
        <a:p>
          <a:pPr rtl="1"/>
          <a:endParaRPr lang="ar-EG"/>
        </a:p>
      </dgm:t>
    </dgm:pt>
    <dgm:pt modelId="{5C883D79-D872-42D4-AF31-5B2C12BB1BDB}" type="sibTrans" cxnId="{2A63BDDB-B52B-43DF-B76E-75A3D057ABEB}">
      <dgm:prSet/>
      <dgm:spPr>
        <a:ln w="57150">
          <a:solidFill>
            <a:schemeClr val="tx1"/>
          </a:solidFill>
        </a:ln>
      </dgm:spPr>
      <dgm:t>
        <a:bodyPr/>
        <a:lstStyle/>
        <a:p>
          <a:pPr rtl="1"/>
          <a:endParaRPr lang="ar-EG"/>
        </a:p>
      </dgm:t>
    </dgm:pt>
    <dgm:pt modelId="{8434A772-4A5D-4F3C-B632-BB1B92329F4E}">
      <dgm:prSet phldrT="[نص]"/>
      <dgm:spPr>
        <a:ln w="57150">
          <a:solidFill>
            <a:schemeClr val="tx1"/>
          </a:solidFill>
        </a:ln>
      </dgm:spPr>
      <dgm:t>
        <a:bodyPr/>
        <a:lstStyle/>
        <a:p>
          <a:pPr rtl="1"/>
          <a:r>
            <a:rPr lang="ar-EG" b="1" dirty="0" smtClean="0"/>
            <a:t>التفكير الناقد</a:t>
          </a:r>
          <a:endParaRPr lang="ar-EG" b="1" dirty="0"/>
        </a:p>
      </dgm:t>
    </dgm:pt>
    <dgm:pt modelId="{370892F1-9C51-4602-8566-FA36FACD9E17}" type="parTrans" cxnId="{6658F13A-3EE3-4902-B241-9C7918F487C3}">
      <dgm:prSet/>
      <dgm:spPr/>
      <dgm:t>
        <a:bodyPr/>
        <a:lstStyle/>
        <a:p>
          <a:pPr rtl="1"/>
          <a:endParaRPr lang="ar-EG"/>
        </a:p>
      </dgm:t>
    </dgm:pt>
    <dgm:pt modelId="{132A6B11-980D-4EF1-820D-0EA592BA84C1}" type="sibTrans" cxnId="{6658F13A-3EE3-4902-B241-9C7918F487C3}">
      <dgm:prSet/>
      <dgm:spPr>
        <a:ln w="57150">
          <a:solidFill>
            <a:schemeClr val="tx1"/>
          </a:solidFill>
        </a:ln>
      </dgm:spPr>
      <dgm:t>
        <a:bodyPr/>
        <a:lstStyle/>
        <a:p>
          <a:pPr rtl="1"/>
          <a:endParaRPr lang="ar-EG"/>
        </a:p>
      </dgm:t>
    </dgm:pt>
    <dgm:pt modelId="{F5163040-1B51-4E67-8B64-FEA096C817D2}">
      <dgm:prSet phldrT="[نص]"/>
      <dgm:spPr>
        <a:ln w="57150">
          <a:solidFill>
            <a:schemeClr val="tx1"/>
          </a:solidFill>
        </a:ln>
      </dgm:spPr>
      <dgm:t>
        <a:bodyPr/>
        <a:lstStyle/>
        <a:p>
          <a:pPr rtl="1"/>
          <a:r>
            <a:rPr lang="ar-EG" b="1" dirty="0" smtClean="0"/>
            <a:t>التفكير المنطقي</a:t>
          </a:r>
          <a:endParaRPr lang="ar-EG" b="1" dirty="0"/>
        </a:p>
      </dgm:t>
    </dgm:pt>
    <dgm:pt modelId="{7DEE38D6-667B-41D5-9F99-054D8180A46C}" type="parTrans" cxnId="{2579C550-E99F-4F5F-98EF-99B38665D628}">
      <dgm:prSet/>
      <dgm:spPr/>
      <dgm:t>
        <a:bodyPr/>
        <a:lstStyle/>
        <a:p>
          <a:pPr rtl="1"/>
          <a:endParaRPr lang="ar-EG"/>
        </a:p>
      </dgm:t>
    </dgm:pt>
    <dgm:pt modelId="{371F4392-402D-4957-82D1-0A7C1FB09E43}" type="sibTrans" cxnId="{2579C550-E99F-4F5F-98EF-99B38665D628}">
      <dgm:prSet/>
      <dgm:spPr>
        <a:ln w="57150">
          <a:solidFill>
            <a:schemeClr val="tx1"/>
          </a:solidFill>
        </a:ln>
      </dgm:spPr>
      <dgm:t>
        <a:bodyPr/>
        <a:lstStyle/>
        <a:p>
          <a:pPr rtl="1"/>
          <a:endParaRPr lang="ar-EG"/>
        </a:p>
      </dgm:t>
    </dgm:pt>
    <dgm:pt modelId="{9B1F7215-70AE-4941-90ED-B079439F8CE4}" type="pres">
      <dgm:prSet presAssocID="{1079FECE-78C7-4DE5-9464-716245F64592}" presName="Name0" presStyleCnt="0">
        <dgm:presLayoutVars>
          <dgm:chMax val="1"/>
          <dgm:dir/>
          <dgm:animLvl val="ctr"/>
          <dgm:resizeHandles val="exact"/>
        </dgm:presLayoutVars>
      </dgm:prSet>
      <dgm:spPr/>
      <dgm:t>
        <a:bodyPr/>
        <a:lstStyle/>
        <a:p>
          <a:pPr rtl="1"/>
          <a:endParaRPr lang="ar-EG"/>
        </a:p>
      </dgm:t>
    </dgm:pt>
    <dgm:pt modelId="{577C0189-9C3A-4F26-9B69-06C8620F19A9}" type="pres">
      <dgm:prSet presAssocID="{781080DA-B9DE-4F7A-8F5E-CA4B7E91220B}" presName="centerShape" presStyleLbl="node0" presStyleIdx="0" presStyleCnt="1" custScaleX="110015"/>
      <dgm:spPr/>
      <dgm:t>
        <a:bodyPr/>
        <a:lstStyle/>
        <a:p>
          <a:pPr rtl="1"/>
          <a:endParaRPr lang="ar-EG"/>
        </a:p>
      </dgm:t>
    </dgm:pt>
    <dgm:pt modelId="{65C553DC-571E-478B-BBBF-BA77BE0DEA57}" type="pres">
      <dgm:prSet presAssocID="{FE197B94-5288-4FA4-B4C8-E5F84DE7BC26}" presName="node" presStyleLbl="node1" presStyleIdx="0" presStyleCnt="4" custScaleX="191782" custScaleY="120238" custRadScaleRad="93357" custRadScaleInc="445">
        <dgm:presLayoutVars>
          <dgm:bulletEnabled val="1"/>
        </dgm:presLayoutVars>
      </dgm:prSet>
      <dgm:spPr/>
      <dgm:t>
        <a:bodyPr/>
        <a:lstStyle/>
        <a:p>
          <a:pPr rtl="1"/>
          <a:endParaRPr lang="ar-EG"/>
        </a:p>
      </dgm:t>
    </dgm:pt>
    <dgm:pt modelId="{8B36ADBB-1881-450B-BB3F-AF1B0D170BD0}" type="pres">
      <dgm:prSet presAssocID="{FE197B94-5288-4FA4-B4C8-E5F84DE7BC26}" presName="dummy" presStyleCnt="0"/>
      <dgm:spPr/>
    </dgm:pt>
    <dgm:pt modelId="{CCB16D14-4001-4615-928B-6DF9DC3894FF}" type="pres">
      <dgm:prSet presAssocID="{B9559F07-3075-4EC3-BB0B-83AE37A1B0B4}" presName="sibTrans" presStyleLbl="sibTrans2D1" presStyleIdx="0" presStyleCnt="4"/>
      <dgm:spPr/>
      <dgm:t>
        <a:bodyPr/>
        <a:lstStyle/>
        <a:p>
          <a:pPr rtl="1"/>
          <a:endParaRPr lang="ar-EG"/>
        </a:p>
      </dgm:t>
    </dgm:pt>
    <dgm:pt modelId="{A0C861FF-A37D-4E5B-8A0F-03C719C6B8FE}" type="pres">
      <dgm:prSet presAssocID="{82F0A7CC-7DDA-4DB1-9D73-2EFCC3A4E241}" presName="node" presStyleLbl="node1" presStyleIdx="1" presStyleCnt="4" custScaleX="171876" custRadScaleRad="116785" custRadScaleInc="-5425">
        <dgm:presLayoutVars>
          <dgm:bulletEnabled val="1"/>
        </dgm:presLayoutVars>
      </dgm:prSet>
      <dgm:spPr/>
      <dgm:t>
        <a:bodyPr/>
        <a:lstStyle/>
        <a:p>
          <a:pPr rtl="1"/>
          <a:endParaRPr lang="ar-EG"/>
        </a:p>
      </dgm:t>
    </dgm:pt>
    <dgm:pt modelId="{5E6F037F-B87C-41A7-B952-9DB9A8A56624}" type="pres">
      <dgm:prSet presAssocID="{82F0A7CC-7DDA-4DB1-9D73-2EFCC3A4E241}" presName="dummy" presStyleCnt="0"/>
      <dgm:spPr/>
    </dgm:pt>
    <dgm:pt modelId="{AECC17A6-0F85-441B-9B08-ED2670535138}" type="pres">
      <dgm:prSet presAssocID="{5C883D79-D872-42D4-AF31-5B2C12BB1BDB}" presName="sibTrans" presStyleLbl="sibTrans2D1" presStyleIdx="1" presStyleCnt="4"/>
      <dgm:spPr/>
      <dgm:t>
        <a:bodyPr/>
        <a:lstStyle/>
        <a:p>
          <a:pPr rtl="1"/>
          <a:endParaRPr lang="ar-EG"/>
        </a:p>
      </dgm:t>
    </dgm:pt>
    <dgm:pt modelId="{C3C6FB3F-6F8A-4B69-90A9-A6EE6A315445}" type="pres">
      <dgm:prSet presAssocID="{8434A772-4A5D-4F3C-B632-BB1B92329F4E}" presName="node" presStyleLbl="node1" presStyleIdx="2" presStyleCnt="4" custScaleX="156504">
        <dgm:presLayoutVars>
          <dgm:bulletEnabled val="1"/>
        </dgm:presLayoutVars>
      </dgm:prSet>
      <dgm:spPr/>
      <dgm:t>
        <a:bodyPr/>
        <a:lstStyle/>
        <a:p>
          <a:pPr rtl="1"/>
          <a:endParaRPr lang="ar-EG"/>
        </a:p>
      </dgm:t>
    </dgm:pt>
    <dgm:pt modelId="{CD1B52B8-B31C-44BB-A284-F7EA62D656F6}" type="pres">
      <dgm:prSet presAssocID="{8434A772-4A5D-4F3C-B632-BB1B92329F4E}" presName="dummy" presStyleCnt="0"/>
      <dgm:spPr/>
    </dgm:pt>
    <dgm:pt modelId="{DE4215EB-3A21-4056-AC4D-F34F852CF162}" type="pres">
      <dgm:prSet presAssocID="{132A6B11-980D-4EF1-820D-0EA592BA84C1}" presName="sibTrans" presStyleLbl="sibTrans2D1" presStyleIdx="2" presStyleCnt="4"/>
      <dgm:spPr/>
      <dgm:t>
        <a:bodyPr/>
        <a:lstStyle/>
        <a:p>
          <a:pPr rtl="1"/>
          <a:endParaRPr lang="ar-EG"/>
        </a:p>
      </dgm:t>
    </dgm:pt>
    <dgm:pt modelId="{A97726F6-810C-4F80-994B-C96F4C3BBFBF}" type="pres">
      <dgm:prSet presAssocID="{F5163040-1B51-4E67-8B64-FEA096C817D2}" presName="node" presStyleLbl="node1" presStyleIdx="3" presStyleCnt="4" custScaleX="171488" custRadScaleRad="141794" custRadScaleInc="-24">
        <dgm:presLayoutVars>
          <dgm:bulletEnabled val="1"/>
        </dgm:presLayoutVars>
      </dgm:prSet>
      <dgm:spPr/>
      <dgm:t>
        <a:bodyPr/>
        <a:lstStyle/>
        <a:p>
          <a:pPr rtl="1"/>
          <a:endParaRPr lang="ar-EG"/>
        </a:p>
      </dgm:t>
    </dgm:pt>
    <dgm:pt modelId="{84F2B0AE-FBCC-4F0C-A498-EC0DC50DED8B}" type="pres">
      <dgm:prSet presAssocID="{F5163040-1B51-4E67-8B64-FEA096C817D2}" presName="dummy" presStyleCnt="0"/>
      <dgm:spPr/>
    </dgm:pt>
    <dgm:pt modelId="{A51BAE69-A097-40C2-A1C2-35BE420991BB}" type="pres">
      <dgm:prSet presAssocID="{371F4392-402D-4957-82D1-0A7C1FB09E43}" presName="sibTrans" presStyleLbl="sibTrans2D1" presStyleIdx="3" presStyleCnt="4"/>
      <dgm:spPr/>
      <dgm:t>
        <a:bodyPr/>
        <a:lstStyle/>
        <a:p>
          <a:pPr rtl="1"/>
          <a:endParaRPr lang="ar-EG"/>
        </a:p>
      </dgm:t>
    </dgm:pt>
  </dgm:ptLst>
  <dgm:cxnLst>
    <dgm:cxn modelId="{5AEA6370-7C34-4AE5-8F00-E88E601070F5}" type="presOf" srcId="{FE197B94-5288-4FA4-B4C8-E5F84DE7BC26}" destId="{65C553DC-571E-478B-BBBF-BA77BE0DEA57}" srcOrd="0" destOrd="0" presId="urn:microsoft.com/office/officeart/2005/8/layout/radial6"/>
    <dgm:cxn modelId="{530209F5-48AE-4664-8A4B-8B9C3235EBE8}" type="presOf" srcId="{8434A772-4A5D-4F3C-B632-BB1B92329F4E}" destId="{C3C6FB3F-6F8A-4B69-90A9-A6EE6A315445}" srcOrd="0" destOrd="0" presId="urn:microsoft.com/office/officeart/2005/8/layout/radial6"/>
    <dgm:cxn modelId="{2579C550-E99F-4F5F-98EF-99B38665D628}" srcId="{781080DA-B9DE-4F7A-8F5E-CA4B7E91220B}" destId="{F5163040-1B51-4E67-8B64-FEA096C817D2}" srcOrd="3" destOrd="0" parTransId="{7DEE38D6-667B-41D5-9F99-054D8180A46C}" sibTransId="{371F4392-402D-4957-82D1-0A7C1FB09E43}"/>
    <dgm:cxn modelId="{5BA73F6C-4D81-4F43-A493-7C05E4D25EA9}" type="presOf" srcId="{5C883D79-D872-42D4-AF31-5B2C12BB1BDB}" destId="{AECC17A6-0F85-441B-9B08-ED2670535138}" srcOrd="0" destOrd="0" presId="urn:microsoft.com/office/officeart/2005/8/layout/radial6"/>
    <dgm:cxn modelId="{12588D55-398D-4E14-BE28-80338EB3E288}" type="presOf" srcId="{371F4392-402D-4957-82D1-0A7C1FB09E43}" destId="{A51BAE69-A097-40C2-A1C2-35BE420991BB}" srcOrd="0" destOrd="0" presId="urn:microsoft.com/office/officeart/2005/8/layout/radial6"/>
    <dgm:cxn modelId="{6658F13A-3EE3-4902-B241-9C7918F487C3}" srcId="{781080DA-B9DE-4F7A-8F5E-CA4B7E91220B}" destId="{8434A772-4A5D-4F3C-B632-BB1B92329F4E}" srcOrd="2" destOrd="0" parTransId="{370892F1-9C51-4602-8566-FA36FACD9E17}" sibTransId="{132A6B11-980D-4EF1-820D-0EA592BA84C1}"/>
    <dgm:cxn modelId="{B6DA6243-1A40-47C4-B0ED-C30A18362524}" type="presOf" srcId="{132A6B11-980D-4EF1-820D-0EA592BA84C1}" destId="{DE4215EB-3A21-4056-AC4D-F34F852CF162}" srcOrd="0" destOrd="0" presId="urn:microsoft.com/office/officeart/2005/8/layout/radial6"/>
    <dgm:cxn modelId="{77A64F23-0159-42BA-BC46-48F44CB787CB}" type="presOf" srcId="{1079FECE-78C7-4DE5-9464-716245F64592}" destId="{9B1F7215-70AE-4941-90ED-B079439F8CE4}" srcOrd="0" destOrd="0" presId="urn:microsoft.com/office/officeart/2005/8/layout/radial6"/>
    <dgm:cxn modelId="{BE7C7D04-15F4-4681-B4CC-73423B191AD2}" type="presOf" srcId="{82F0A7CC-7DDA-4DB1-9D73-2EFCC3A4E241}" destId="{A0C861FF-A37D-4E5B-8A0F-03C719C6B8FE}" srcOrd="0" destOrd="0" presId="urn:microsoft.com/office/officeart/2005/8/layout/radial6"/>
    <dgm:cxn modelId="{8D564225-8E8B-49A0-9426-B29DF22DAAAA}" type="presOf" srcId="{B9559F07-3075-4EC3-BB0B-83AE37A1B0B4}" destId="{CCB16D14-4001-4615-928B-6DF9DC3894FF}" srcOrd="0" destOrd="0" presId="urn:microsoft.com/office/officeart/2005/8/layout/radial6"/>
    <dgm:cxn modelId="{79FF1FCF-D789-4783-8879-92C15AF79A60}" type="presOf" srcId="{781080DA-B9DE-4F7A-8F5E-CA4B7E91220B}" destId="{577C0189-9C3A-4F26-9B69-06C8620F19A9}" srcOrd="0" destOrd="0" presId="urn:microsoft.com/office/officeart/2005/8/layout/radial6"/>
    <dgm:cxn modelId="{B6C04DB6-B011-4B1A-A985-4FA2FC85E851}" srcId="{781080DA-B9DE-4F7A-8F5E-CA4B7E91220B}" destId="{FE197B94-5288-4FA4-B4C8-E5F84DE7BC26}" srcOrd="0" destOrd="0" parTransId="{3F1570D7-DBFB-419E-B177-3DFFB05338CD}" sibTransId="{B9559F07-3075-4EC3-BB0B-83AE37A1B0B4}"/>
    <dgm:cxn modelId="{23F61638-A6EA-4594-B498-446CFCB13937}" type="presOf" srcId="{F5163040-1B51-4E67-8B64-FEA096C817D2}" destId="{A97726F6-810C-4F80-994B-C96F4C3BBFBF}" srcOrd="0" destOrd="0" presId="urn:microsoft.com/office/officeart/2005/8/layout/radial6"/>
    <dgm:cxn modelId="{2A63BDDB-B52B-43DF-B76E-75A3D057ABEB}" srcId="{781080DA-B9DE-4F7A-8F5E-CA4B7E91220B}" destId="{82F0A7CC-7DDA-4DB1-9D73-2EFCC3A4E241}" srcOrd="1" destOrd="0" parTransId="{B6581536-A958-4772-BAB7-DCDEF1A1E556}" sibTransId="{5C883D79-D872-42D4-AF31-5B2C12BB1BDB}"/>
    <dgm:cxn modelId="{58E6139F-8750-478A-A1C9-D5D4FA9BC7F8}" srcId="{1079FECE-78C7-4DE5-9464-716245F64592}" destId="{781080DA-B9DE-4F7A-8F5E-CA4B7E91220B}" srcOrd="0" destOrd="0" parTransId="{39EE4ABF-8626-4378-96B9-1A6151110915}" sibTransId="{68D42A0E-ABA2-4F27-9AA8-14DB70287C50}"/>
    <dgm:cxn modelId="{7E685C5C-51F8-42C2-9FC0-4759FDD41342}" type="presParOf" srcId="{9B1F7215-70AE-4941-90ED-B079439F8CE4}" destId="{577C0189-9C3A-4F26-9B69-06C8620F19A9}" srcOrd="0" destOrd="0" presId="urn:microsoft.com/office/officeart/2005/8/layout/radial6"/>
    <dgm:cxn modelId="{09D59EA6-931D-461E-89DC-0B17BD7B7E65}" type="presParOf" srcId="{9B1F7215-70AE-4941-90ED-B079439F8CE4}" destId="{65C553DC-571E-478B-BBBF-BA77BE0DEA57}" srcOrd="1" destOrd="0" presId="urn:microsoft.com/office/officeart/2005/8/layout/radial6"/>
    <dgm:cxn modelId="{38CB4F36-2BF9-4C51-B579-838F134ED10F}" type="presParOf" srcId="{9B1F7215-70AE-4941-90ED-B079439F8CE4}" destId="{8B36ADBB-1881-450B-BB3F-AF1B0D170BD0}" srcOrd="2" destOrd="0" presId="urn:microsoft.com/office/officeart/2005/8/layout/radial6"/>
    <dgm:cxn modelId="{A5F48880-A636-452E-BA9E-2A5857A3D9E2}" type="presParOf" srcId="{9B1F7215-70AE-4941-90ED-B079439F8CE4}" destId="{CCB16D14-4001-4615-928B-6DF9DC3894FF}" srcOrd="3" destOrd="0" presId="urn:microsoft.com/office/officeart/2005/8/layout/radial6"/>
    <dgm:cxn modelId="{CB764791-94E2-4546-9A01-5AB8712EFFFB}" type="presParOf" srcId="{9B1F7215-70AE-4941-90ED-B079439F8CE4}" destId="{A0C861FF-A37D-4E5B-8A0F-03C719C6B8FE}" srcOrd="4" destOrd="0" presId="urn:microsoft.com/office/officeart/2005/8/layout/radial6"/>
    <dgm:cxn modelId="{68E561E0-391A-4152-B904-BBE97D4AB49A}" type="presParOf" srcId="{9B1F7215-70AE-4941-90ED-B079439F8CE4}" destId="{5E6F037F-B87C-41A7-B952-9DB9A8A56624}" srcOrd="5" destOrd="0" presId="urn:microsoft.com/office/officeart/2005/8/layout/radial6"/>
    <dgm:cxn modelId="{A1FFB9EA-9A19-4939-882C-8B88C2B0CC7A}" type="presParOf" srcId="{9B1F7215-70AE-4941-90ED-B079439F8CE4}" destId="{AECC17A6-0F85-441B-9B08-ED2670535138}" srcOrd="6" destOrd="0" presId="urn:microsoft.com/office/officeart/2005/8/layout/radial6"/>
    <dgm:cxn modelId="{2D024A4F-4337-4A5E-AE72-C5518CC3945D}" type="presParOf" srcId="{9B1F7215-70AE-4941-90ED-B079439F8CE4}" destId="{C3C6FB3F-6F8A-4B69-90A9-A6EE6A315445}" srcOrd="7" destOrd="0" presId="urn:microsoft.com/office/officeart/2005/8/layout/radial6"/>
    <dgm:cxn modelId="{F47EC55A-460F-4D48-BDC7-27AEBB94985B}" type="presParOf" srcId="{9B1F7215-70AE-4941-90ED-B079439F8CE4}" destId="{CD1B52B8-B31C-44BB-A284-F7EA62D656F6}" srcOrd="8" destOrd="0" presId="urn:microsoft.com/office/officeart/2005/8/layout/radial6"/>
    <dgm:cxn modelId="{D87321AB-800A-4166-A0FB-E01410A15771}" type="presParOf" srcId="{9B1F7215-70AE-4941-90ED-B079439F8CE4}" destId="{DE4215EB-3A21-4056-AC4D-F34F852CF162}" srcOrd="9" destOrd="0" presId="urn:microsoft.com/office/officeart/2005/8/layout/radial6"/>
    <dgm:cxn modelId="{F20E72D3-4BE4-45B5-9144-15393F07F206}" type="presParOf" srcId="{9B1F7215-70AE-4941-90ED-B079439F8CE4}" destId="{A97726F6-810C-4F80-994B-C96F4C3BBFBF}" srcOrd="10" destOrd="0" presId="urn:microsoft.com/office/officeart/2005/8/layout/radial6"/>
    <dgm:cxn modelId="{2227A968-A83E-4061-99F7-F4799D7482AE}" type="presParOf" srcId="{9B1F7215-70AE-4941-90ED-B079439F8CE4}" destId="{84F2B0AE-FBCC-4F0C-A498-EC0DC50DED8B}" srcOrd="11" destOrd="0" presId="urn:microsoft.com/office/officeart/2005/8/layout/radial6"/>
    <dgm:cxn modelId="{839DA027-97A1-41B8-80AE-21CDF947E21F}" type="presParOf" srcId="{9B1F7215-70AE-4941-90ED-B079439F8CE4}" destId="{A51BAE69-A097-40C2-A1C2-35BE420991BB}" srcOrd="12" destOrd="0" presId="urn:microsoft.com/office/officeart/2005/8/layout/radial6"/>
  </dgm:cxnLst>
  <dgm:bg>
    <a:solidFill>
      <a:srgbClr val="FFFF0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8A20E-8E0E-4C2B-B748-3D73564E9B38}" type="doc">
      <dgm:prSet loTypeId="urn:microsoft.com/office/officeart/2005/8/layout/hList3" loCatId="list" qsTypeId="urn:microsoft.com/office/officeart/2005/8/quickstyle/simple3" qsCatId="simple" csTypeId="urn:microsoft.com/office/officeart/2005/8/colors/colorful2" csCatId="colorful" phldr="1"/>
      <dgm:spPr/>
      <dgm:t>
        <a:bodyPr/>
        <a:lstStyle/>
        <a:p>
          <a:pPr rtl="1"/>
          <a:endParaRPr lang="ar-EG"/>
        </a:p>
      </dgm:t>
    </dgm:pt>
    <dgm:pt modelId="{4BE6543E-2F27-424E-B840-57CD39679DC3}">
      <dgm:prSet phldrT="[نص]"/>
      <dgm:spPr>
        <a:ln w="76200">
          <a:solidFill>
            <a:schemeClr val="tx1"/>
          </a:solidFill>
        </a:ln>
      </dgm:spPr>
      <dgm:t>
        <a:bodyPr/>
        <a:lstStyle/>
        <a:p>
          <a:pPr rtl="1"/>
          <a:r>
            <a:rPr lang="ar-SA" b="1" dirty="0" smtClean="0"/>
            <a:t>أمثلة على ذلك</a:t>
          </a:r>
          <a:r>
            <a:rPr lang="ar-EG" b="1" dirty="0" smtClean="0"/>
            <a:t> </a:t>
          </a:r>
          <a:endParaRPr lang="ar-EG" dirty="0"/>
        </a:p>
      </dgm:t>
    </dgm:pt>
    <dgm:pt modelId="{80BEC559-68F8-4992-9A70-53966CC1AB42}" type="parTrans" cxnId="{BE771925-26A5-4F52-80B7-1A64B0A67AE4}">
      <dgm:prSet/>
      <dgm:spPr/>
      <dgm:t>
        <a:bodyPr/>
        <a:lstStyle/>
        <a:p>
          <a:pPr rtl="1"/>
          <a:endParaRPr lang="ar-EG"/>
        </a:p>
      </dgm:t>
    </dgm:pt>
    <dgm:pt modelId="{CA1CF658-1601-44FE-9DDD-C66474D95B96}" type="sibTrans" cxnId="{BE771925-26A5-4F52-80B7-1A64B0A67AE4}">
      <dgm:prSet/>
      <dgm:spPr/>
      <dgm:t>
        <a:bodyPr/>
        <a:lstStyle/>
        <a:p>
          <a:pPr rtl="1"/>
          <a:endParaRPr lang="ar-EG"/>
        </a:p>
      </dgm:t>
    </dgm:pt>
    <dgm:pt modelId="{6D6E958F-5B07-4D24-9279-1EDC09D0A7AA}">
      <dgm:prSet phldrT="[نص]" custT="1"/>
      <dgm:spPr>
        <a:ln w="57150">
          <a:solidFill>
            <a:schemeClr val="tx1"/>
          </a:solidFill>
        </a:ln>
      </dgm:spPr>
      <dgm:t>
        <a:bodyPr/>
        <a:lstStyle/>
        <a:p>
          <a:pPr rtl="1"/>
          <a:r>
            <a:rPr lang="ar-EG" sz="3600" b="1" dirty="0" smtClean="0"/>
            <a:t>- </a:t>
          </a:r>
          <a:r>
            <a:rPr lang="ar-SA" sz="3600" b="1" dirty="0" smtClean="0"/>
            <a:t>إذا كان الاستقرار في المجتمع هو الأساس، فإن الهجرة مشكلة.</a:t>
          </a:r>
          <a:endParaRPr lang="ar-EG" sz="3600" dirty="0"/>
        </a:p>
      </dgm:t>
    </dgm:pt>
    <dgm:pt modelId="{DD39C6A1-A292-419F-AA94-C2740A55151C}" type="parTrans" cxnId="{9F338392-F776-4B94-89C2-2615D3B1D808}">
      <dgm:prSet/>
      <dgm:spPr/>
      <dgm:t>
        <a:bodyPr/>
        <a:lstStyle/>
        <a:p>
          <a:pPr rtl="1"/>
          <a:endParaRPr lang="ar-EG"/>
        </a:p>
      </dgm:t>
    </dgm:pt>
    <dgm:pt modelId="{F070ED51-A1F3-4807-BB45-A4748CF2C4A5}" type="sibTrans" cxnId="{9F338392-F776-4B94-89C2-2615D3B1D808}">
      <dgm:prSet/>
      <dgm:spPr/>
      <dgm:t>
        <a:bodyPr/>
        <a:lstStyle/>
        <a:p>
          <a:pPr rtl="1"/>
          <a:endParaRPr lang="ar-EG"/>
        </a:p>
      </dgm:t>
    </dgm:pt>
    <dgm:pt modelId="{0C66136D-CFAB-4FDA-9D39-5E3F9FA7D39A}">
      <dgm:prSet phldrT="[نص]" custT="1"/>
      <dgm:spPr>
        <a:ln w="76200">
          <a:solidFill>
            <a:schemeClr val="tx1"/>
          </a:solidFill>
        </a:ln>
      </dgm:spPr>
      <dgm:t>
        <a:bodyPr/>
        <a:lstStyle/>
        <a:p>
          <a:pPr rtl="1"/>
          <a:r>
            <a:rPr lang="ar-EG" sz="3600" b="1" dirty="0" smtClean="0"/>
            <a:t>- </a:t>
          </a:r>
          <a:r>
            <a:rPr lang="ar-SA" sz="3600" b="1" dirty="0" smtClean="0"/>
            <a:t>إذا كان الزواج واستمراره شيئاً معتاد، فإن الطلاق مشكلة.</a:t>
          </a:r>
          <a:endParaRPr lang="ar-EG" sz="3600" dirty="0"/>
        </a:p>
      </dgm:t>
    </dgm:pt>
    <dgm:pt modelId="{5CF35020-EDD6-4579-80A8-8F856450EA02}" type="parTrans" cxnId="{D72D2986-5385-4467-AB02-BCE66FAD6405}">
      <dgm:prSet/>
      <dgm:spPr/>
      <dgm:t>
        <a:bodyPr/>
        <a:lstStyle/>
        <a:p>
          <a:pPr rtl="1"/>
          <a:endParaRPr lang="ar-EG"/>
        </a:p>
      </dgm:t>
    </dgm:pt>
    <dgm:pt modelId="{756CE999-CF3A-47AC-9A5F-E5A21CE6DECC}" type="sibTrans" cxnId="{D72D2986-5385-4467-AB02-BCE66FAD6405}">
      <dgm:prSet/>
      <dgm:spPr/>
      <dgm:t>
        <a:bodyPr/>
        <a:lstStyle/>
        <a:p>
          <a:pPr rtl="1"/>
          <a:endParaRPr lang="ar-EG"/>
        </a:p>
      </dgm:t>
    </dgm:pt>
    <dgm:pt modelId="{F4AAF28C-64C0-4473-B5CA-222D07C741E6}">
      <dgm:prSet custT="1"/>
      <dgm:spPr>
        <a:ln w="76200">
          <a:solidFill>
            <a:schemeClr val="tx1"/>
          </a:solidFill>
        </a:ln>
      </dgm:spPr>
      <dgm:t>
        <a:bodyPr/>
        <a:lstStyle/>
        <a:p>
          <a:pPr rtl="1"/>
          <a:r>
            <a:rPr lang="ar-EG" sz="3600" b="1" dirty="0" smtClean="0"/>
            <a:t>- </a:t>
          </a:r>
          <a:r>
            <a:rPr lang="ar-SA" sz="3600" b="1" dirty="0" smtClean="0"/>
            <a:t>إذا كانت الصراحة والصدق من الأمور المحببة والسوية، فإن الكذب والنفاق والرياء مشكلة </a:t>
          </a:r>
          <a:endParaRPr lang="ar-EG" sz="3600" dirty="0"/>
        </a:p>
      </dgm:t>
    </dgm:pt>
    <dgm:pt modelId="{F00D2DAF-EE72-479A-B6FF-0ED659BFEC67}" type="parTrans" cxnId="{C91F21DB-8B5C-4648-9AEE-D6C690AE0150}">
      <dgm:prSet/>
      <dgm:spPr/>
      <dgm:t>
        <a:bodyPr/>
        <a:lstStyle/>
        <a:p>
          <a:pPr rtl="1"/>
          <a:endParaRPr lang="ar-EG"/>
        </a:p>
      </dgm:t>
    </dgm:pt>
    <dgm:pt modelId="{46D72E91-482D-4EFF-8A0D-6142FF1FD80F}" type="sibTrans" cxnId="{C91F21DB-8B5C-4648-9AEE-D6C690AE0150}">
      <dgm:prSet/>
      <dgm:spPr/>
      <dgm:t>
        <a:bodyPr/>
        <a:lstStyle/>
        <a:p>
          <a:pPr rtl="1"/>
          <a:endParaRPr lang="ar-EG"/>
        </a:p>
      </dgm:t>
    </dgm:pt>
    <dgm:pt modelId="{156FEC62-6C56-4CC0-88D1-CB4D8BAA34E4}" type="pres">
      <dgm:prSet presAssocID="{2A38A20E-8E0E-4C2B-B748-3D73564E9B38}" presName="composite" presStyleCnt="0">
        <dgm:presLayoutVars>
          <dgm:chMax val="1"/>
          <dgm:dir/>
          <dgm:resizeHandles val="exact"/>
        </dgm:presLayoutVars>
      </dgm:prSet>
      <dgm:spPr/>
      <dgm:t>
        <a:bodyPr/>
        <a:lstStyle/>
        <a:p>
          <a:pPr rtl="1"/>
          <a:endParaRPr lang="ar-EG"/>
        </a:p>
      </dgm:t>
    </dgm:pt>
    <dgm:pt modelId="{3D436477-BD16-46BF-A178-734F870522F6}" type="pres">
      <dgm:prSet presAssocID="{4BE6543E-2F27-424E-B840-57CD39679DC3}" presName="roof" presStyleLbl="dkBgShp" presStyleIdx="0" presStyleCnt="2"/>
      <dgm:spPr/>
      <dgm:t>
        <a:bodyPr/>
        <a:lstStyle/>
        <a:p>
          <a:pPr rtl="1"/>
          <a:endParaRPr lang="ar-EG"/>
        </a:p>
      </dgm:t>
    </dgm:pt>
    <dgm:pt modelId="{CBB28D7A-5F81-4DAC-9D4B-01C42B52C59D}" type="pres">
      <dgm:prSet presAssocID="{4BE6543E-2F27-424E-B840-57CD39679DC3}" presName="pillars" presStyleCnt="0"/>
      <dgm:spPr/>
    </dgm:pt>
    <dgm:pt modelId="{631C453A-F94F-4B00-9DDA-33089FCF5DBB}" type="pres">
      <dgm:prSet presAssocID="{4BE6543E-2F27-424E-B840-57CD39679DC3}" presName="pillar1" presStyleLbl="node1" presStyleIdx="0" presStyleCnt="3" custLinFactNeighborX="-1390" custLinFactNeighborY="1486">
        <dgm:presLayoutVars>
          <dgm:bulletEnabled val="1"/>
        </dgm:presLayoutVars>
      </dgm:prSet>
      <dgm:spPr/>
      <dgm:t>
        <a:bodyPr/>
        <a:lstStyle/>
        <a:p>
          <a:pPr rtl="1"/>
          <a:endParaRPr lang="ar-EG"/>
        </a:p>
      </dgm:t>
    </dgm:pt>
    <dgm:pt modelId="{B31FFAA5-FB4D-474A-A527-A76C5D39377F}" type="pres">
      <dgm:prSet presAssocID="{6D6E958F-5B07-4D24-9279-1EDC09D0A7AA}" presName="pillarX" presStyleLbl="node1" presStyleIdx="1" presStyleCnt="3">
        <dgm:presLayoutVars>
          <dgm:bulletEnabled val="1"/>
        </dgm:presLayoutVars>
      </dgm:prSet>
      <dgm:spPr/>
      <dgm:t>
        <a:bodyPr/>
        <a:lstStyle/>
        <a:p>
          <a:pPr rtl="1"/>
          <a:endParaRPr lang="ar-EG"/>
        </a:p>
      </dgm:t>
    </dgm:pt>
    <dgm:pt modelId="{000D4C0E-4F51-498E-B455-960198399C09}" type="pres">
      <dgm:prSet presAssocID="{0C66136D-CFAB-4FDA-9D39-5E3F9FA7D39A}" presName="pillarX" presStyleLbl="node1" presStyleIdx="2" presStyleCnt="3">
        <dgm:presLayoutVars>
          <dgm:bulletEnabled val="1"/>
        </dgm:presLayoutVars>
      </dgm:prSet>
      <dgm:spPr/>
      <dgm:t>
        <a:bodyPr/>
        <a:lstStyle/>
        <a:p>
          <a:pPr rtl="1"/>
          <a:endParaRPr lang="ar-EG"/>
        </a:p>
      </dgm:t>
    </dgm:pt>
    <dgm:pt modelId="{D6C43644-82B3-46E5-A935-8ED31680AB4E}" type="pres">
      <dgm:prSet presAssocID="{4BE6543E-2F27-424E-B840-57CD39679DC3}" presName="base" presStyleLbl="dkBgShp" presStyleIdx="1" presStyleCnt="2"/>
      <dgm:spPr/>
    </dgm:pt>
  </dgm:ptLst>
  <dgm:cxnLst>
    <dgm:cxn modelId="{151B395A-6CF6-4FF6-9BE4-FC43DC07440B}" type="presOf" srcId="{2A38A20E-8E0E-4C2B-B748-3D73564E9B38}" destId="{156FEC62-6C56-4CC0-88D1-CB4D8BAA34E4}" srcOrd="0" destOrd="0" presId="urn:microsoft.com/office/officeart/2005/8/layout/hList3"/>
    <dgm:cxn modelId="{9F338392-F776-4B94-89C2-2615D3B1D808}" srcId="{4BE6543E-2F27-424E-B840-57CD39679DC3}" destId="{6D6E958F-5B07-4D24-9279-1EDC09D0A7AA}" srcOrd="1" destOrd="0" parTransId="{DD39C6A1-A292-419F-AA94-C2740A55151C}" sibTransId="{F070ED51-A1F3-4807-BB45-A4748CF2C4A5}"/>
    <dgm:cxn modelId="{C91F21DB-8B5C-4648-9AEE-D6C690AE0150}" srcId="{4BE6543E-2F27-424E-B840-57CD39679DC3}" destId="{F4AAF28C-64C0-4473-B5CA-222D07C741E6}" srcOrd="0" destOrd="0" parTransId="{F00D2DAF-EE72-479A-B6FF-0ED659BFEC67}" sibTransId="{46D72E91-482D-4EFF-8A0D-6142FF1FD80F}"/>
    <dgm:cxn modelId="{EE9DCD61-A98F-4635-816F-C996FF2F51F5}" type="presOf" srcId="{0C66136D-CFAB-4FDA-9D39-5E3F9FA7D39A}" destId="{000D4C0E-4F51-498E-B455-960198399C09}" srcOrd="0" destOrd="0" presId="urn:microsoft.com/office/officeart/2005/8/layout/hList3"/>
    <dgm:cxn modelId="{7D566879-0EC9-43B2-B2D1-C17E48A73D59}" type="presOf" srcId="{6D6E958F-5B07-4D24-9279-1EDC09D0A7AA}" destId="{B31FFAA5-FB4D-474A-A527-A76C5D39377F}" srcOrd="0" destOrd="0" presId="urn:microsoft.com/office/officeart/2005/8/layout/hList3"/>
    <dgm:cxn modelId="{BE771925-26A5-4F52-80B7-1A64B0A67AE4}" srcId="{2A38A20E-8E0E-4C2B-B748-3D73564E9B38}" destId="{4BE6543E-2F27-424E-B840-57CD39679DC3}" srcOrd="0" destOrd="0" parTransId="{80BEC559-68F8-4992-9A70-53966CC1AB42}" sibTransId="{CA1CF658-1601-44FE-9DDD-C66474D95B96}"/>
    <dgm:cxn modelId="{EA05BB04-9B13-41B5-9CA8-9F33ABF700E4}" type="presOf" srcId="{4BE6543E-2F27-424E-B840-57CD39679DC3}" destId="{3D436477-BD16-46BF-A178-734F870522F6}" srcOrd="0" destOrd="0" presId="urn:microsoft.com/office/officeart/2005/8/layout/hList3"/>
    <dgm:cxn modelId="{D72D2986-5385-4467-AB02-BCE66FAD6405}" srcId="{4BE6543E-2F27-424E-B840-57CD39679DC3}" destId="{0C66136D-CFAB-4FDA-9D39-5E3F9FA7D39A}" srcOrd="2" destOrd="0" parTransId="{5CF35020-EDD6-4579-80A8-8F856450EA02}" sibTransId="{756CE999-CF3A-47AC-9A5F-E5A21CE6DECC}"/>
    <dgm:cxn modelId="{24395DAA-9878-481E-A0EC-4D506F15C060}" type="presOf" srcId="{F4AAF28C-64C0-4473-B5CA-222D07C741E6}" destId="{631C453A-F94F-4B00-9DDA-33089FCF5DBB}" srcOrd="0" destOrd="0" presId="urn:microsoft.com/office/officeart/2005/8/layout/hList3"/>
    <dgm:cxn modelId="{318AE12E-FDC2-4B03-9C65-7887FC24D905}" type="presParOf" srcId="{156FEC62-6C56-4CC0-88D1-CB4D8BAA34E4}" destId="{3D436477-BD16-46BF-A178-734F870522F6}" srcOrd="0" destOrd="0" presId="urn:microsoft.com/office/officeart/2005/8/layout/hList3"/>
    <dgm:cxn modelId="{9BD1783B-EF6A-4B30-B7C3-07ADB5AEBC05}" type="presParOf" srcId="{156FEC62-6C56-4CC0-88D1-CB4D8BAA34E4}" destId="{CBB28D7A-5F81-4DAC-9D4B-01C42B52C59D}" srcOrd="1" destOrd="0" presId="urn:microsoft.com/office/officeart/2005/8/layout/hList3"/>
    <dgm:cxn modelId="{9C5E3A8D-22F4-42F6-9ED0-F69CA92B41FE}" type="presParOf" srcId="{CBB28D7A-5F81-4DAC-9D4B-01C42B52C59D}" destId="{631C453A-F94F-4B00-9DDA-33089FCF5DBB}" srcOrd="0" destOrd="0" presId="urn:microsoft.com/office/officeart/2005/8/layout/hList3"/>
    <dgm:cxn modelId="{A10F20B1-C81C-441C-977D-9D1E5674CAEE}" type="presParOf" srcId="{CBB28D7A-5F81-4DAC-9D4B-01C42B52C59D}" destId="{B31FFAA5-FB4D-474A-A527-A76C5D39377F}" srcOrd="1" destOrd="0" presId="urn:microsoft.com/office/officeart/2005/8/layout/hList3"/>
    <dgm:cxn modelId="{025389FC-634F-4B90-8FE6-EA7895D68AF5}" type="presParOf" srcId="{CBB28D7A-5F81-4DAC-9D4B-01C42B52C59D}" destId="{000D4C0E-4F51-498E-B455-960198399C09}" srcOrd="2" destOrd="0" presId="urn:microsoft.com/office/officeart/2005/8/layout/hList3"/>
    <dgm:cxn modelId="{5EE371E4-422B-4916-A00B-04A6F12EE557}" type="presParOf" srcId="{156FEC62-6C56-4CC0-88D1-CB4D8BAA34E4}" destId="{D6C43644-82B3-46E5-A935-8ED31680AB4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6C591DA-45CC-4537-A38D-690F9F8CB668}" type="doc">
      <dgm:prSet loTypeId="urn:microsoft.com/office/officeart/2005/8/layout/cycle1" loCatId="cycle" qsTypeId="urn:microsoft.com/office/officeart/2005/8/quickstyle/simple1" qsCatId="simple" csTypeId="urn:microsoft.com/office/officeart/2005/8/colors/colorful3" csCatId="colorful" phldr="1"/>
      <dgm:spPr/>
      <dgm:t>
        <a:bodyPr/>
        <a:lstStyle/>
        <a:p>
          <a:pPr rtl="1"/>
          <a:endParaRPr lang="ar-EG"/>
        </a:p>
      </dgm:t>
    </dgm:pt>
    <dgm:pt modelId="{7E0F31FD-D33F-4234-A86A-FC5A4C6EE329}">
      <dgm:prSet phldrT="[نص]" custT="1"/>
      <dgm:spPr>
        <a:ln w="57150">
          <a:solidFill>
            <a:schemeClr val="tx1"/>
          </a:solidFill>
        </a:ln>
      </dgm:spPr>
      <dgm:t>
        <a:bodyPr/>
        <a:lstStyle/>
        <a:p>
          <a:pPr rtl="1"/>
          <a:r>
            <a:rPr lang="ar-EG" sz="2800" b="1" dirty="0" smtClean="0"/>
            <a:t>التمييز بين المعلومات والادعاءات.</a:t>
          </a:r>
          <a:endParaRPr lang="ar-EG" sz="2800" dirty="0"/>
        </a:p>
      </dgm:t>
    </dgm:pt>
    <dgm:pt modelId="{15A2DAD8-6288-4C31-A5F2-0FCC166CBF6E}" type="parTrans" cxnId="{45ACB49F-9CEB-4081-B36D-6B76E5EE3664}">
      <dgm:prSet/>
      <dgm:spPr/>
      <dgm:t>
        <a:bodyPr/>
        <a:lstStyle/>
        <a:p>
          <a:pPr rtl="1"/>
          <a:endParaRPr lang="ar-EG"/>
        </a:p>
      </dgm:t>
    </dgm:pt>
    <dgm:pt modelId="{2B4DDE43-AB58-4431-8ADF-11674DD0A678}" type="sibTrans" cxnId="{45ACB49F-9CEB-4081-B36D-6B76E5EE3664}">
      <dgm:prSet/>
      <dgm:spPr>
        <a:ln w="57150">
          <a:solidFill>
            <a:schemeClr val="tx1"/>
          </a:solidFill>
        </a:ln>
      </dgm:spPr>
      <dgm:t>
        <a:bodyPr/>
        <a:lstStyle/>
        <a:p>
          <a:pPr rtl="1"/>
          <a:endParaRPr lang="ar-EG"/>
        </a:p>
      </dgm:t>
    </dgm:pt>
    <dgm:pt modelId="{07A6C471-41C7-4B86-A014-EABD82969F02}">
      <dgm:prSet phldrT="[نص]" custT="1"/>
      <dgm:spPr>
        <a:ln w="57150">
          <a:solidFill>
            <a:schemeClr val="tx1"/>
          </a:solidFill>
        </a:ln>
      </dgm:spPr>
      <dgm:t>
        <a:bodyPr/>
        <a:lstStyle/>
        <a:p>
          <a:pPr rtl="1"/>
          <a:r>
            <a:rPr lang="ar-EG" sz="2800" b="1" dirty="0" smtClean="0"/>
            <a:t>التنبؤ بما يترتب على القرار أو الحل.</a:t>
          </a:r>
          <a:endParaRPr lang="ar-EG" sz="2800" dirty="0"/>
        </a:p>
      </dgm:t>
    </dgm:pt>
    <dgm:pt modelId="{63FB4F55-485F-43DC-8D06-1F35882DC520}" type="parTrans" cxnId="{656BE8A4-1942-43FA-A5DC-C5BA6449939E}">
      <dgm:prSet/>
      <dgm:spPr/>
      <dgm:t>
        <a:bodyPr/>
        <a:lstStyle/>
        <a:p>
          <a:pPr rtl="1"/>
          <a:endParaRPr lang="ar-EG"/>
        </a:p>
      </dgm:t>
    </dgm:pt>
    <dgm:pt modelId="{E3910795-BA1E-417D-88EF-BFEC39DDE7E1}" type="sibTrans" cxnId="{656BE8A4-1942-43FA-A5DC-C5BA6449939E}">
      <dgm:prSet/>
      <dgm:spPr>
        <a:ln w="57150">
          <a:solidFill>
            <a:schemeClr val="tx1"/>
          </a:solidFill>
        </a:ln>
      </dgm:spPr>
      <dgm:t>
        <a:bodyPr/>
        <a:lstStyle/>
        <a:p>
          <a:pPr rtl="1"/>
          <a:endParaRPr lang="ar-EG"/>
        </a:p>
      </dgm:t>
    </dgm:pt>
    <dgm:pt modelId="{3A947F15-0619-4817-B751-2B50B99A2E26}">
      <dgm:prSet phldrT="[نص]"/>
      <dgm:spPr>
        <a:ln w="57150">
          <a:solidFill>
            <a:schemeClr val="tx1"/>
          </a:solidFill>
        </a:ln>
      </dgm:spPr>
      <dgm:t>
        <a:bodyPr/>
        <a:lstStyle/>
        <a:p>
          <a:pPr rtl="1"/>
          <a:r>
            <a:rPr lang="ar-EG" b="1" dirty="0" smtClean="0"/>
            <a:t>تحديد </a:t>
          </a:r>
          <a:r>
            <a:rPr lang="ar-SA" b="1" dirty="0" smtClean="0"/>
            <a:t>مصداقية </a:t>
          </a:r>
          <a:r>
            <a:rPr lang="ar-EG" b="1" dirty="0" smtClean="0"/>
            <a:t>مصدر </a:t>
          </a:r>
          <a:r>
            <a:rPr lang="ar-SA" b="1" dirty="0" smtClean="0"/>
            <a:t>المعلومات.</a:t>
          </a:r>
          <a:r>
            <a:rPr lang="ar-EG" b="1" dirty="0" smtClean="0"/>
            <a:t> </a:t>
          </a:r>
          <a:endParaRPr lang="ar-EG" dirty="0"/>
        </a:p>
      </dgm:t>
    </dgm:pt>
    <dgm:pt modelId="{81890408-5E28-4530-AC5F-4CEB7E79BA2E}" type="parTrans" cxnId="{BB1E3571-F865-487B-8312-FD0833A5A350}">
      <dgm:prSet/>
      <dgm:spPr/>
      <dgm:t>
        <a:bodyPr/>
        <a:lstStyle/>
        <a:p>
          <a:pPr rtl="1"/>
          <a:endParaRPr lang="ar-EG"/>
        </a:p>
      </dgm:t>
    </dgm:pt>
    <dgm:pt modelId="{F5F01900-EA8F-4088-AC36-5C965212EDA2}" type="sibTrans" cxnId="{BB1E3571-F865-487B-8312-FD0833A5A350}">
      <dgm:prSet/>
      <dgm:spPr>
        <a:ln w="57150">
          <a:solidFill>
            <a:schemeClr val="tx1"/>
          </a:solidFill>
        </a:ln>
      </dgm:spPr>
      <dgm:t>
        <a:bodyPr/>
        <a:lstStyle/>
        <a:p>
          <a:pPr rtl="1"/>
          <a:endParaRPr lang="ar-EG"/>
        </a:p>
      </dgm:t>
    </dgm:pt>
    <dgm:pt modelId="{4AA9A341-E0FC-4AF3-888A-83BA2E1FE97E}" type="pres">
      <dgm:prSet presAssocID="{26C591DA-45CC-4537-A38D-690F9F8CB668}" presName="cycle" presStyleCnt="0">
        <dgm:presLayoutVars>
          <dgm:dir/>
          <dgm:resizeHandles val="exact"/>
        </dgm:presLayoutVars>
      </dgm:prSet>
      <dgm:spPr/>
      <dgm:t>
        <a:bodyPr/>
        <a:lstStyle/>
        <a:p>
          <a:pPr rtl="1"/>
          <a:endParaRPr lang="ar-EG"/>
        </a:p>
      </dgm:t>
    </dgm:pt>
    <dgm:pt modelId="{B3C4BECB-C70B-4BDB-A6FC-DA44AA8C6E97}" type="pres">
      <dgm:prSet presAssocID="{7E0F31FD-D33F-4234-A86A-FC5A4C6EE329}" presName="dummy" presStyleCnt="0"/>
      <dgm:spPr/>
    </dgm:pt>
    <dgm:pt modelId="{A930357C-CD20-4DDA-A9B9-37880BCCA8BA}" type="pres">
      <dgm:prSet presAssocID="{7E0F31FD-D33F-4234-A86A-FC5A4C6EE329}" presName="node" presStyleLbl="revTx" presStyleIdx="0" presStyleCnt="3">
        <dgm:presLayoutVars>
          <dgm:bulletEnabled val="1"/>
        </dgm:presLayoutVars>
      </dgm:prSet>
      <dgm:spPr/>
      <dgm:t>
        <a:bodyPr/>
        <a:lstStyle/>
        <a:p>
          <a:pPr rtl="1"/>
          <a:endParaRPr lang="ar-EG"/>
        </a:p>
      </dgm:t>
    </dgm:pt>
    <dgm:pt modelId="{B291B1BE-F0D9-42D0-821D-AE98ABB9C895}" type="pres">
      <dgm:prSet presAssocID="{2B4DDE43-AB58-4431-8ADF-11674DD0A678}" presName="sibTrans" presStyleLbl="node1" presStyleIdx="0" presStyleCnt="3"/>
      <dgm:spPr/>
      <dgm:t>
        <a:bodyPr/>
        <a:lstStyle/>
        <a:p>
          <a:pPr rtl="1"/>
          <a:endParaRPr lang="ar-EG"/>
        </a:p>
      </dgm:t>
    </dgm:pt>
    <dgm:pt modelId="{A790D007-36FB-478D-A2F8-97041F60A6DB}" type="pres">
      <dgm:prSet presAssocID="{07A6C471-41C7-4B86-A014-EABD82969F02}" presName="dummy" presStyleCnt="0"/>
      <dgm:spPr/>
    </dgm:pt>
    <dgm:pt modelId="{932B645B-CD5C-4A8D-9A94-38E091FA2405}" type="pres">
      <dgm:prSet presAssocID="{07A6C471-41C7-4B86-A014-EABD82969F02}" presName="node" presStyleLbl="revTx" presStyleIdx="1" presStyleCnt="3">
        <dgm:presLayoutVars>
          <dgm:bulletEnabled val="1"/>
        </dgm:presLayoutVars>
      </dgm:prSet>
      <dgm:spPr/>
      <dgm:t>
        <a:bodyPr/>
        <a:lstStyle/>
        <a:p>
          <a:pPr rtl="1"/>
          <a:endParaRPr lang="ar-EG"/>
        </a:p>
      </dgm:t>
    </dgm:pt>
    <dgm:pt modelId="{9D5CE641-9C44-428A-A76E-365658D6C3D4}" type="pres">
      <dgm:prSet presAssocID="{E3910795-BA1E-417D-88EF-BFEC39DDE7E1}" presName="sibTrans" presStyleLbl="node1" presStyleIdx="1" presStyleCnt="3"/>
      <dgm:spPr/>
      <dgm:t>
        <a:bodyPr/>
        <a:lstStyle/>
        <a:p>
          <a:pPr rtl="1"/>
          <a:endParaRPr lang="ar-EG"/>
        </a:p>
      </dgm:t>
    </dgm:pt>
    <dgm:pt modelId="{F108CE1C-111F-4295-AD1F-769DFA6B13D9}" type="pres">
      <dgm:prSet presAssocID="{3A947F15-0619-4817-B751-2B50B99A2E26}" presName="dummy" presStyleCnt="0"/>
      <dgm:spPr/>
    </dgm:pt>
    <dgm:pt modelId="{90A89E55-2F84-4527-B033-8A78410873B8}" type="pres">
      <dgm:prSet presAssocID="{3A947F15-0619-4817-B751-2B50B99A2E26}" presName="node" presStyleLbl="revTx" presStyleIdx="2" presStyleCnt="3">
        <dgm:presLayoutVars>
          <dgm:bulletEnabled val="1"/>
        </dgm:presLayoutVars>
      </dgm:prSet>
      <dgm:spPr/>
      <dgm:t>
        <a:bodyPr/>
        <a:lstStyle/>
        <a:p>
          <a:pPr rtl="1"/>
          <a:endParaRPr lang="ar-EG"/>
        </a:p>
      </dgm:t>
    </dgm:pt>
    <dgm:pt modelId="{7F7B7E4C-C192-4022-9AF1-092FB59744FD}" type="pres">
      <dgm:prSet presAssocID="{F5F01900-EA8F-4088-AC36-5C965212EDA2}" presName="sibTrans" presStyleLbl="node1" presStyleIdx="2" presStyleCnt="3"/>
      <dgm:spPr/>
      <dgm:t>
        <a:bodyPr/>
        <a:lstStyle/>
        <a:p>
          <a:pPr rtl="1"/>
          <a:endParaRPr lang="ar-EG"/>
        </a:p>
      </dgm:t>
    </dgm:pt>
  </dgm:ptLst>
  <dgm:cxnLst>
    <dgm:cxn modelId="{979CC02E-677D-490D-B2BC-509F03B1696B}" type="presOf" srcId="{E3910795-BA1E-417D-88EF-BFEC39DDE7E1}" destId="{9D5CE641-9C44-428A-A76E-365658D6C3D4}" srcOrd="0" destOrd="0" presId="urn:microsoft.com/office/officeart/2005/8/layout/cycle1"/>
    <dgm:cxn modelId="{A9E78667-E89E-4D12-AEF5-31290D944ED3}" type="presOf" srcId="{26C591DA-45CC-4537-A38D-690F9F8CB668}" destId="{4AA9A341-E0FC-4AF3-888A-83BA2E1FE97E}" srcOrd="0" destOrd="0" presId="urn:microsoft.com/office/officeart/2005/8/layout/cycle1"/>
    <dgm:cxn modelId="{45ACB49F-9CEB-4081-B36D-6B76E5EE3664}" srcId="{26C591DA-45CC-4537-A38D-690F9F8CB668}" destId="{7E0F31FD-D33F-4234-A86A-FC5A4C6EE329}" srcOrd="0" destOrd="0" parTransId="{15A2DAD8-6288-4C31-A5F2-0FCC166CBF6E}" sibTransId="{2B4DDE43-AB58-4431-8ADF-11674DD0A678}"/>
    <dgm:cxn modelId="{CF6C9111-E0CC-4278-AB2A-5C6A074ACCBB}" type="presOf" srcId="{2B4DDE43-AB58-4431-8ADF-11674DD0A678}" destId="{B291B1BE-F0D9-42D0-821D-AE98ABB9C895}" srcOrd="0" destOrd="0" presId="urn:microsoft.com/office/officeart/2005/8/layout/cycle1"/>
    <dgm:cxn modelId="{656BE8A4-1942-43FA-A5DC-C5BA6449939E}" srcId="{26C591DA-45CC-4537-A38D-690F9F8CB668}" destId="{07A6C471-41C7-4B86-A014-EABD82969F02}" srcOrd="1" destOrd="0" parTransId="{63FB4F55-485F-43DC-8D06-1F35882DC520}" sibTransId="{E3910795-BA1E-417D-88EF-BFEC39DDE7E1}"/>
    <dgm:cxn modelId="{BB1E3571-F865-487B-8312-FD0833A5A350}" srcId="{26C591DA-45CC-4537-A38D-690F9F8CB668}" destId="{3A947F15-0619-4817-B751-2B50B99A2E26}" srcOrd="2" destOrd="0" parTransId="{81890408-5E28-4530-AC5F-4CEB7E79BA2E}" sibTransId="{F5F01900-EA8F-4088-AC36-5C965212EDA2}"/>
    <dgm:cxn modelId="{54134FC9-EEF4-4810-B526-4C0789EAD596}" type="presOf" srcId="{F5F01900-EA8F-4088-AC36-5C965212EDA2}" destId="{7F7B7E4C-C192-4022-9AF1-092FB59744FD}" srcOrd="0" destOrd="0" presId="urn:microsoft.com/office/officeart/2005/8/layout/cycle1"/>
    <dgm:cxn modelId="{9238E768-99CD-4DA6-A10A-4286ACD82E0E}" type="presOf" srcId="{3A947F15-0619-4817-B751-2B50B99A2E26}" destId="{90A89E55-2F84-4527-B033-8A78410873B8}" srcOrd="0" destOrd="0" presId="urn:microsoft.com/office/officeart/2005/8/layout/cycle1"/>
    <dgm:cxn modelId="{D2828C3A-5E8D-4643-85B4-648CAC45B911}" type="presOf" srcId="{7E0F31FD-D33F-4234-A86A-FC5A4C6EE329}" destId="{A930357C-CD20-4DDA-A9B9-37880BCCA8BA}" srcOrd="0" destOrd="0" presId="urn:microsoft.com/office/officeart/2005/8/layout/cycle1"/>
    <dgm:cxn modelId="{0E7175CD-5105-4495-AE45-32DE9D10C0BD}" type="presOf" srcId="{07A6C471-41C7-4B86-A014-EABD82969F02}" destId="{932B645B-CD5C-4A8D-9A94-38E091FA2405}" srcOrd="0" destOrd="0" presId="urn:microsoft.com/office/officeart/2005/8/layout/cycle1"/>
    <dgm:cxn modelId="{DADA562C-389F-4A6E-BDCE-C559D7FF89A2}" type="presParOf" srcId="{4AA9A341-E0FC-4AF3-888A-83BA2E1FE97E}" destId="{B3C4BECB-C70B-4BDB-A6FC-DA44AA8C6E97}" srcOrd="0" destOrd="0" presId="urn:microsoft.com/office/officeart/2005/8/layout/cycle1"/>
    <dgm:cxn modelId="{30A04A82-2B64-4CA6-8DB7-D778D7832989}" type="presParOf" srcId="{4AA9A341-E0FC-4AF3-888A-83BA2E1FE97E}" destId="{A930357C-CD20-4DDA-A9B9-37880BCCA8BA}" srcOrd="1" destOrd="0" presId="urn:microsoft.com/office/officeart/2005/8/layout/cycle1"/>
    <dgm:cxn modelId="{DEAA0E85-6579-4940-8D5F-657B1B49C218}" type="presParOf" srcId="{4AA9A341-E0FC-4AF3-888A-83BA2E1FE97E}" destId="{B291B1BE-F0D9-42D0-821D-AE98ABB9C895}" srcOrd="2" destOrd="0" presId="urn:microsoft.com/office/officeart/2005/8/layout/cycle1"/>
    <dgm:cxn modelId="{EBAEAAB8-1D87-4722-BB3D-BDC52F65B940}" type="presParOf" srcId="{4AA9A341-E0FC-4AF3-888A-83BA2E1FE97E}" destId="{A790D007-36FB-478D-A2F8-97041F60A6DB}" srcOrd="3" destOrd="0" presId="urn:microsoft.com/office/officeart/2005/8/layout/cycle1"/>
    <dgm:cxn modelId="{1BA6D1B1-C08F-4574-BD83-27114F270190}" type="presParOf" srcId="{4AA9A341-E0FC-4AF3-888A-83BA2E1FE97E}" destId="{932B645B-CD5C-4A8D-9A94-38E091FA2405}" srcOrd="4" destOrd="0" presId="urn:microsoft.com/office/officeart/2005/8/layout/cycle1"/>
    <dgm:cxn modelId="{258C56C8-2C6B-4E9F-9E35-AD40FC306BE1}" type="presParOf" srcId="{4AA9A341-E0FC-4AF3-888A-83BA2E1FE97E}" destId="{9D5CE641-9C44-428A-A76E-365658D6C3D4}" srcOrd="5" destOrd="0" presId="urn:microsoft.com/office/officeart/2005/8/layout/cycle1"/>
    <dgm:cxn modelId="{95B73242-7DAC-46AB-A2B4-DC1AEEBDDF32}" type="presParOf" srcId="{4AA9A341-E0FC-4AF3-888A-83BA2E1FE97E}" destId="{F108CE1C-111F-4295-AD1F-769DFA6B13D9}" srcOrd="6" destOrd="0" presId="urn:microsoft.com/office/officeart/2005/8/layout/cycle1"/>
    <dgm:cxn modelId="{E980EB18-35DF-4CF3-8C6B-DBA7D897B11D}" type="presParOf" srcId="{4AA9A341-E0FC-4AF3-888A-83BA2E1FE97E}" destId="{90A89E55-2F84-4527-B033-8A78410873B8}" srcOrd="7" destOrd="0" presId="urn:microsoft.com/office/officeart/2005/8/layout/cycle1"/>
    <dgm:cxn modelId="{515B9B82-6214-450B-8764-352AF3D7B56B}" type="presParOf" srcId="{4AA9A341-E0FC-4AF3-888A-83BA2E1FE97E}" destId="{7F7B7E4C-C192-4022-9AF1-092FB59744FD}" srcOrd="8" destOrd="0" presId="urn:microsoft.com/office/officeart/2005/8/layout/cycle1"/>
  </dgm:cxnLst>
  <dgm:bg>
    <a:blipFill>
      <a:blip xmlns:r="http://schemas.openxmlformats.org/officeDocument/2006/relationships" r:embed="rId1"/>
      <a:tile tx="0" ty="0" sx="100000" sy="100000" flip="none" algn="tl"/>
    </a:blip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6C591DA-45CC-4537-A38D-690F9F8CB668}" type="doc">
      <dgm:prSet loTypeId="urn:microsoft.com/office/officeart/2005/8/layout/cycle1" loCatId="cycle" qsTypeId="urn:microsoft.com/office/officeart/2005/8/quickstyle/simple1" qsCatId="simple" csTypeId="urn:microsoft.com/office/officeart/2005/8/colors/colorful3" csCatId="colorful" phldr="1"/>
      <dgm:spPr/>
      <dgm:t>
        <a:bodyPr/>
        <a:lstStyle/>
        <a:p>
          <a:pPr rtl="1"/>
          <a:endParaRPr lang="ar-EG"/>
        </a:p>
      </dgm:t>
    </dgm:pt>
    <dgm:pt modelId="{7E0F31FD-D33F-4234-A86A-FC5A4C6EE329}">
      <dgm:prSet phldrT="[نص]" custT="1"/>
      <dgm:spPr>
        <a:ln w="57150">
          <a:solidFill>
            <a:schemeClr val="tx1"/>
          </a:solidFill>
        </a:ln>
      </dgm:spPr>
      <dgm:t>
        <a:bodyPr/>
        <a:lstStyle/>
        <a:p>
          <a:pPr rtl="1"/>
          <a:r>
            <a:rPr lang="ar-EG" sz="2800" b="1" dirty="0" smtClean="0"/>
            <a:t>الشعور بالحاجة إلى التفكير </a:t>
          </a:r>
          <a:endParaRPr lang="ar-EG" sz="2800" dirty="0"/>
        </a:p>
      </dgm:t>
    </dgm:pt>
    <dgm:pt modelId="{15A2DAD8-6288-4C31-A5F2-0FCC166CBF6E}" type="parTrans" cxnId="{45ACB49F-9CEB-4081-B36D-6B76E5EE3664}">
      <dgm:prSet/>
      <dgm:spPr/>
      <dgm:t>
        <a:bodyPr/>
        <a:lstStyle/>
        <a:p>
          <a:pPr rtl="1"/>
          <a:endParaRPr lang="ar-EG"/>
        </a:p>
      </dgm:t>
    </dgm:pt>
    <dgm:pt modelId="{2B4DDE43-AB58-4431-8ADF-11674DD0A678}" type="sibTrans" cxnId="{45ACB49F-9CEB-4081-B36D-6B76E5EE3664}">
      <dgm:prSet/>
      <dgm:spPr>
        <a:ln w="57150">
          <a:solidFill>
            <a:schemeClr val="tx1"/>
          </a:solidFill>
        </a:ln>
      </dgm:spPr>
      <dgm:t>
        <a:bodyPr/>
        <a:lstStyle/>
        <a:p>
          <a:pPr rtl="1"/>
          <a:endParaRPr lang="ar-EG"/>
        </a:p>
      </dgm:t>
    </dgm:pt>
    <dgm:pt modelId="{07A6C471-41C7-4B86-A014-EABD82969F02}">
      <dgm:prSet phldrT="[نص]" custT="1"/>
      <dgm:spPr>
        <a:ln w="57150">
          <a:solidFill>
            <a:schemeClr val="tx1"/>
          </a:solidFill>
        </a:ln>
      </dgm:spPr>
      <dgm:t>
        <a:bodyPr/>
        <a:lstStyle/>
        <a:p>
          <a:pPr rtl="1"/>
          <a:r>
            <a:rPr lang="ar-EG" sz="2800" b="1" dirty="0" smtClean="0"/>
            <a:t>استحضار المعلومات والخبرات المختزنة للاستفادة منها في التعامل مع المسائل الجديدة التي تطرأ</a:t>
          </a:r>
          <a:endParaRPr lang="ar-EG" sz="2800" dirty="0"/>
        </a:p>
      </dgm:t>
    </dgm:pt>
    <dgm:pt modelId="{63FB4F55-485F-43DC-8D06-1F35882DC520}" type="parTrans" cxnId="{656BE8A4-1942-43FA-A5DC-C5BA6449939E}">
      <dgm:prSet/>
      <dgm:spPr/>
      <dgm:t>
        <a:bodyPr/>
        <a:lstStyle/>
        <a:p>
          <a:pPr rtl="1"/>
          <a:endParaRPr lang="ar-EG"/>
        </a:p>
      </dgm:t>
    </dgm:pt>
    <dgm:pt modelId="{E3910795-BA1E-417D-88EF-BFEC39DDE7E1}" type="sibTrans" cxnId="{656BE8A4-1942-43FA-A5DC-C5BA6449939E}">
      <dgm:prSet/>
      <dgm:spPr>
        <a:ln w="57150">
          <a:solidFill>
            <a:schemeClr val="tx1"/>
          </a:solidFill>
        </a:ln>
      </dgm:spPr>
      <dgm:t>
        <a:bodyPr/>
        <a:lstStyle/>
        <a:p>
          <a:pPr rtl="1"/>
          <a:endParaRPr lang="ar-EG"/>
        </a:p>
      </dgm:t>
    </dgm:pt>
    <dgm:pt modelId="{3A947F15-0619-4817-B751-2B50B99A2E26}">
      <dgm:prSet phldrT="[نص]"/>
      <dgm:spPr>
        <a:ln w="57150">
          <a:solidFill>
            <a:schemeClr val="tx1"/>
          </a:solidFill>
        </a:ln>
      </dgm:spPr>
      <dgm:t>
        <a:bodyPr/>
        <a:lstStyle/>
        <a:p>
          <a:pPr rtl="1"/>
          <a:r>
            <a:rPr lang="ar-EG" b="1" dirty="0" smtClean="0"/>
            <a:t>البحث عن أفكار أخرى مساندة ودراستها للتعرف على مدى الاستفادة منها اختيار الحل الملائم واختباره  </a:t>
          </a:r>
          <a:endParaRPr lang="ar-EG" dirty="0"/>
        </a:p>
      </dgm:t>
    </dgm:pt>
    <dgm:pt modelId="{81890408-5E28-4530-AC5F-4CEB7E79BA2E}" type="parTrans" cxnId="{BB1E3571-F865-487B-8312-FD0833A5A350}">
      <dgm:prSet/>
      <dgm:spPr/>
      <dgm:t>
        <a:bodyPr/>
        <a:lstStyle/>
        <a:p>
          <a:pPr rtl="1"/>
          <a:endParaRPr lang="ar-EG"/>
        </a:p>
      </dgm:t>
    </dgm:pt>
    <dgm:pt modelId="{F5F01900-EA8F-4088-AC36-5C965212EDA2}" type="sibTrans" cxnId="{BB1E3571-F865-487B-8312-FD0833A5A350}">
      <dgm:prSet/>
      <dgm:spPr>
        <a:ln w="57150">
          <a:solidFill>
            <a:schemeClr val="tx1"/>
          </a:solidFill>
        </a:ln>
      </dgm:spPr>
      <dgm:t>
        <a:bodyPr/>
        <a:lstStyle/>
        <a:p>
          <a:pPr rtl="1"/>
          <a:endParaRPr lang="ar-EG"/>
        </a:p>
      </dgm:t>
    </dgm:pt>
    <dgm:pt modelId="{4AA9A341-E0FC-4AF3-888A-83BA2E1FE97E}" type="pres">
      <dgm:prSet presAssocID="{26C591DA-45CC-4537-A38D-690F9F8CB668}" presName="cycle" presStyleCnt="0">
        <dgm:presLayoutVars>
          <dgm:dir/>
          <dgm:resizeHandles val="exact"/>
        </dgm:presLayoutVars>
      </dgm:prSet>
      <dgm:spPr/>
      <dgm:t>
        <a:bodyPr/>
        <a:lstStyle/>
        <a:p>
          <a:pPr rtl="1"/>
          <a:endParaRPr lang="ar-EG"/>
        </a:p>
      </dgm:t>
    </dgm:pt>
    <dgm:pt modelId="{B3C4BECB-C70B-4BDB-A6FC-DA44AA8C6E97}" type="pres">
      <dgm:prSet presAssocID="{7E0F31FD-D33F-4234-A86A-FC5A4C6EE329}" presName="dummy" presStyleCnt="0"/>
      <dgm:spPr/>
    </dgm:pt>
    <dgm:pt modelId="{A930357C-CD20-4DDA-A9B9-37880BCCA8BA}" type="pres">
      <dgm:prSet presAssocID="{7E0F31FD-D33F-4234-A86A-FC5A4C6EE329}" presName="node" presStyleLbl="revTx" presStyleIdx="0" presStyleCnt="3">
        <dgm:presLayoutVars>
          <dgm:bulletEnabled val="1"/>
        </dgm:presLayoutVars>
      </dgm:prSet>
      <dgm:spPr/>
      <dgm:t>
        <a:bodyPr/>
        <a:lstStyle/>
        <a:p>
          <a:pPr rtl="1"/>
          <a:endParaRPr lang="ar-EG"/>
        </a:p>
      </dgm:t>
    </dgm:pt>
    <dgm:pt modelId="{B291B1BE-F0D9-42D0-821D-AE98ABB9C895}" type="pres">
      <dgm:prSet presAssocID="{2B4DDE43-AB58-4431-8ADF-11674DD0A678}" presName="sibTrans" presStyleLbl="node1" presStyleIdx="0" presStyleCnt="3" custLinFactNeighborX="6281" custLinFactNeighborY="1649"/>
      <dgm:spPr/>
      <dgm:t>
        <a:bodyPr/>
        <a:lstStyle/>
        <a:p>
          <a:pPr rtl="1"/>
          <a:endParaRPr lang="ar-EG"/>
        </a:p>
      </dgm:t>
    </dgm:pt>
    <dgm:pt modelId="{A790D007-36FB-478D-A2F8-97041F60A6DB}" type="pres">
      <dgm:prSet presAssocID="{07A6C471-41C7-4B86-A014-EABD82969F02}" presName="dummy" presStyleCnt="0"/>
      <dgm:spPr/>
    </dgm:pt>
    <dgm:pt modelId="{932B645B-CD5C-4A8D-9A94-38E091FA2405}" type="pres">
      <dgm:prSet presAssocID="{07A6C471-41C7-4B86-A014-EABD82969F02}" presName="node" presStyleLbl="revTx" presStyleIdx="1" presStyleCnt="3" custScaleX="150537" custScaleY="132169">
        <dgm:presLayoutVars>
          <dgm:bulletEnabled val="1"/>
        </dgm:presLayoutVars>
      </dgm:prSet>
      <dgm:spPr/>
      <dgm:t>
        <a:bodyPr/>
        <a:lstStyle/>
        <a:p>
          <a:pPr rtl="1"/>
          <a:endParaRPr lang="ar-EG"/>
        </a:p>
      </dgm:t>
    </dgm:pt>
    <dgm:pt modelId="{9D5CE641-9C44-428A-A76E-365658D6C3D4}" type="pres">
      <dgm:prSet presAssocID="{E3910795-BA1E-417D-88EF-BFEC39DDE7E1}" presName="sibTrans" presStyleLbl="node1" presStyleIdx="1" presStyleCnt="3" custLinFactNeighborX="-3355" custLinFactNeighborY="6701"/>
      <dgm:spPr/>
      <dgm:t>
        <a:bodyPr/>
        <a:lstStyle/>
        <a:p>
          <a:pPr rtl="1"/>
          <a:endParaRPr lang="ar-EG"/>
        </a:p>
      </dgm:t>
    </dgm:pt>
    <dgm:pt modelId="{F108CE1C-111F-4295-AD1F-769DFA6B13D9}" type="pres">
      <dgm:prSet presAssocID="{3A947F15-0619-4817-B751-2B50B99A2E26}" presName="dummy" presStyleCnt="0"/>
      <dgm:spPr/>
    </dgm:pt>
    <dgm:pt modelId="{90A89E55-2F84-4527-B033-8A78410873B8}" type="pres">
      <dgm:prSet presAssocID="{3A947F15-0619-4817-B751-2B50B99A2E26}" presName="node" presStyleLbl="revTx" presStyleIdx="2" presStyleCnt="3" custScaleX="208188" custRadScaleRad="134507" custRadScaleInc="-24663">
        <dgm:presLayoutVars>
          <dgm:bulletEnabled val="1"/>
        </dgm:presLayoutVars>
      </dgm:prSet>
      <dgm:spPr/>
      <dgm:t>
        <a:bodyPr/>
        <a:lstStyle/>
        <a:p>
          <a:pPr rtl="1"/>
          <a:endParaRPr lang="ar-EG"/>
        </a:p>
      </dgm:t>
    </dgm:pt>
    <dgm:pt modelId="{7F7B7E4C-C192-4022-9AF1-092FB59744FD}" type="pres">
      <dgm:prSet presAssocID="{F5F01900-EA8F-4088-AC36-5C965212EDA2}" presName="sibTrans" presStyleLbl="node1" presStyleIdx="2" presStyleCnt="3"/>
      <dgm:spPr/>
      <dgm:t>
        <a:bodyPr/>
        <a:lstStyle/>
        <a:p>
          <a:pPr rtl="1"/>
          <a:endParaRPr lang="ar-EG"/>
        </a:p>
      </dgm:t>
    </dgm:pt>
  </dgm:ptLst>
  <dgm:cxnLst>
    <dgm:cxn modelId="{BB1E3571-F865-487B-8312-FD0833A5A350}" srcId="{26C591DA-45CC-4537-A38D-690F9F8CB668}" destId="{3A947F15-0619-4817-B751-2B50B99A2E26}" srcOrd="2" destOrd="0" parTransId="{81890408-5E28-4530-AC5F-4CEB7E79BA2E}" sibTransId="{F5F01900-EA8F-4088-AC36-5C965212EDA2}"/>
    <dgm:cxn modelId="{656BE8A4-1942-43FA-A5DC-C5BA6449939E}" srcId="{26C591DA-45CC-4537-A38D-690F9F8CB668}" destId="{07A6C471-41C7-4B86-A014-EABD82969F02}" srcOrd="1" destOrd="0" parTransId="{63FB4F55-485F-43DC-8D06-1F35882DC520}" sibTransId="{E3910795-BA1E-417D-88EF-BFEC39DDE7E1}"/>
    <dgm:cxn modelId="{57BE401E-BEB1-485C-B900-1F75470C2322}" type="presOf" srcId="{3A947F15-0619-4817-B751-2B50B99A2E26}" destId="{90A89E55-2F84-4527-B033-8A78410873B8}" srcOrd="0" destOrd="0" presId="urn:microsoft.com/office/officeart/2005/8/layout/cycle1"/>
    <dgm:cxn modelId="{4C17DAE9-37E4-4FE8-8246-4D727D9B567B}" type="presOf" srcId="{F5F01900-EA8F-4088-AC36-5C965212EDA2}" destId="{7F7B7E4C-C192-4022-9AF1-092FB59744FD}" srcOrd="0" destOrd="0" presId="urn:microsoft.com/office/officeart/2005/8/layout/cycle1"/>
    <dgm:cxn modelId="{9523B02C-6312-4E25-B00D-A7955F0D5527}" type="presOf" srcId="{7E0F31FD-D33F-4234-A86A-FC5A4C6EE329}" destId="{A930357C-CD20-4DDA-A9B9-37880BCCA8BA}" srcOrd="0" destOrd="0" presId="urn:microsoft.com/office/officeart/2005/8/layout/cycle1"/>
    <dgm:cxn modelId="{0EFA9AFE-1A42-485D-A924-A2B9B83E2A7E}" type="presOf" srcId="{07A6C471-41C7-4B86-A014-EABD82969F02}" destId="{932B645B-CD5C-4A8D-9A94-38E091FA2405}" srcOrd="0" destOrd="0" presId="urn:microsoft.com/office/officeart/2005/8/layout/cycle1"/>
    <dgm:cxn modelId="{C2AC36AC-13E7-4DE8-B935-5632C7BE25F3}" type="presOf" srcId="{2B4DDE43-AB58-4431-8ADF-11674DD0A678}" destId="{B291B1BE-F0D9-42D0-821D-AE98ABB9C895}" srcOrd="0" destOrd="0" presId="urn:microsoft.com/office/officeart/2005/8/layout/cycle1"/>
    <dgm:cxn modelId="{FBA46CD2-8C6C-46EE-A6EF-B9AC6A2E93B7}" type="presOf" srcId="{26C591DA-45CC-4537-A38D-690F9F8CB668}" destId="{4AA9A341-E0FC-4AF3-888A-83BA2E1FE97E}" srcOrd="0" destOrd="0" presId="urn:microsoft.com/office/officeart/2005/8/layout/cycle1"/>
    <dgm:cxn modelId="{45ACB49F-9CEB-4081-B36D-6B76E5EE3664}" srcId="{26C591DA-45CC-4537-A38D-690F9F8CB668}" destId="{7E0F31FD-D33F-4234-A86A-FC5A4C6EE329}" srcOrd="0" destOrd="0" parTransId="{15A2DAD8-6288-4C31-A5F2-0FCC166CBF6E}" sibTransId="{2B4DDE43-AB58-4431-8ADF-11674DD0A678}"/>
    <dgm:cxn modelId="{0CC11D98-FDA8-41AD-9B43-9940F42764E8}" type="presOf" srcId="{E3910795-BA1E-417D-88EF-BFEC39DDE7E1}" destId="{9D5CE641-9C44-428A-A76E-365658D6C3D4}" srcOrd="0" destOrd="0" presId="urn:microsoft.com/office/officeart/2005/8/layout/cycle1"/>
    <dgm:cxn modelId="{AFEEC1A1-8626-4869-8132-70CBDADA88FF}" type="presParOf" srcId="{4AA9A341-E0FC-4AF3-888A-83BA2E1FE97E}" destId="{B3C4BECB-C70B-4BDB-A6FC-DA44AA8C6E97}" srcOrd="0" destOrd="0" presId="urn:microsoft.com/office/officeart/2005/8/layout/cycle1"/>
    <dgm:cxn modelId="{E7E66955-D310-47BB-8633-EFE41EA7E0B2}" type="presParOf" srcId="{4AA9A341-E0FC-4AF3-888A-83BA2E1FE97E}" destId="{A930357C-CD20-4DDA-A9B9-37880BCCA8BA}" srcOrd="1" destOrd="0" presId="urn:microsoft.com/office/officeart/2005/8/layout/cycle1"/>
    <dgm:cxn modelId="{BC098DC5-1666-4761-B989-158FB8669910}" type="presParOf" srcId="{4AA9A341-E0FC-4AF3-888A-83BA2E1FE97E}" destId="{B291B1BE-F0D9-42D0-821D-AE98ABB9C895}" srcOrd="2" destOrd="0" presId="urn:microsoft.com/office/officeart/2005/8/layout/cycle1"/>
    <dgm:cxn modelId="{0F870C13-EC94-4396-A258-E1E915BE317A}" type="presParOf" srcId="{4AA9A341-E0FC-4AF3-888A-83BA2E1FE97E}" destId="{A790D007-36FB-478D-A2F8-97041F60A6DB}" srcOrd="3" destOrd="0" presId="urn:microsoft.com/office/officeart/2005/8/layout/cycle1"/>
    <dgm:cxn modelId="{1E830EA5-E079-48CB-9668-A04D8509C95D}" type="presParOf" srcId="{4AA9A341-E0FC-4AF3-888A-83BA2E1FE97E}" destId="{932B645B-CD5C-4A8D-9A94-38E091FA2405}" srcOrd="4" destOrd="0" presId="urn:microsoft.com/office/officeart/2005/8/layout/cycle1"/>
    <dgm:cxn modelId="{91F9C82B-B658-4907-9B2D-CEADADDFEB00}" type="presParOf" srcId="{4AA9A341-E0FC-4AF3-888A-83BA2E1FE97E}" destId="{9D5CE641-9C44-428A-A76E-365658D6C3D4}" srcOrd="5" destOrd="0" presId="urn:microsoft.com/office/officeart/2005/8/layout/cycle1"/>
    <dgm:cxn modelId="{0EC929B7-8319-4C1E-A0EA-EAA4FD20E9BA}" type="presParOf" srcId="{4AA9A341-E0FC-4AF3-888A-83BA2E1FE97E}" destId="{F108CE1C-111F-4295-AD1F-769DFA6B13D9}" srcOrd="6" destOrd="0" presId="urn:microsoft.com/office/officeart/2005/8/layout/cycle1"/>
    <dgm:cxn modelId="{C922964F-7921-4D9A-8ED5-1D3F1FE5C6DB}" type="presParOf" srcId="{4AA9A341-E0FC-4AF3-888A-83BA2E1FE97E}" destId="{90A89E55-2F84-4527-B033-8A78410873B8}" srcOrd="7" destOrd="0" presId="urn:microsoft.com/office/officeart/2005/8/layout/cycle1"/>
    <dgm:cxn modelId="{A3437CB7-2DF5-4CC4-A6C7-580D2983B84C}" type="presParOf" srcId="{4AA9A341-E0FC-4AF3-888A-83BA2E1FE97E}" destId="{7F7B7E4C-C192-4022-9AF1-092FB59744FD}" srcOrd="8" destOrd="0" presId="urn:microsoft.com/office/officeart/2005/8/layout/cycle1"/>
  </dgm:cxnLst>
  <dgm:bg>
    <a:blipFill>
      <a:blip xmlns:r="http://schemas.openxmlformats.org/officeDocument/2006/relationships" r:embed="rId1"/>
      <a:tile tx="0" ty="0" sx="100000" sy="100000" flip="none" algn="tl"/>
    </a:blip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079FECE-78C7-4DE5-9464-716245F64592}" type="doc">
      <dgm:prSet loTypeId="urn:microsoft.com/office/officeart/2005/8/layout/radial6" loCatId="cycle" qsTypeId="urn:microsoft.com/office/officeart/2005/8/quickstyle/simple5" qsCatId="simple" csTypeId="urn:microsoft.com/office/officeart/2005/8/colors/colorful3" csCatId="colorful" phldr="1"/>
      <dgm:spPr/>
      <dgm:t>
        <a:bodyPr/>
        <a:lstStyle/>
        <a:p>
          <a:pPr rtl="1"/>
          <a:endParaRPr lang="ar-EG"/>
        </a:p>
      </dgm:t>
    </dgm:pt>
    <dgm:pt modelId="{781080DA-B9DE-4F7A-8F5E-CA4B7E91220B}">
      <dgm:prSet phldrT="[نص]" custT="1"/>
      <dgm:spPr>
        <a:ln w="57150">
          <a:solidFill>
            <a:schemeClr val="tx1"/>
          </a:solidFill>
        </a:ln>
      </dgm:spPr>
      <dgm:t>
        <a:bodyPr/>
        <a:lstStyle/>
        <a:p>
          <a:pPr rtl="1"/>
          <a:r>
            <a:rPr lang="ar-EG" sz="3200" b="1" dirty="0" smtClean="0">
              <a:solidFill>
                <a:schemeClr val="bg1"/>
              </a:solidFill>
            </a:rPr>
            <a:t>أبرز خصائص </a:t>
          </a:r>
          <a:r>
            <a:rPr lang="ar-SA" sz="3200" b="1" dirty="0" smtClean="0">
              <a:solidFill>
                <a:schemeClr val="bg1"/>
              </a:solidFill>
            </a:rPr>
            <a:t>التفكير المنطقي</a:t>
          </a:r>
          <a:endParaRPr lang="ar-EG" sz="3200" b="1" dirty="0">
            <a:solidFill>
              <a:schemeClr val="bg1"/>
            </a:solidFill>
          </a:endParaRPr>
        </a:p>
      </dgm:t>
    </dgm:pt>
    <dgm:pt modelId="{39EE4ABF-8626-4378-96B9-1A6151110915}" type="parTrans" cxnId="{58E6139F-8750-478A-A1C9-D5D4FA9BC7F8}">
      <dgm:prSet/>
      <dgm:spPr/>
      <dgm:t>
        <a:bodyPr/>
        <a:lstStyle/>
        <a:p>
          <a:pPr rtl="1"/>
          <a:endParaRPr lang="ar-EG"/>
        </a:p>
      </dgm:t>
    </dgm:pt>
    <dgm:pt modelId="{68D42A0E-ABA2-4F27-9AA8-14DB70287C50}" type="sibTrans" cxnId="{58E6139F-8750-478A-A1C9-D5D4FA9BC7F8}">
      <dgm:prSet/>
      <dgm:spPr/>
      <dgm:t>
        <a:bodyPr/>
        <a:lstStyle/>
        <a:p>
          <a:pPr rtl="1"/>
          <a:endParaRPr lang="ar-EG"/>
        </a:p>
      </dgm:t>
    </dgm:pt>
    <dgm:pt modelId="{FE197B94-5288-4FA4-B4C8-E5F84DE7BC26}">
      <dgm:prSet phldrT="[نص]" custT="1"/>
      <dgm:spPr>
        <a:ln w="57150" cmpd="dbl">
          <a:solidFill>
            <a:schemeClr val="tx1"/>
          </a:solidFill>
        </a:ln>
      </dgm:spPr>
      <dgm:t>
        <a:bodyPr/>
        <a:lstStyle/>
        <a:p>
          <a:pPr rtl="1"/>
          <a:r>
            <a:rPr lang="ar-EG" sz="2800" b="1" dirty="0" smtClean="0"/>
            <a:t>يعتمد على العقل وعلى المعلومات والخبرات المختزنة</a:t>
          </a:r>
          <a:endParaRPr lang="ar-EG" sz="2800" b="1" dirty="0"/>
        </a:p>
      </dgm:t>
    </dgm:pt>
    <dgm:pt modelId="{3F1570D7-DBFB-419E-B177-3DFFB05338CD}" type="parTrans" cxnId="{B6C04DB6-B011-4B1A-A985-4FA2FC85E851}">
      <dgm:prSet/>
      <dgm:spPr/>
      <dgm:t>
        <a:bodyPr/>
        <a:lstStyle/>
        <a:p>
          <a:pPr rtl="1"/>
          <a:endParaRPr lang="ar-EG"/>
        </a:p>
      </dgm:t>
    </dgm:pt>
    <dgm:pt modelId="{B9559F07-3075-4EC3-BB0B-83AE37A1B0B4}" type="sibTrans" cxnId="{B6C04DB6-B011-4B1A-A985-4FA2FC85E851}">
      <dgm:prSet/>
      <dgm:spPr>
        <a:ln w="57150">
          <a:solidFill>
            <a:schemeClr val="tx1"/>
          </a:solidFill>
        </a:ln>
      </dgm:spPr>
      <dgm:t>
        <a:bodyPr/>
        <a:lstStyle/>
        <a:p>
          <a:pPr rtl="1"/>
          <a:endParaRPr lang="ar-EG"/>
        </a:p>
      </dgm:t>
    </dgm:pt>
    <dgm:pt modelId="{82F0A7CC-7DDA-4DB1-9D73-2EFCC3A4E241}">
      <dgm:prSet phldrT="[نص]" custT="1"/>
      <dgm:spPr>
        <a:ln w="57150">
          <a:solidFill>
            <a:schemeClr val="tx1"/>
          </a:solidFill>
        </a:ln>
      </dgm:spPr>
      <dgm:t>
        <a:bodyPr/>
        <a:lstStyle/>
        <a:p>
          <a:pPr rtl="1"/>
          <a:r>
            <a:rPr lang="ar-EG" sz="2800" b="1" dirty="0" smtClean="0"/>
            <a:t>تفكير نام متطور ينمو مع تقدم العمر </a:t>
          </a:r>
          <a:endParaRPr lang="ar-EG" sz="2800" b="1" dirty="0"/>
        </a:p>
      </dgm:t>
    </dgm:pt>
    <dgm:pt modelId="{B6581536-A958-4772-BAB7-DCDEF1A1E556}" type="parTrans" cxnId="{2A63BDDB-B52B-43DF-B76E-75A3D057ABEB}">
      <dgm:prSet/>
      <dgm:spPr/>
      <dgm:t>
        <a:bodyPr/>
        <a:lstStyle/>
        <a:p>
          <a:pPr rtl="1"/>
          <a:endParaRPr lang="ar-EG"/>
        </a:p>
      </dgm:t>
    </dgm:pt>
    <dgm:pt modelId="{5C883D79-D872-42D4-AF31-5B2C12BB1BDB}" type="sibTrans" cxnId="{2A63BDDB-B52B-43DF-B76E-75A3D057ABEB}">
      <dgm:prSet/>
      <dgm:spPr>
        <a:ln w="57150">
          <a:solidFill>
            <a:schemeClr val="tx1"/>
          </a:solidFill>
        </a:ln>
      </dgm:spPr>
      <dgm:t>
        <a:bodyPr/>
        <a:lstStyle/>
        <a:p>
          <a:pPr rtl="1"/>
          <a:endParaRPr lang="ar-EG"/>
        </a:p>
      </dgm:t>
    </dgm:pt>
    <dgm:pt modelId="{8434A772-4A5D-4F3C-B632-BB1B92329F4E}">
      <dgm:prSet phldrT="[نص]"/>
      <dgm:spPr>
        <a:ln w="57150">
          <a:solidFill>
            <a:schemeClr val="tx1"/>
          </a:solidFill>
        </a:ln>
      </dgm:spPr>
      <dgm:t>
        <a:bodyPr/>
        <a:lstStyle/>
        <a:p>
          <a:pPr rtl="1"/>
          <a:r>
            <a:rPr lang="ar-EG" b="1" dirty="0" smtClean="0"/>
            <a:t>يتسم بتدرج مراحله وبترتيب خطواته </a:t>
          </a:r>
          <a:endParaRPr lang="ar-EG" b="1" dirty="0"/>
        </a:p>
      </dgm:t>
    </dgm:pt>
    <dgm:pt modelId="{370892F1-9C51-4602-8566-FA36FACD9E17}" type="parTrans" cxnId="{6658F13A-3EE3-4902-B241-9C7918F487C3}">
      <dgm:prSet/>
      <dgm:spPr/>
      <dgm:t>
        <a:bodyPr/>
        <a:lstStyle/>
        <a:p>
          <a:pPr rtl="1"/>
          <a:endParaRPr lang="ar-EG"/>
        </a:p>
      </dgm:t>
    </dgm:pt>
    <dgm:pt modelId="{132A6B11-980D-4EF1-820D-0EA592BA84C1}" type="sibTrans" cxnId="{6658F13A-3EE3-4902-B241-9C7918F487C3}">
      <dgm:prSet/>
      <dgm:spPr>
        <a:ln w="57150">
          <a:solidFill>
            <a:schemeClr val="tx1"/>
          </a:solidFill>
        </a:ln>
      </dgm:spPr>
      <dgm:t>
        <a:bodyPr/>
        <a:lstStyle/>
        <a:p>
          <a:pPr rtl="1"/>
          <a:endParaRPr lang="ar-EG"/>
        </a:p>
      </dgm:t>
    </dgm:pt>
    <dgm:pt modelId="{F5163040-1B51-4E67-8B64-FEA096C817D2}">
      <dgm:prSet phldrT="[نص]" custT="1"/>
      <dgm:spPr>
        <a:ln w="57150">
          <a:solidFill>
            <a:schemeClr val="tx1"/>
          </a:solidFill>
        </a:ln>
      </dgm:spPr>
      <dgm:t>
        <a:bodyPr/>
        <a:lstStyle/>
        <a:p>
          <a:pPr rtl="1"/>
          <a:r>
            <a:rPr lang="ar-EG" sz="2400" b="1" dirty="0" smtClean="0"/>
            <a:t>يعتمد على عدد من العمليات العقلية مثل: المقارنة، التصنيف، التنظيم، التحليل، التركيب</a:t>
          </a:r>
          <a:endParaRPr lang="ar-EG" sz="2400" b="1" dirty="0"/>
        </a:p>
      </dgm:t>
    </dgm:pt>
    <dgm:pt modelId="{7DEE38D6-667B-41D5-9F99-054D8180A46C}" type="parTrans" cxnId="{2579C550-E99F-4F5F-98EF-99B38665D628}">
      <dgm:prSet/>
      <dgm:spPr/>
      <dgm:t>
        <a:bodyPr/>
        <a:lstStyle/>
        <a:p>
          <a:pPr rtl="1"/>
          <a:endParaRPr lang="ar-EG"/>
        </a:p>
      </dgm:t>
    </dgm:pt>
    <dgm:pt modelId="{371F4392-402D-4957-82D1-0A7C1FB09E43}" type="sibTrans" cxnId="{2579C550-E99F-4F5F-98EF-99B38665D628}">
      <dgm:prSet/>
      <dgm:spPr>
        <a:ln w="57150">
          <a:solidFill>
            <a:schemeClr val="tx1"/>
          </a:solidFill>
        </a:ln>
      </dgm:spPr>
      <dgm:t>
        <a:bodyPr/>
        <a:lstStyle/>
        <a:p>
          <a:pPr rtl="1"/>
          <a:endParaRPr lang="ar-EG"/>
        </a:p>
      </dgm:t>
    </dgm:pt>
    <dgm:pt modelId="{9B1F7215-70AE-4941-90ED-B079439F8CE4}" type="pres">
      <dgm:prSet presAssocID="{1079FECE-78C7-4DE5-9464-716245F64592}" presName="Name0" presStyleCnt="0">
        <dgm:presLayoutVars>
          <dgm:chMax val="1"/>
          <dgm:dir/>
          <dgm:animLvl val="ctr"/>
          <dgm:resizeHandles val="exact"/>
        </dgm:presLayoutVars>
      </dgm:prSet>
      <dgm:spPr/>
      <dgm:t>
        <a:bodyPr/>
        <a:lstStyle/>
        <a:p>
          <a:pPr rtl="1"/>
          <a:endParaRPr lang="ar-EG"/>
        </a:p>
      </dgm:t>
    </dgm:pt>
    <dgm:pt modelId="{577C0189-9C3A-4F26-9B69-06C8620F19A9}" type="pres">
      <dgm:prSet presAssocID="{781080DA-B9DE-4F7A-8F5E-CA4B7E91220B}" presName="centerShape" presStyleLbl="node0" presStyleIdx="0" presStyleCnt="1" custScaleX="110015"/>
      <dgm:spPr/>
      <dgm:t>
        <a:bodyPr/>
        <a:lstStyle/>
        <a:p>
          <a:pPr rtl="1"/>
          <a:endParaRPr lang="ar-EG"/>
        </a:p>
      </dgm:t>
    </dgm:pt>
    <dgm:pt modelId="{65C553DC-571E-478B-BBBF-BA77BE0DEA57}" type="pres">
      <dgm:prSet presAssocID="{FE197B94-5288-4FA4-B4C8-E5F84DE7BC26}" presName="node" presStyleLbl="node1" presStyleIdx="0" presStyleCnt="4" custScaleX="222137" custScaleY="142838" custRadScaleRad="93357" custRadScaleInc="445">
        <dgm:presLayoutVars>
          <dgm:bulletEnabled val="1"/>
        </dgm:presLayoutVars>
      </dgm:prSet>
      <dgm:spPr/>
      <dgm:t>
        <a:bodyPr/>
        <a:lstStyle/>
        <a:p>
          <a:pPr rtl="1"/>
          <a:endParaRPr lang="ar-EG"/>
        </a:p>
      </dgm:t>
    </dgm:pt>
    <dgm:pt modelId="{8B36ADBB-1881-450B-BB3F-AF1B0D170BD0}" type="pres">
      <dgm:prSet presAssocID="{FE197B94-5288-4FA4-B4C8-E5F84DE7BC26}" presName="dummy" presStyleCnt="0"/>
      <dgm:spPr/>
    </dgm:pt>
    <dgm:pt modelId="{CCB16D14-4001-4615-928B-6DF9DC3894FF}" type="pres">
      <dgm:prSet presAssocID="{B9559F07-3075-4EC3-BB0B-83AE37A1B0B4}" presName="sibTrans" presStyleLbl="sibTrans2D1" presStyleIdx="0" presStyleCnt="4"/>
      <dgm:spPr/>
      <dgm:t>
        <a:bodyPr/>
        <a:lstStyle/>
        <a:p>
          <a:pPr rtl="1"/>
          <a:endParaRPr lang="ar-EG"/>
        </a:p>
      </dgm:t>
    </dgm:pt>
    <dgm:pt modelId="{A0C861FF-A37D-4E5B-8A0F-03C719C6B8FE}" type="pres">
      <dgm:prSet presAssocID="{82F0A7CC-7DDA-4DB1-9D73-2EFCC3A4E241}" presName="node" presStyleLbl="node1" presStyleIdx="1" presStyleCnt="4" custScaleX="171876" custRadScaleRad="118540" custRadScaleInc="29">
        <dgm:presLayoutVars>
          <dgm:bulletEnabled val="1"/>
        </dgm:presLayoutVars>
      </dgm:prSet>
      <dgm:spPr/>
      <dgm:t>
        <a:bodyPr/>
        <a:lstStyle/>
        <a:p>
          <a:pPr rtl="1"/>
          <a:endParaRPr lang="ar-EG"/>
        </a:p>
      </dgm:t>
    </dgm:pt>
    <dgm:pt modelId="{5E6F037F-B87C-41A7-B952-9DB9A8A56624}" type="pres">
      <dgm:prSet presAssocID="{82F0A7CC-7DDA-4DB1-9D73-2EFCC3A4E241}" presName="dummy" presStyleCnt="0"/>
      <dgm:spPr/>
    </dgm:pt>
    <dgm:pt modelId="{AECC17A6-0F85-441B-9B08-ED2670535138}" type="pres">
      <dgm:prSet presAssocID="{5C883D79-D872-42D4-AF31-5B2C12BB1BDB}" presName="sibTrans" presStyleLbl="sibTrans2D1" presStyleIdx="1" presStyleCnt="4"/>
      <dgm:spPr/>
      <dgm:t>
        <a:bodyPr/>
        <a:lstStyle/>
        <a:p>
          <a:pPr rtl="1"/>
          <a:endParaRPr lang="ar-EG"/>
        </a:p>
      </dgm:t>
    </dgm:pt>
    <dgm:pt modelId="{C3C6FB3F-6F8A-4B69-90A9-A6EE6A315445}" type="pres">
      <dgm:prSet presAssocID="{8434A772-4A5D-4F3C-B632-BB1B92329F4E}" presName="node" presStyleLbl="node1" presStyleIdx="2" presStyleCnt="4" custScaleX="222797">
        <dgm:presLayoutVars>
          <dgm:bulletEnabled val="1"/>
        </dgm:presLayoutVars>
      </dgm:prSet>
      <dgm:spPr/>
      <dgm:t>
        <a:bodyPr/>
        <a:lstStyle/>
        <a:p>
          <a:pPr rtl="1"/>
          <a:endParaRPr lang="ar-EG"/>
        </a:p>
      </dgm:t>
    </dgm:pt>
    <dgm:pt modelId="{CD1B52B8-B31C-44BB-A284-F7EA62D656F6}" type="pres">
      <dgm:prSet presAssocID="{8434A772-4A5D-4F3C-B632-BB1B92329F4E}" presName="dummy" presStyleCnt="0"/>
      <dgm:spPr/>
    </dgm:pt>
    <dgm:pt modelId="{DE4215EB-3A21-4056-AC4D-F34F852CF162}" type="pres">
      <dgm:prSet presAssocID="{132A6B11-980D-4EF1-820D-0EA592BA84C1}" presName="sibTrans" presStyleLbl="sibTrans2D1" presStyleIdx="2" presStyleCnt="4"/>
      <dgm:spPr/>
      <dgm:t>
        <a:bodyPr/>
        <a:lstStyle/>
        <a:p>
          <a:pPr rtl="1"/>
          <a:endParaRPr lang="ar-EG"/>
        </a:p>
      </dgm:t>
    </dgm:pt>
    <dgm:pt modelId="{A97726F6-810C-4F80-994B-C96F4C3BBFBF}" type="pres">
      <dgm:prSet presAssocID="{F5163040-1B51-4E67-8B64-FEA096C817D2}" presName="node" presStyleLbl="node1" presStyleIdx="3" presStyleCnt="4" custScaleX="191725" custScaleY="182132" custRadScaleRad="141794" custRadScaleInc="-24">
        <dgm:presLayoutVars>
          <dgm:bulletEnabled val="1"/>
        </dgm:presLayoutVars>
      </dgm:prSet>
      <dgm:spPr/>
      <dgm:t>
        <a:bodyPr/>
        <a:lstStyle/>
        <a:p>
          <a:pPr rtl="1"/>
          <a:endParaRPr lang="ar-EG"/>
        </a:p>
      </dgm:t>
    </dgm:pt>
    <dgm:pt modelId="{84F2B0AE-FBCC-4F0C-A498-EC0DC50DED8B}" type="pres">
      <dgm:prSet presAssocID="{F5163040-1B51-4E67-8B64-FEA096C817D2}" presName="dummy" presStyleCnt="0"/>
      <dgm:spPr/>
    </dgm:pt>
    <dgm:pt modelId="{A51BAE69-A097-40C2-A1C2-35BE420991BB}" type="pres">
      <dgm:prSet presAssocID="{371F4392-402D-4957-82D1-0A7C1FB09E43}" presName="sibTrans" presStyleLbl="sibTrans2D1" presStyleIdx="3" presStyleCnt="4"/>
      <dgm:spPr/>
      <dgm:t>
        <a:bodyPr/>
        <a:lstStyle/>
        <a:p>
          <a:pPr rtl="1"/>
          <a:endParaRPr lang="ar-EG"/>
        </a:p>
      </dgm:t>
    </dgm:pt>
  </dgm:ptLst>
  <dgm:cxnLst>
    <dgm:cxn modelId="{2579C550-E99F-4F5F-98EF-99B38665D628}" srcId="{781080DA-B9DE-4F7A-8F5E-CA4B7E91220B}" destId="{F5163040-1B51-4E67-8B64-FEA096C817D2}" srcOrd="3" destOrd="0" parTransId="{7DEE38D6-667B-41D5-9F99-054D8180A46C}" sibTransId="{371F4392-402D-4957-82D1-0A7C1FB09E43}"/>
    <dgm:cxn modelId="{5A844347-C577-41AF-AA57-5301FBA19EB3}" type="presOf" srcId="{82F0A7CC-7DDA-4DB1-9D73-2EFCC3A4E241}" destId="{A0C861FF-A37D-4E5B-8A0F-03C719C6B8FE}" srcOrd="0" destOrd="0" presId="urn:microsoft.com/office/officeart/2005/8/layout/radial6"/>
    <dgm:cxn modelId="{5216E4FE-EBE9-48DB-96A3-5E220BE16AD3}" type="presOf" srcId="{8434A772-4A5D-4F3C-B632-BB1B92329F4E}" destId="{C3C6FB3F-6F8A-4B69-90A9-A6EE6A315445}" srcOrd="0" destOrd="0" presId="urn:microsoft.com/office/officeart/2005/8/layout/radial6"/>
    <dgm:cxn modelId="{6658F13A-3EE3-4902-B241-9C7918F487C3}" srcId="{781080DA-B9DE-4F7A-8F5E-CA4B7E91220B}" destId="{8434A772-4A5D-4F3C-B632-BB1B92329F4E}" srcOrd="2" destOrd="0" parTransId="{370892F1-9C51-4602-8566-FA36FACD9E17}" sibTransId="{132A6B11-980D-4EF1-820D-0EA592BA84C1}"/>
    <dgm:cxn modelId="{A0D52607-CC51-4191-8E06-1DC01F60166E}" type="presOf" srcId="{371F4392-402D-4957-82D1-0A7C1FB09E43}" destId="{A51BAE69-A097-40C2-A1C2-35BE420991BB}" srcOrd="0" destOrd="0" presId="urn:microsoft.com/office/officeart/2005/8/layout/radial6"/>
    <dgm:cxn modelId="{0A0696D1-AF62-42B7-A8DE-23594562DD0F}" type="presOf" srcId="{1079FECE-78C7-4DE5-9464-716245F64592}" destId="{9B1F7215-70AE-4941-90ED-B079439F8CE4}" srcOrd="0" destOrd="0" presId="urn:microsoft.com/office/officeart/2005/8/layout/radial6"/>
    <dgm:cxn modelId="{6FF814DD-C623-40F2-824E-3B3FB87598E8}" type="presOf" srcId="{5C883D79-D872-42D4-AF31-5B2C12BB1BDB}" destId="{AECC17A6-0F85-441B-9B08-ED2670535138}" srcOrd="0" destOrd="0" presId="urn:microsoft.com/office/officeart/2005/8/layout/radial6"/>
    <dgm:cxn modelId="{B6C04DB6-B011-4B1A-A985-4FA2FC85E851}" srcId="{781080DA-B9DE-4F7A-8F5E-CA4B7E91220B}" destId="{FE197B94-5288-4FA4-B4C8-E5F84DE7BC26}" srcOrd="0" destOrd="0" parTransId="{3F1570D7-DBFB-419E-B177-3DFFB05338CD}" sibTransId="{B9559F07-3075-4EC3-BB0B-83AE37A1B0B4}"/>
    <dgm:cxn modelId="{2A63BDDB-B52B-43DF-B76E-75A3D057ABEB}" srcId="{781080DA-B9DE-4F7A-8F5E-CA4B7E91220B}" destId="{82F0A7CC-7DDA-4DB1-9D73-2EFCC3A4E241}" srcOrd="1" destOrd="0" parTransId="{B6581536-A958-4772-BAB7-DCDEF1A1E556}" sibTransId="{5C883D79-D872-42D4-AF31-5B2C12BB1BDB}"/>
    <dgm:cxn modelId="{30124230-CE92-4308-A0B9-C0AFB3BD2717}" type="presOf" srcId="{F5163040-1B51-4E67-8B64-FEA096C817D2}" destId="{A97726F6-810C-4F80-994B-C96F4C3BBFBF}" srcOrd="0" destOrd="0" presId="urn:microsoft.com/office/officeart/2005/8/layout/radial6"/>
    <dgm:cxn modelId="{58E6139F-8750-478A-A1C9-D5D4FA9BC7F8}" srcId="{1079FECE-78C7-4DE5-9464-716245F64592}" destId="{781080DA-B9DE-4F7A-8F5E-CA4B7E91220B}" srcOrd="0" destOrd="0" parTransId="{39EE4ABF-8626-4378-96B9-1A6151110915}" sibTransId="{68D42A0E-ABA2-4F27-9AA8-14DB70287C50}"/>
    <dgm:cxn modelId="{265F8A16-BF87-4A0F-8155-DA19B4B23F37}" type="presOf" srcId="{FE197B94-5288-4FA4-B4C8-E5F84DE7BC26}" destId="{65C553DC-571E-478B-BBBF-BA77BE0DEA57}" srcOrd="0" destOrd="0" presId="urn:microsoft.com/office/officeart/2005/8/layout/radial6"/>
    <dgm:cxn modelId="{A4450F1F-60EF-4D7C-9ED8-E606026F7E2F}" type="presOf" srcId="{781080DA-B9DE-4F7A-8F5E-CA4B7E91220B}" destId="{577C0189-9C3A-4F26-9B69-06C8620F19A9}" srcOrd="0" destOrd="0" presId="urn:microsoft.com/office/officeart/2005/8/layout/radial6"/>
    <dgm:cxn modelId="{299F1F60-04D6-4929-892C-3A5C535147F6}" type="presOf" srcId="{132A6B11-980D-4EF1-820D-0EA592BA84C1}" destId="{DE4215EB-3A21-4056-AC4D-F34F852CF162}" srcOrd="0" destOrd="0" presId="urn:microsoft.com/office/officeart/2005/8/layout/radial6"/>
    <dgm:cxn modelId="{2EEE33A2-2FB0-43EF-A749-BBB780A1A113}" type="presOf" srcId="{B9559F07-3075-4EC3-BB0B-83AE37A1B0B4}" destId="{CCB16D14-4001-4615-928B-6DF9DC3894FF}" srcOrd="0" destOrd="0" presId="urn:microsoft.com/office/officeart/2005/8/layout/radial6"/>
    <dgm:cxn modelId="{011966A1-4FF4-42D2-ADE7-CE7D8BD3738B}" type="presParOf" srcId="{9B1F7215-70AE-4941-90ED-B079439F8CE4}" destId="{577C0189-9C3A-4F26-9B69-06C8620F19A9}" srcOrd="0" destOrd="0" presId="urn:microsoft.com/office/officeart/2005/8/layout/radial6"/>
    <dgm:cxn modelId="{FC367D51-8D28-435B-8873-9760FAB4D602}" type="presParOf" srcId="{9B1F7215-70AE-4941-90ED-B079439F8CE4}" destId="{65C553DC-571E-478B-BBBF-BA77BE0DEA57}" srcOrd="1" destOrd="0" presId="urn:microsoft.com/office/officeart/2005/8/layout/radial6"/>
    <dgm:cxn modelId="{C3ECA4FC-C9E0-42BE-B54A-FAFB08D61883}" type="presParOf" srcId="{9B1F7215-70AE-4941-90ED-B079439F8CE4}" destId="{8B36ADBB-1881-450B-BB3F-AF1B0D170BD0}" srcOrd="2" destOrd="0" presId="urn:microsoft.com/office/officeart/2005/8/layout/radial6"/>
    <dgm:cxn modelId="{C26CE24F-1FC0-4192-B562-F5EB5F9298EB}" type="presParOf" srcId="{9B1F7215-70AE-4941-90ED-B079439F8CE4}" destId="{CCB16D14-4001-4615-928B-6DF9DC3894FF}" srcOrd="3" destOrd="0" presId="urn:microsoft.com/office/officeart/2005/8/layout/radial6"/>
    <dgm:cxn modelId="{35BB2FB1-1957-4FBE-B815-10F5AF7E6A51}" type="presParOf" srcId="{9B1F7215-70AE-4941-90ED-B079439F8CE4}" destId="{A0C861FF-A37D-4E5B-8A0F-03C719C6B8FE}" srcOrd="4" destOrd="0" presId="urn:microsoft.com/office/officeart/2005/8/layout/radial6"/>
    <dgm:cxn modelId="{40255438-9B80-4BED-90FC-77520905F620}" type="presParOf" srcId="{9B1F7215-70AE-4941-90ED-B079439F8CE4}" destId="{5E6F037F-B87C-41A7-B952-9DB9A8A56624}" srcOrd="5" destOrd="0" presId="urn:microsoft.com/office/officeart/2005/8/layout/radial6"/>
    <dgm:cxn modelId="{376C9558-3710-4406-85DE-3ED32126F132}" type="presParOf" srcId="{9B1F7215-70AE-4941-90ED-B079439F8CE4}" destId="{AECC17A6-0F85-441B-9B08-ED2670535138}" srcOrd="6" destOrd="0" presId="urn:microsoft.com/office/officeart/2005/8/layout/radial6"/>
    <dgm:cxn modelId="{A7FBA324-E15E-46BC-85A4-DE86010F25E4}" type="presParOf" srcId="{9B1F7215-70AE-4941-90ED-B079439F8CE4}" destId="{C3C6FB3F-6F8A-4B69-90A9-A6EE6A315445}" srcOrd="7" destOrd="0" presId="urn:microsoft.com/office/officeart/2005/8/layout/radial6"/>
    <dgm:cxn modelId="{4A53E938-738C-41FD-85E7-ACDF2E9C7A7D}" type="presParOf" srcId="{9B1F7215-70AE-4941-90ED-B079439F8CE4}" destId="{CD1B52B8-B31C-44BB-A284-F7EA62D656F6}" srcOrd="8" destOrd="0" presId="urn:microsoft.com/office/officeart/2005/8/layout/radial6"/>
    <dgm:cxn modelId="{88F4DD66-AACB-454E-9364-9EA2F4D97F77}" type="presParOf" srcId="{9B1F7215-70AE-4941-90ED-B079439F8CE4}" destId="{DE4215EB-3A21-4056-AC4D-F34F852CF162}" srcOrd="9" destOrd="0" presId="urn:microsoft.com/office/officeart/2005/8/layout/radial6"/>
    <dgm:cxn modelId="{FD872CD7-F5E9-4876-9FAC-E25F8C6C01B6}" type="presParOf" srcId="{9B1F7215-70AE-4941-90ED-B079439F8CE4}" destId="{A97726F6-810C-4F80-994B-C96F4C3BBFBF}" srcOrd="10" destOrd="0" presId="urn:microsoft.com/office/officeart/2005/8/layout/radial6"/>
    <dgm:cxn modelId="{59F2D88C-6CCF-41F8-A4B3-1DF96F0DB14B}" type="presParOf" srcId="{9B1F7215-70AE-4941-90ED-B079439F8CE4}" destId="{84F2B0AE-FBCC-4F0C-A498-EC0DC50DED8B}" srcOrd="11" destOrd="0" presId="urn:microsoft.com/office/officeart/2005/8/layout/radial6"/>
    <dgm:cxn modelId="{726DC42C-2024-4283-898C-70D34FEA2A03}" type="presParOf" srcId="{9B1F7215-70AE-4941-90ED-B079439F8CE4}" destId="{A51BAE69-A097-40C2-A1C2-35BE420991BB}" srcOrd="12" destOrd="0" presId="urn:microsoft.com/office/officeart/2005/8/layout/radial6"/>
  </dgm:cxnLst>
  <dgm:bg>
    <a:solidFill>
      <a:srgbClr val="FFC00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AFC640F-F602-40C4-A6DE-266C5019D82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pPr rtl="1"/>
          <a:endParaRPr lang="ar-EG"/>
        </a:p>
      </dgm:t>
    </dgm:pt>
    <dgm:pt modelId="{4955AFF0-ABBC-4C1B-A514-CD00B9A2957C}">
      <dgm:prSet phldrT="[نص]"/>
      <dgm:spPr>
        <a:ln w="57150">
          <a:solidFill>
            <a:schemeClr val="tx1"/>
          </a:solidFill>
        </a:ln>
      </dgm:spPr>
      <dgm:t>
        <a:bodyPr/>
        <a:lstStyle/>
        <a:p>
          <a:pPr rtl="1"/>
          <a:r>
            <a:rPr lang="ar-SA" b="1" dirty="0" smtClean="0"/>
            <a:t>النظر للموقف التعليمي على أنه رياضة فكرية أساسها الحوار والمناقشة</a:t>
          </a:r>
          <a:endParaRPr lang="ar-EG" dirty="0"/>
        </a:p>
      </dgm:t>
    </dgm:pt>
    <dgm:pt modelId="{F68032D9-A33D-4652-A324-37518D50B65B}" type="parTrans" cxnId="{320B4EC1-0703-4BB3-9F42-233425D78F70}">
      <dgm:prSet/>
      <dgm:spPr/>
      <dgm:t>
        <a:bodyPr/>
        <a:lstStyle/>
        <a:p>
          <a:pPr rtl="1"/>
          <a:endParaRPr lang="ar-EG"/>
        </a:p>
      </dgm:t>
    </dgm:pt>
    <dgm:pt modelId="{04377216-32B8-4910-A326-65E3F60C978F}" type="sibTrans" cxnId="{320B4EC1-0703-4BB3-9F42-233425D78F70}">
      <dgm:prSet/>
      <dgm:spPr/>
      <dgm:t>
        <a:bodyPr/>
        <a:lstStyle/>
        <a:p>
          <a:pPr rtl="1"/>
          <a:endParaRPr lang="ar-EG"/>
        </a:p>
      </dgm:t>
    </dgm:pt>
    <dgm:pt modelId="{D3FCB4B1-6579-4B5A-B0AC-4837F60EBF39}">
      <dgm:prSet phldrT="[نص]" custT="1"/>
      <dgm:spPr>
        <a:solidFill>
          <a:srgbClr val="FFC000">
            <a:alpha val="90000"/>
          </a:srgbClr>
        </a:solidFill>
        <a:ln w="57150">
          <a:solidFill>
            <a:schemeClr val="tx1"/>
          </a:solidFill>
        </a:ln>
      </dgm:spPr>
      <dgm:t>
        <a:bodyPr/>
        <a:lstStyle/>
        <a:p>
          <a:pPr rtl="1"/>
          <a:r>
            <a:rPr lang="ar-EG" sz="2000" b="1" dirty="0" smtClean="0"/>
            <a:t>تنظيم المادة المعروضة بصورة أكثر فاعلية لتحقيق النتائج المرغوبة</a:t>
          </a:r>
          <a:endParaRPr lang="ar-EG" sz="2000" dirty="0"/>
        </a:p>
      </dgm:t>
    </dgm:pt>
    <dgm:pt modelId="{26E3E628-E4AD-439E-AD2B-DC73B61B5801}" type="parTrans" cxnId="{ECF74A32-C606-46E4-947A-3E361F51D33F}">
      <dgm:prSet/>
      <dgm:spPr>
        <a:ln w="57150">
          <a:solidFill>
            <a:schemeClr val="tx1"/>
          </a:solidFill>
        </a:ln>
      </dgm:spPr>
      <dgm:t>
        <a:bodyPr/>
        <a:lstStyle/>
        <a:p>
          <a:pPr rtl="1"/>
          <a:endParaRPr lang="ar-EG"/>
        </a:p>
      </dgm:t>
    </dgm:pt>
    <dgm:pt modelId="{BA910600-68D0-4467-8214-EFB9AC031E39}" type="sibTrans" cxnId="{ECF74A32-C606-46E4-947A-3E361F51D33F}">
      <dgm:prSet/>
      <dgm:spPr/>
      <dgm:t>
        <a:bodyPr/>
        <a:lstStyle/>
        <a:p>
          <a:pPr rtl="1"/>
          <a:endParaRPr lang="ar-EG"/>
        </a:p>
      </dgm:t>
    </dgm:pt>
    <dgm:pt modelId="{8A0569FD-87E5-40C2-B9FC-04FB14C9A2F9}">
      <dgm:prSet phldrT="[نص]" custT="1"/>
      <dgm:spPr>
        <a:solidFill>
          <a:srgbClr val="FFFF00">
            <a:alpha val="90000"/>
          </a:srgbClr>
        </a:solidFill>
        <a:ln w="57150">
          <a:solidFill>
            <a:schemeClr val="tx1"/>
          </a:solidFill>
        </a:ln>
      </dgm:spPr>
      <dgm:t>
        <a:bodyPr/>
        <a:lstStyle/>
        <a:p>
          <a:pPr rtl="1"/>
          <a:r>
            <a:rPr lang="ar-SA" sz="2000" b="1" dirty="0" smtClean="0"/>
            <a:t>الامتحانات لابد أن تكون وسيلة لتشجيع الطلاب وتوسيع دائرة معارفهم</a:t>
          </a:r>
          <a:endParaRPr lang="ar-EG" sz="2000" dirty="0"/>
        </a:p>
      </dgm:t>
    </dgm:pt>
    <dgm:pt modelId="{377782E9-154D-4DE2-B806-D109E0FCD60C}" type="parTrans" cxnId="{BCC3C138-DFAE-49AE-99B9-45EC38E0816F}">
      <dgm:prSet/>
      <dgm:spPr>
        <a:ln w="57150">
          <a:solidFill>
            <a:schemeClr val="tx1"/>
          </a:solidFill>
        </a:ln>
      </dgm:spPr>
      <dgm:t>
        <a:bodyPr/>
        <a:lstStyle/>
        <a:p>
          <a:pPr rtl="1"/>
          <a:endParaRPr lang="ar-EG"/>
        </a:p>
      </dgm:t>
    </dgm:pt>
    <dgm:pt modelId="{6242BBF0-D4D3-414A-8195-7DD8B2440B85}" type="sibTrans" cxnId="{BCC3C138-DFAE-49AE-99B9-45EC38E0816F}">
      <dgm:prSet/>
      <dgm:spPr/>
      <dgm:t>
        <a:bodyPr/>
        <a:lstStyle/>
        <a:p>
          <a:pPr rtl="1"/>
          <a:endParaRPr lang="ar-EG"/>
        </a:p>
      </dgm:t>
    </dgm:pt>
    <dgm:pt modelId="{73685A87-9A97-4611-B315-BDFA5DB46659}">
      <dgm:prSet phldrT="[نص]"/>
      <dgm:spPr>
        <a:ln w="57150">
          <a:solidFill>
            <a:schemeClr val="tx1"/>
          </a:solidFill>
        </a:ln>
      </dgm:spPr>
      <dgm:t>
        <a:bodyPr/>
        <a:lstStyle/>
        <a:p>
          <a:pPr rtl="1"/>
          <a:r>
            <a:rPr lang="ar-SA" b="1" dirty="0" smtClean="0"/>
            <a:t>معرفة أشمل بالمادة وخيال خصب.</a:t>
          </a:r>
          <a:endParaRPr lang="ar-EG" dirty="0"/>
        </a:p>
      </dgm:t>
    </dgm:pt>
    <dgm:pt modelId="{709BE46B-0ABD-4A3F-B02A-0B80F8F80FFA}" type="parTrans" cxnId="{5550252B-F844-4862-BA79-BC0839D09B74}">
      <dgm:prSet/>
      <dgm:spPr/>
      <dgm:t>
        <a:bodyPr/>
        <a:lstStyle/>
        <a:p>
          <a:pPr rtl="1"/>
          <a:endParaRPr lang="ar-EG"/>
        </a:p>
      </dgm:t>
    </dgm:pt>
    <dgm:pt modelId="{6E7D345E-7583-4F11-BF4E-46E7A145ADAD}" type="sibTrans" cxnId="{5550252B-F844-4862-BA79-BC0839D09B74}">
      <dgm:prSet/>
      <dgm:spPr/>
      <dgm:t>
        <a:bodyPr/>
        <a:lstStyle/>
        <a:p>
          <a:pPr rtl="1"/>
          <a:endParaRPr lang="ar-EG"/>
        </a:p>
      </dgm:t>
    </dgm:pt>
    <dgm:pt modelId="{09CB2AF6-7353-4AAA-A9AC-61FD2AC3CC66}">
      <dgm:prSet phldrT="[نص]"/>
      <dgm:spPr>
        <a:solidFill>
          <a:srgbClr val="FFC000">
            <a:alpha val="90000"/>
          </a:srgbClr>
        </a:solidFill>
        <a:ln w="57150">
          <a:solidFill>
            <a:schemeClr val="tx1"/>
          </a:solidFill>
        </a:ln>
      </dgm:spPr>
      <dgm:t>
        <a:bodyPr/>
        <a:lstStyle/>
        <a:p>
          <a:pPr rtl="1"/>
          <a:r>
            <a:rPr lang="ar-EG" b="1" dirty="0" smtClean="0"/>
            <a:t>اختبار المعاني بالمناقشة والتحليل وبالخبرات المتجددة، حيث أن خبرات الطلاب الماضية يمكن أن تكون نقطة بداية</a:t>
          </a:r>
          <a:endParaRPr lang="ar-EG" dirty="0"/>
        </a:p>
      </dgm:t>
    </dgm:pt>
    <dgm:pt modelId="{317909B1-C35B-4D93-A07F-12C8C4EB95B2}" type="parTrans" cxnId="{97E76505-48BC-4FE7-BEB8-96889DAAFF52}">
      <dgm:prSet/>
      <dgm:spPr>
        <a:ln w="57150">
          <a:solidFill>
            <a:schemeClr val="tx1"/>
          </a:solidFill>
        </a:ln>
      </dgm:spPr>
      <dgm:t>
        <a:bodyPr/>
        <a:lstStyle/>
        <a:p>
          <a:pPr rtl="1"/>
          <a:endParaRPr lang="ar-EG"/>
        </a:p>
      </dgm:t>
    </dgm:pt>
    <dgm:pt modelId="{6AB497E5-B345-45BD-AEA0-6B96D562F9AB}" type="sibTrans" cxnId="{97E76505-48BC-4FE7-BEB8-96889DAAFF52}">
      <dgm:prSet/>
      <dgm:spPr/>
      <dgm:t>
        <a:bodyPr/>
        <a:lstStyle/>
        <a:p>
          <a:pPr rtl="1"/>
          <a:endParaRPr lang="ar-EG"/>
        </a:p>
      </dgm:t>
    </dgm:pt>
    <dgm:pt modelId="{5BD4862B-670F-46E9-915B-47A3C53A1987}">
      <dgm:prSet phldrT="[نص]" custT="1"/>
      <dgm:spPr>
        <a:solidFill>
          <a:srgbClr val="FFFF00">
            <a:alpha val="90000"/>
          </a:srgbClr>
        </a:solidFill>
        <a:ln w="57150">
          <a:solidFill>
            <a:schemeClr val="tx1"/>
          </a:solidFill>
        </a:ln>
      </dgm:spPr>
      <dgm:t>
        <a:bodyPr/>
        <a:lstStyle/>
        <a:p>
          <a:pPr rtl="1"/>
          <a:r>
            <a:rPr lang="ar-SA" sz="2000" b="1" dirty="0" smtClean="0"/>
            <a:t>تعويدهم الاعتماد على أنفسهم وممارسة البحث.</a:t>
          </a:r>
          <a:endParaRPr lang="ar-EG" sz="2000" dirty="0"/>
        </a:p>
      </dgm:t>
    </dgm:pt>
    <dgm:pt modelId="{16EE4E0A-30DB-485C-A86A-C1DBBDF93358}" type="parTrans" cxnId="{E2AB4959-4FEB-44B4-8630-6E38E20AA2E8}">
      <dgm:prSet/>
      <dgm:spPr>
        <a:ln w="57150">
          <a:solidFill>
            <a:schemeClr val="tx1"/>
          </a:solidFill>
        </a:ln>
      </dgm:spPr>
      <dgm:t>
        <a:bodyPr/>
        <a:lstStyle/>
        <a:p>
          <a:pPr rtl="1"/>
          <a:endParaRPr lang="ar-EG"/>
        </a:p>
      </dgm:t>
    </dgm:pt>
    <dgm:pt modelId="{667BA0F9-8283-41F2-B5E4-B7E9CE315948}" type="sibTrans" cxnId="{E2AB4959-4FEB-44B4-8630-6E38E20AA2E8}">
      <dgm:prSet/>
      <dgm:spPr/>
      <dgm:t>
        <a:bodyPr/>
        <a:lstStyle/>
        <a:p>
          <a:pPr rtl="1"/>
          <a:endParaRPr lang="ar-EG"/>
        </a:p>
      </dgm:t>
    </dgm:pt>
    <dgm:pt modelId="{02687ADC-3EBE-4CDE-BB13-C6096344CEFA}" type="pres">
      <dgm:prSet presAssocID="{4AFC640F-F602-40C4-A6DE-266C5019D82D}" presName="diagram" presStyleCnt="0">
        <dgm:presLayoutVars>
          <dgm:chPref val="1"/>
          <dgm:dir/>
          <dgm:animOne val="branch"/>
          <dgm:animLvl val="lvl"/>
          <dgm:resizeHandles/>
        </dgm:presLayoutVars>
      </dgm:prSet>
      <dgm:spPr/>
      <dgm:t>
        <a:bodyPr/>
        <a:lstStyle/>
        <a:p>
          <a:pPr rtl="1"/>
          <a:endParaRPr lang="ar-EG"/>
        </a:p>
      </dgm:t>
    </dgm:pt>
    <dgm:pt modelId="{384110B0-84BA-4351-A970-6F8F7C268646}" type="pres">
      <dgm:prSet presAssocID="{4955AFF0-ABBC-4C1B-A514-CD00B9A2957C}" presName="root" presStyleCnt="0"/>
      <dgm:spPr/>
    </dgm:pt>
    <dgm:pt modelId="{957FA293-A6DE-4A54-A18D-04199B1A151F}" type="pres">
      <dgm:prSet presAssocID="{4955AFF0-ABBC-4C1B-A514-CD00B9A2957C}" presName="rootComposite" presStyleCnt="0"/>
      <dgm:spPr/>
    </dgm:pt>
    <dgm:pt modelId="{43CD6B31-2ED4-4FE0-9E86-5D5D22F50AFA}" type="pres">
      <dgm:prSet presAssocID="{4955AFF0-ABBC-4C1B-A514-CD00B9A2957C}" presName="rootText" presStyleLbl="node1" presStyleIdx="0" presStyleCnt="2"/>
      <dgm:spPr/>
      <dgm:t>
        <a:bodyPr/>
        <a:lstStyle/>
        <a:p>
          <a:pPr rtl="1"/>
          <a:endParaRPr lang="ar-EG"/>
        </a:p>
      </dgm:t>
    </dgm:pt>
    <dgm:pt modelId="{695B28D1-C34F-4B9C-855E-3FE4938C8D2C}" type="pres">
      <dgm:prSet presAssocID="{4955AFF0-ABBC-4C1B-A514-CD00B9A2957C}" presName="rootConnector" presStyleLbl="node1" presStyleIdx="0" presStyleCnt="2"/>
      <dgm:spPr/>
      <dgm:t>
        <a:bodyPr/>
        <a:lstStyle/>
        <a:p>
          <a:pPr rtl="1"/>
          <a:endParaRPr lang="ar-EG"/>
        </a:p>
      </dgm:t>
    </dgm:pt>
    <dgm:pt modelId="{BA1FBC66-8C4C-478B-98CD-714DBA818C21}" type="pres">
      <dgm:prSet presAssocID="{4955AFF0-ABBC-4C1B-A514-CD00B9A2957C}" presName="childShape" presStyleCnt="0"/>
      <dgm:spPr/>
    </dgm:pt>
    <dgm:pt modelId="{B4871B7D-0A6E-4AD7-927A-BA8C16CB3B09}" type="pres">
      <dgm:prSet presAssocID="{26E3E628-E4AD-439E-AD2B-DC73B61B5801}" presName="Name13" presStyleLbl="parChTrans1D2" presStyleIdx="0" presStyleCnt="4"/>
      <dgm:spPr/>
      <dgm:t>
        <a:bodyPr/>
        <a:lstStyle/>
        <a:p>
          <a:pPr rtl="1"/>
          <a:endParaRPr lang="ar-EG"/>
        </a:p>
      </dgm:t>
    </dgm:pt>
    <dgm:pt modelId="{4CDD378F-518E-414F-80B9-2FBDE033D1B2}" type="pres">
      <dgm:prSet presAssocID="{D3FCB4B1-6579-4B5A-B0AC-4837F60EBF39}" presName="childText" presStyleLbl="bgAcc1" presStyleIdx="0" presStyleCnt="4">
        <dgm:presLayoutVars>
          <dgm:bulletEnabled val="1"/>
        </dgm:presLayoutVars>
      </dgm:prSet>
      <dgm:spPr/>
      <dgm:t>
        <a:bodyPr/>
        <a:lstStyle/>
        <a:p>
          <a:pPr rtl="1"/>
          <a:endParaRPr lang="ar-EG"/>
        </a:p>
      </dgm:t>
    </dgm:pt>
    <dgm:pt modelId="{EF00EC15-33BB-4993-A19B-D2338D36CEDD}" type="pres">
      <dgm:prSet presAssocID="{377782E9-154D-4DE2-B806-D109E0FCD60C}" presName="Name13" presStyleLbl="parChTrans1D2" presStyleIdx="1" presStyleCnt="4"/>
      <dgm:spPr/>
      <dgm:t>
        <a:bodyPr/>
        <a:lstStyle/>
        <a:p>
          <a:pPr rtl="1"/>
          <a:endParaRPr lang="ar-EG"/>
        </a:p>
      </dgm:t>
    </dgm:pt>
    <dgm:pt modelId="{C86065C6-6083-4F9E-86F9-7E0A3EE09225}" type="pres">
      <dgm:prSet presAssocID="{8A0569FD-87E5-40C2-B9FC-04FB14C9A2F9}" presName="childText" presStyleLbl="bgAcc1" presStyleIdx="1" presStyleCnt="4">
        <dgm:presLayoutVars>
          <dgm:bulletEnabled val="1"/>
        </dgm:presLayoutVars>
      </dgm:prSet>
      <dgm:spPr/>
      <dgm:t>
        <a:bodyPr/>
        <a:lstStyle/>
        <a:p>
          <a:pPr rtl="1"/>
          <a:endParaRPr lang="ar-EG"/>
        </a:p>
      </dgm:t>
    </dgm:pt>
    <dgm:pt modelId="{B6E6130F-25F2-48F1-86D6-C452F447E0A3}" type="pres">
      <dgm:prSet presAssocID="{73685A87-9A97-4611-B315-BDFA5DB46659}" presName="root" presStyleCnt="0"/>
      <dgm:spPr/>
    </dgm:pt>
    <dgm:pt modelId="{562920D6-14BB-4276-A399-FA27CED706FC}" type="pres">
      <dgm:prSet presAssocID="{73685A87-9A97-4611-B315-BDFA5DB46659}" presName="rootComposite" presStyleCnt="0"/>
      <dgm:spPr/>
    </dgm:pt>
    <dgm:pt modelId="{0BA95AB2-1F20-45BC-99A7-AC8A21D927E6}" type="pres">
      <dgm:prSet presAssocID="{73685A87-9A97-4611-B315-BDFA5DB46659}" presName="rootText" presStyleLbl="node1" presStyleIdx="1" presStyleCnt="2"/>
      <dgm:spPr/>
      <dgm:t>
        <a:bodyPr/>
        <a:lstStyle/>
        <a:p>
          <a:pPr rtl="1"/>
          <a:endParaRPr lang="ar-EG"/>
        </a:p>
      </dgm:t>
    </dgm:pt>
    <dgm:pt modelId="{801D518E-C1EE-4A42-9BA0-BFECBCFEA358}" type="pres">
      <dgm:prSet presAssocID="{73685A87-9A97-4611-B315-BDFA5DB46659}" presName="rootConnector" presStyleLbl="node1" presStyleIdx="1" presStyleCnt="2"/>
      <dgm:spPr/>
      <dgm:t>
        <a:bodyPr/>
        <a:lstStyle/>
        <a:p>
          <a:pPr rtl="1"/>
          <a:endParaRPr lang="ar-EG"/>
        </a:p>
      </dgm:t>
    </dgm:pt>
    <dgm:pt modelId="{5BE2DF33-65B5-4653-BBC7-DC7F1D931308}" type="pres">
      <dgm:prSet presAssocID="{73685A87-9A97-4611-B315-BDFA5DB46659}" presName="childShape" presStyleCnt="0"/>
      <dgm:spPr/>
    </dgm:pt>
    <dgm:pt modelId="{5974155F-38FD-4CC6-ABAE-336CC316B558}" type="pres">
      <dgm:prSet presAssocID="{317909B1-C35B-4D93-A07F-12C8C4EB95B2}" presName="Name13" presStyleLbl="parChTrans1D2" presStyleIdx="2" presStyleCnt="4"/>
      <dgm:spPr/>
      <dgm:t>
        <a:bodyPr/>
        <a:lstStyle/>
        <a:p>
          <a:pPr rtl="1"/>
          <a:endParaRPr lang="ar-EG"/>
        </a:p>
      </dgm:t>
    </dgm:pt>
    <dgm:pt modelId="{8575A73A-88C0-4654-81ED-165289FAC9CE}" type="pres">
      <dgm:prSet presAssocID="{09CB2AF6-7353-4AAA-A9AC-61FD2AC3CC66}" presName="childText" presStyleLbl="bgAcc1" presStyleIdx="2" presStyleCnt="4">
        <dgm:presLayoutVars>
          <dgm:bulletEnabled val="1"/>
        </dgm:presLayoutVars>
      </dgm:prSet>
      <dgm:spPr/>
      <dgm:t>
        <a:bodyPr/>
        <a:lstStyle/>
        <a:p>
          <a:pPr rtl="1"/>
          <a:endParaRPr lang="ar-EG"/>
        </a:p>
      </dgm:t>
    </dgm:pt>
    <dgm:pt modelId="{0C8AEEA0-52A5-474F-875B-4E36FC8FF490}" type="pres">
      <dgm:prSet presAssocID="{16EE4E0A-30DB-485C-A86A-C1DBBDF93358}" presName="Name13" presStyleLbl="parChTrans1D2" presStyleIdx="3" presStyleCnt="4"/>
      <dgm:spPr/>
      <dgm:t>
        <a:bodyPr/>
        <a:lstStyle/>
        <a:p>
          <a:pPr rtl="1"/>
          <a:endParaRPr lang="ar-EG"/>
        </a:p>
      </dgm:t>
    </dgm:pt>
    <dgm:pt modelId="{BEE655A7-CE75-4C86-ABAD-C1ADBFAD9D2E}" type="pres">
      <dgm:prSet presAssocID="{5BD4862B-670F-46E9-915B-47A3C53A1987}" presName="childText" presStyleLbl="bgAcc1" presStyleIdx="3" presStyleCnt="4">
        <dgm:presLayoutVars>
          <dgm:bulletEnabled val="1"/>
        </dgm:presLayoutVars>
      </dgm:prSet>
      <dgm:spPr/>
      <dgm:t>
        <a:bodyPr/>
        <a:lstStyle/>
        <a:p>
          <a:pPr rtl="1"/>
          <a:endParaRPr lang="ar-EG"/>
        </a:p>
      </dgm:t>
    </dgm:pt>
  </dgm:ptLst>
  <dgm:cxnLst>
    <dgm:cxn modelId="{B9B29522-912E-450B-9088-FEADCE60DDFD}" type="presOf" srcId="{D3FCB4B1-6579-4B5A-B0AC-4837F60EBF39}" destId="{4CDD378F-518E-414F-80B9-2FBDE033D1B2}" srcOrd="0" destOrd="0" presId="urn:microsoft.com/office/officeart/2005/8/layout/hierarchy3"/>
    <dgm:cxn modelId="{532C0E84-3FD2-486E-8039-393DF6223053}" type="presOf" srcId="{16EE4E0A-30DB-485C-A86A-C1DBBDF93358}" destId="{0C8AEEA0-52A5-474F-875B-4E36FC8FF490}" srcOrd="0" destOrd="0" presId="urn:microsoft.com/office/officeart/2005/8/layout/hierarchy3"/>
    <dgm:cxn modelId="{CA84EC90-BE2B-4357-A499-600876325507}" type="presOf" srcId="{09CB2AF6-7353-4AAA-A9AC-61FD2AC3CC66}" destId="{8575A73A-88C0-4654-81ED-165289FAC9CE}" srcOrd="0" destOrd="0" presId="urn:microsoft.com/office/officeart/2005/8/layout/hierarchy3"/>
    <dgm:cxn modelId="{75BC2052-6F40-4263-949E-F7BCC5E25D6E}" type="presOf" srcId="{73685A87-9A97-4611-B315-BDFA5DB46659}" destId="{801D518E-C1EE-4A42-9BA0-BFECBCFEA358}" srcOrd="1" destOrd="0" presId="urn:microsoft.com/office/officeart/2005/8/layout/hierarchy3"/>
    <dgm:cxn modelId="{F0805D0A-7B15-4B28-BDCE-3A0AE6D05D23}" type="presOf" srcId="{26E3E628-E4AD-439E-AD2B-DC73B61B5801}" destId="{B4871B7D-0A6E-4AD7-927A-BA8C16CB3B09}" srcOrd="0" destOrd="0" presId="urn:microsoft.com/office/officeart/2005/8/layout/hierarchy3"/>
    <dgm:cxn modelId="{2153054F-9F9A-4CD4-B80A-EC23136D7CB6}" type="presOf" srcId="{377782E9-154D-4DE2-B806-D109E0FCD60C}" destId="{EF00EC15-33BB-4993-A19B-D2338D36CEDD}" srcOrd="0" destOrd="0" presId="urn:microsoft.com/office/officeart/2005/8/layout/hierarchy3"/>
    <dgm:cxn modelId="{4B90455A-F711-4EB8-8296-E58221DD6696}" type="presOf" srcId="{8A0569FD-87E5-40C2-B9FC-04FB14C9A2F9}" destId="{C86065C6-6083-4F9E-86F9-7E0A3EE09225}" srcOrd="0" destOrd="0" presId="urn:microsoft.com/office/officeart/2005/8/layout/hierarchy3"/>
    <dgm:cxn modelId="{C85629EE-1C9C-41BF-B038-5E93031D3264}" type="presOf" srcId="{4955AFF0-ABBC-4C1B-A514-CD00B9A2957C}" destId="{695B28D1-C34F-4B9C-855E-3FE4938C8D2C}" srcOrd="1" destOrd="0" presId="urn:microsoft.com/office/officeart/2005/8/layout/hierarchy3"/>
    <dgm:cxn modelId="{BCC3C138-DFAE-49AE-99B9-45EC38E0816F}" srcId="{4955AFF0-ABBC-4C1B-A514-CD00B9A2957C}" destId="{8A0569FD-87E5-40C2-B9FC-04FB14C9A2F9}" srcOrd="1" destOrd="0" parTransId="{377782E9-154D-4DE2-B806-D109E0FCD60C}" sibTransId="{6242BBF0-D4D3-414A-8195-7DD8B2440B85}"/>
    <dgm:cxn modelId="{E2AB4959-4FEB-44B4-8630-6E38E20AA2E8}" srcId="{73685A87-9A97-4611-B315-BDFA5DB46659}" destId="{5BD4862B-670F-46E9-915B-47A3C53A1987}" srcOrd="1" destOrd="0" parTransId="{16EE4E0A-30DB-485C-A86A-C1DBBDF93358}" sibTransId="{667BA0F9-8283-41F2-B5E4-B7E9CE315948}"/>
    <dgm:cxn modelId="{320B4EC1-0703-4BB3-9F42-233425D78F70}" srcId="{4AFC640F-F602-40C4-A6DE-266C5019D82D}" destId="{4955AFF0-ABBC-4C1B-A514-CD00B9A2957C}" srcOrd="0" destOrd="0" parTransId="{F68032D9-A33D-4652-A324-37518D50B65B}" sibTransId="{04377216-32B8-4910-A326-65E3F60C978F}"/>
    <dgm:cxn modelId="{ECF74A32-C606-46E4-947A-3E361F51D33F}" srcId="{4955AFF0-ABBC-4C1B-A514-CD00B9A2957C}" destId="{D3FCB4B1-6579-4B5A-B0AC-4837F60EBF39}" srcOrd="0" destOrd="0" parTransId="{26E3E628-E4AD-439E-AD2B-DC73B61B5801}" sibTransId="{BA910600-68D0-4467-8214-EFB9AC031E39}"/>
    <dgm:cxn modelId="{97E76505-48BC-4FE7-BEB8-96889DAAFF52}" srcId="{73685A87-9A97-4611-B315-BDFA5DB46659}" destId="{09CB2AF6-7353-4AAA-A9AC-61FD2AC3CC66}" srcOrd="0" destOrd="0" parTransId="{317909B1-C35B-4D93-A07F-12C8C4EB95B2}" sibTransId="{6AB497E5-B345-45BD-AEA0-6B96D562F9AB}"/>
    <dgm:cxn modelId="{4C57C98A-291F-4963-BFBF-F8798E6AF5EA}" type="presOf" srcId="{73685A87-9A97-4611-B315-BDFA5DB46659}" destId="{0BA95AB2-1F20-45BC-99A7-AC8A21D927E6}" srcOrd="0" destOrd="0" presId="urn:microsoft.com/office/officeart/2005/8/layout/hierarchy3"/>
    <dgm:cxn modelId="{4B87BDD9-D52B-43A9-BBA9-C232B9EFCB87}" type="presOf" srcId="{4AFC640F-F602-40C4-A6DE-266C5019D82D}" destId="{02687ADC-3EBE-4CDE-BB13-C6096344CEFA}" srcOrd="0" destOrd="0" presId="urn:microsoft.com/office/officeart/2005/8/layout/hierarchy3"/>
    <dgm:cxn modelId="{C70F6C6D-11F0-4623-974A-8F5C51F99893}" type="presOf" srcId="{4955AFF0-ABBC-4C1B-A514-CD00B9A2957C}" destId="{43CD6B31-2ED4-4FE0-9E86-5D5D22F50AFA}" srcOrd="0" destOrd="0" presId="urn:microsoft.com/office/officeart/2005/8/layout/hierarchy3"/>
    <dgm:cxn modelId="{5550252B-F844-4862-BA79-BC0839D09B74}" srcId="{4AFC640F-F602-40C4-A6DE-266C5019D82D}" destId="{73685A87-9A97-4611-B315-BDFA5DB46659}" srcOrd="1" destOrd="0" parTransId="{709BE46B-0ABD-4A3F-B02A-0B80F8F80FFA}" sibTransId="{6E7D345E-7583-4F11-BF4E-46E7A145ADAD}"/>
    <dgm:cxn modelId="{B6B17578-CB3E-4104-9B0C-D11E61001349}" type="presOf" srcId="{5BD4862B-670F-46E9-915B-47A3C53A1987}" destId="{BEE655A7-CE75-4C86-ABAD-C1ADBFAD9D2E}" srcOrd="0" destOrd="0" presId="urn:microsoft.com/office/officeart/2005/8/layout/hierarchy3"/>
    <dgm:cxn modelId="{560696E8-19FA-406D-857F-2C8E662D1779}" type="presOf" srcId="{317909B1-C35B-4D93-A07F-12C8C4EB95B2}" destId="{5974155F-38FD-4CC6-ABAE-336CC316B558}" srcOrd="0" destOrd="0" presId="urn:microsoft.com/office/officeart/2005/8/layout/hierarchy3"/>
    <dgm:cxn modelId="{5D12D77D-DC7D-4650-8EE6-94E0EFFD3A44}" type="presParOf" srcId="{02687ADC-3EBE-4CDE-BB13-C6096344CEFA}" destId="{384110B0-84BA-4351-A970-6F8F7C268646}" srcOrd="0" destOrd="0" presId="urn:microsoft.com/office/officeart/2005/8/layout/hierarchy3"/>
    <dgm:cxn modelId="{F2D8E212-F166-4C1B-9DB0-6BBDA8805E6B}" type="presParOf" srcId="{384110B0-84BA-4351-A970-6F8F7C268646}" destId="{957FA293-A6DE-4A54-A18D-04199B1A151F}" srcOrd="0" destOrd="0" presId="urn:microsoft.com/office/officeart/2005/8/layout/hierarchy3"/>
    <dgm:cxn modelId="{2BD26C49-00C9-4742-81FC-C9FC4EEABF71}" type="presParOf" srcId="{957FA293-A6DE-4A54-A18D-04199B1A151F}" destId="{43CD6B31-2ED4-4FE0-9E86-5D5D22F50AFA}" srcOrd="0" destOrd="0" presId="urn:microsoft.com/office/officeart/2005/8/layout/hierarchy3"/>
    <dgm:cxn modelId="{4840510B-A36D-4954-AEEB-937733E0E0D6}" type="presParOf" srcId="{957FA293-A6DE-4A54-A18D-04199B1A151F}" destId="{695B28D1-C34F-4B9C-855E-3FE4938C8D2C}" srcOrd="1" destOrd="0" presId="urn:microsoft.com/office/officeart/2005/8/layout/hierarchy3"/>
    <dgm:cxn modelId="{BF926380-4992-4BA0-A7A7-A137CB5CCB83}" type="presParOf" srcId="{384110B0-84BA-4351-A970-6F8F7C268646}" destId="{BA1FBC66-8C4C-478B-98CD-714DBA818C21}" srcOrd="1" destOrd="0" presId="urn:microsoft.com/office/officeart/2005/8/layout/hierarchy3"/>
    <dgm:cxn modelId="{DEFB554C-44CE-467B-80F0-4D12C95BF038}" type="presParOf" srcId="{BA1FBC66-8C4C-478B-98CD-714DBA818C21}" destId="{B4871B7D-0A6E-4AD7-927A-BA8C16CB3B09}" srcOrd="0" destOrd="0" presId="urn:microsoft.com/office/officeart/2005/8/layout/hierarchy3"/>
    <dgm:cxn modelId="{BC1F1F89-112A-4F97-A5D0-A9911F7FE45C}" type="presParOf" srcId="{BA1FBC66-8C4C-478B-98CD-714DBA818C21}" destId="{4CDD378F-518E-414F-80B9-2FBDE033D1B2}" srcOrd="1" destOrd="0" presId="urn:microsoft.com/office/officeart/2005/8/layout/hierarchy3"/>
    <dgm:cxn modelId="{5966E247-FAD8-4D88-9059-5E016BA04FB2}" type="presParOf" srcId="{BA1FBC66-8C4C-478B-98CD-714DBA818C21}" destId="{EF00EC15-33BB-4993-A19B-D2338D36CEDD}" srcOrd="2" destOrd="0" presId="urn:microsoft.com/office/officeart/2005/8/layout/hierarchy3"/>
    <dgm:cxn modelId="{66C96FF3-4CFE-4045-8C80-27FCACCA4B8E}" type="presParOf" srcId="{BA1FBC66-8C4C-478B-98CD-714DBA818C21}" destId="{C86065C6-6083-4F9E-86F9-7E0A3EE09225}" srcOrd="3" destOrd="0" presId="urn:microsoft.com/office/officeart/2005/8/layout/hierarchy3"/>
    <dgm:cxn modelId="{B03EBF8B-918C-4B17-B5E8-017D1FB32E96}" type="presParOf" srcId="{02687ADC-3EBE-4CDE-BB13-C6096344CEFA}" destId="{B6E6130F-25F2-48F1-86D6-C452F447E0A3}" srcOrd="1" destOrd="0" presId="urn:microsoft.com/office/officeart/2005/8/layout/hierarchy3"/>
    <dgm:cxn modelId="{9A0BACB4-8C58-4236-8086-F30F79544E8F}" type="presParOf" srcId="{B6E6130F-25F2-48F1-86D6-C452F447E0A3}" destId="{562920D6-14BB-4276-A399-FA27CED706FC}" srcOrd="0" destOrd="0" presId="urn:microsoft.com/office/officeart/2005/8/layout/hierarchy3"/>
    <dgm:cxn modelId="{07C4B5F5-3EEA-4265-A18A-B6A08846202A}" type="presParOf" srcId="{562920D6-14BB-4276-A399-FA27CED706FC}" destId="{0BA95AB2-1F20-45BC-99A7-AC8A21D927E6}" srcOrd="0" destOrd="0" presId="urn:microsoft.com/office/officeart/2005/8/layout/hierarchy3"/>
    <dgm:cxn modelId="{BA01655F-2976-403F-B7CA-2830D95EC281}" type="presParOf" srcId="{562920D6-14BB-4276-A399-FA27CED706FC}" destId="{801D518E-C1EE-4A42-9BA0-BFECBCFEA358}" srcOrd="1" destOrd="0" presId="urn:microsoft.com/office/officeart/2005/8/layout/hierarchy3"/>
    <dgm:cxn modelId="{D0BB81EE-F927-4D51-848C-04FA12356FC3}" type="presParOf" srcId="{B6E6130F-25F2-48F1-86D6-C452F447E0A3}" destId="{5BE2DF33-65B5-4653-BBC7-DC7F1D931308}" srcOrd="1" destOrd="0" presId="urn:microsoft.com/office/officeart/2005/8/layout/hierarchy3"/>
    <dgm:cxn modelId="{743CFEEB-4235-44A7-B4CE-EA2ED656D64C}" type="presParOf" srcId="{5BE2DF33-65B5-4653-BBC7-DC7F1D931308}" destId="{5974155F-38FD-4CC6-ABAE-336CC316B558}" srcOrd="0" destOrd="0" presId="urn:microsoft.com/office/officeart/2005/8/layout/hierarchy3"/>
    <dgm:cxn modelId="{C72645ED-CEBF-477A-83CE-9CA827C546D0}" type="presParOf" srcId="{5BE2DF33-65B5-4653-BBC7-DC7F1D931308}" destId="{8575A73A-88C0-4654-81ED-165289FAC9CE}" srcOrd="1" destOrd="0" presId="urn:microsoft.com/office/officeart/2005/8/layout/hierarchy3"/>
    <dgm:cxn modelId="{491B345B-4EB1-489F-8704-53E1E24D6411}" type="presParOf" srcId="{5BE2DF33-65B5-4653-BBC7-DC7F1D931308}" destId="{0C8AEEA0-52A5-474F-875B-4E36FC8FF490}" srcOrd="2" destOrd="0" presId="urn:microsoft.com/office/officeart/2005/8/layout/hierarchy3"/>
    <dgm:cxn modelId="{61427EA8-05EB-484D-B5E6-AB088DCA855A}" type="presParOf" srcId="{5BE2DF33-65B5-4653-BBC7-DC7F1D931308}" destId="{BEE655A7-CE75-4C86-ABAD-C1ADBFAD9D2E}" srcOrd="3" destOrd="0" presId="urn:microsoft.com/office/officeart/2005/8/layout/hierarchy3"/>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8A20E-8E0E-4C2B-B748-3D73564E9B38}" type="doc">
      <dgm:prSet loTypeId="urn:microsoft.com/office/officeart/2005/8/layout/hList3" loCatId="list" qsTypeId="urn:microsoft.com/office/officeart/2005/8/quickstyle/simple3" qsCatId="simple" csTypeId="urn:microsoft.com/office/officeart/2005/8/colors/colorful2" csCatId="colorful" phldr="1"/>
      <dgm:spPr/>
      <dgm:t>
        <a:bodyPr/>
        <a:lstStyle/>
        <a:p>
          <a:pPr rtl="1"/>
          <a:endParaRPr lang="ar-EG"/>
        </a:p>
      </dgm:t>
    </dgm:pt>
    <dgm:pt modelId="{4BE6543E-2F27-424E-B840-57CD39679DC3}">
      <dgm:prSet phldrT="[نص]"/>
      <dgm:spPr>
        <a:blipFill rotWithShape="0">
          <a:blip xmlns:r="http://schemas.openxmlformats.org/officeDocument/2006/relationships" r:embed="rId1"/>
          <a:tile tx="0" ty="0" sx="100000" sy="100000" flip="none" algn="tl"/>
        </a:blipFill>
        <a:ln w="76200">
          <a:solidFill>
            <a:schemeClr val="tx1"/>
          </a:solidFill>
        </a:ln>
      </dgm:spPr>
      <dgm:t>
        <a:bodyPr/>
        <a:lstStyle/>
        <a:p>
          <a:pPr rtl="1"/>
          <a:r>
            <a:rPr lang="ar-EG" b="1" dirty="0" smtClean="0">
              <a:solidFill>
                <a:schemeClr val="bg1"/>
              </a:solidFill>
            </a:rPr>
            <a:t>كيف نفرق بين المشكلة وأعراضها وظواهرها </a:t>
          </a:r>
          <a:endParaRPr lang="ar-EG" dirty="0">
            <a:solidFill>
              <a:schemeClr val="bg1"/>
            </a:solidFill>
          </a:endParaRPr>
        </a:p>
      </dgm:t>
    </dgm:pt>
    <dgm:pt modelId="{80BEC559-68F8-4992-9A70-53966CC1AB42}" type="parTrans" cxnId="{BE771925-26A5-4F52-80B7-1A64B0A67AE4}">
      <dgm:prSet/>
      <dgm:spPr/>
      <dgm:t>
        <a:bodyPr/>
        <a:lstStyle/>
        <a:p>
          <a:pPr rtl="1"/>
          <a:endParaRPr lang="ar-EG"/>
        </a:p>
      </dgm:t>
    </dgm:pt>
    <dgm:pt modelId="{CA1CF658-1601-44FE-9DDD-C66474D95B96}" type="sibTrans" cxnId="{BE771925-26A5-4F52-80B7-1A64B0A67AE4}">
      <dgm:prSet/>
      <dgm:spPr/>
      <dgm:t>
        <a:bodyPr/>
        <a:lstStyle/>
        <a:p>
          <a:pPr rtl="1"/>
          <a:endParaRPr lang="ar-EG"/>
        </a:p>
      </dgm:t>
    </dgm:pt>
    <dgm:pt modelId="{6D6E958F-5B07-4D24-9279-1EDC09D0A7AA}">
      <dgm:prSet phldrT="[نص]" custT="1"/>
      <dgm:spPr>
        <a:blipFill rotWithShape="0">
          <a:blip xmlns:r="http://schemas.openxmlformats.org/officeDocument/2006/relationships" r:embed="rId2"/>
          <a:tile tx="0" ty="0" sx="100000" sy="100000" flip="none" algn="tl"/>
        </a:blipFill>
        <a:ln w="57150">
          <a:solidFill>
            <a:schemeClr val="tx1"/>
          </a:solidFill>
        </a:ln>
      </dgm:spPr>
      <dgm:t>
        <a:bodyPr/>
        <a:lstStyle/>
        <a:p>
          <a:pPr rtl="1"/>
          <a:r>
            <a:rPr lang="ar-EG" sz="3600" b="1" dirty="0" smtClean="0"/>
            <a:t>- الظاهرة أو العرض فهي عارض مؤقت ينشأ كنتيجة للمشكلة الحقيقية وتختفي باختفائها ( فمثلا سوء التغذية ظاهرة أو عرض ناتج عن مشكلة الفقر )</a:t>
          </a:r>
          <a:endParaRPr lang="ar-EG" sz="3600" dirty="0"/>
        </a:p>
      </dgm:t>
    </dgm:pt>
    <dgm:pt modelId="{DD39C6A1-A292-419F-AA94-C2740A55151C}" type="parTrans" cxnId="{9F338392-F776-4B94-89C2-2615D3B1D808}">
      <dgm:prSet/>
      <dgm:spPr/>
      <dgm:t>
        <a:bodyPr/>
        <a:lstStyle/>
        <a:p>
          <a:pPr rtl="1"/>
          <a:endParaRPr lang="ar-EG"/>
        </a:p>
      </dgm:t>
    </dgm:pt>
    <dgm:pt modelId="{F070ED51-A1F3-4807-BB45-A4748CF2C4A5}" type="sibTrans" cxnId="{9F338392-F776-4B94-89C2-2615D3B1D808}">
      <dgm:prSet/>
      <dgm:spPr/>
      <dgm:t>
        <a:bodyPr/>
        <a:lstStyle/>
        <a:p>
          <a:pPr rtl="1"/>
          <a:endParaRPr lang="ar-EG"/>
        </a:p>
      </dgm:t>
    </dgm:pt>
    <dgm:pt modelId="{0C66136D-CFAB-4FDA-9D39-5E3F9FA7D39A}">
      <dgm:prSet phldrT="[نص]" custT="1"/>
      <dgm:spPr>
        <a:blipFill rotWithShape="0">
          <a:blip xmlns:r="http://schemas.openxmlformats.org/officeDocument/2006/relationships" r:embed="rId3"/>
          <a:tile tx="0" ty="0" sx="100000" sy="100000" flip="none" algn="tl"/>
        </a:blipFill>
        <a:ln w="76200">
          <a:solidFill>
            <a:schemeClr val="tx1"/>
          </a:solidFill>
        </a:ln>
      </dgm:spPr>
      <dgm:t>
        <a:bodyPr/>
        <a:lstStyle/>
        <a:p>
          <a:pPr rtl="1"/>
          <a:r>
            <a:rPr lang="ar-EG" sz="4000" b="1" dirty="0" smtClean="0"/>
            <a:t>- المشكلة عقبة رئيسية تعوق المنظمة عن تحقيق هدف معين لا يتحقق إلا بحلها ( كالفقر مثلا )</a:t>
          </a:r>
          <a:r>
            <a:rPr lang="ar-SA" sz="4000" b="1" dirty="0" smtClean="0"/>
            <a:t>.</a:t>
          </a:r>
          <a:endParaRPr lang="ar-EG" sz="4000" dirty="0"/>
        </a:p>
      </dgm:t>
    </dgm:pt>
    <dgm:pt modelId="{5CF35020-EDD6-4579-80A8-8F856450EA02}" type="parTrans" cxnId="{D72D2986-5385-4467-AB02-BCE66FAD6405}">
      <dgm:prSet/>
      <dgm:spPr/>
      <dgm:t>
        <a:bodyPr/>
        <a:lstStyle/>
        <a:p>
          <a:pPr rtl="1"/>
          <a:endParaRPr lang="ar-EG"/>
        </a:p>
      </dgm:t>
    </dgm:pt>
    <dgm:pt modelId="{756CE999-CF3A-47AC-9A5F-E5A21CE6DECC}" type="sibTrans" cxnId="{D72D2986-5385-4467-AB02-BCE66FAD6405}">
      <dgm:prSet/>
      <dgm:spPr/>
      <dgm:t>
        <a:bodyPr/>
        <a:lstStyle/>
        <a:p>
          <a:pPr rtl="1"/>
          <a:endParaRPr lang="ar-EG"/>
        </a:p>
      </dgm:t>
    </dgm:pt>
    <dgm:pt modelId="{156FEC62-6C56-4CC0-88D1-CB4D8BAA34E4}" type="pres">
      <dgm:prSet presAssocID="{2A38A20E-8E0E-4C2B-B748-3D73564E9B38}" presName="composite" presStyleCnt="0">
        <dgm:presLayoutVars>
          <dgm:chMax val="1"/>
          <dgm:dir/>
          <dgm:resizeHandles val="exact"/>
        </dgm:presLayoutVars>
      </dgm:prSet>
      <dgm:spPr/>
      <dgm:t>
        <a:bodyPr/>
        <a:lstStyle/>
        <a:p>
          <a:pPr rtl="1"/>
          <a:endParaRPr lang="ar-EG"/>
        </a:p>
      </dgm:t>
    </dgm:pt>
    <dgm:pt modelId="{3D436477-BD16-46BF-A178-734F870522F6}" type="pres">
      <dgm:prSet presAssocID="{4BE6543E-2F27-424E-B840-57CD39679DC3}" presName="roof" presStyleLbl="dkBgShp" presStyleIdx="0" presStyleCnt="2"/>
      <dgm:spPr/>
      <dgm:t>
        <a:bodyPr/>
        <a:lstStyle/>
        <a:p>
          <a:pPr rtl="1"/>
          <a:endParaRPr lang="ar-EG"/>
        </a:p>
      </dgm:t>
    </dgm:pt>
    <dgm:pt modelId="{CBB28D7A-5F81-4DAC-9D4B-01C42B52C59D}" type="pres">
      <dgm:prSet presAssocID="{4BE6543E-2F27-424E-B840-57CD39679DC3}" presName="pillars" presStyleCnt="0"/>
      <dgm:spPr/>
    </dgm:pt>
    <dgm:pt modelId="{631C453A-F94F-4B00-9DDA-33089FCF5DBB}" type="pres">
      <dgm:prSet presAssocID="{4BE6543E-2F27-424E-B840-57CD39679DC3}" presName="pillar1" presStyleLbl="node1" presStyleIdx="0" presStyleCnt="2" custLinFactNeighborX="-1390" custLinFactNeighborY="1486">
        <dgm:presLayoutVars>
          <dgm:bulletEnabled val="1"/>
        </dgm:presLayoutVars>
      </dgm:prSet>
      <dgm:spPr>
        <a:ln w="76200">
          <a:solidFill>
            <a:schemeClr val="tx1"/>
          </a:solidFill>
        </a:ln>
      </dgm:spPr>
      <dgm:t>
        <a:bodyPr/>
        <a:lstStyle/>
        <a:p>
          <a:pPr rtl="1"/>
          <a:endParaRPr lang="ar-EG"/>
        </a:p>
      </dgm:t>
    </dgm:pt>
    <dgm:pt modelId="{000D4C0E-4F51-498E-B455-960198399C09}" type="pres">
      <dgm:prSet presAssocID="{0C66136D-CFAB-4FDA-9D39-5E3F9FA7D39A}" presName="pillarX" presStyleLbl="node1" presStyleIdx="1" presStyleCnt="2">
        <dgm:presLayoutVars>
          <dgm:bulletEnabled val="1"/>
        </dgm:presLayoutVars>
      </dgm:prSet>
      <dgm:spPr/>
      <dgm:t>
        <a:bodyPr/>
        <a:lstStyle/>
        <a:p>
          <a:pPr rtl="1"/>
          <a:endParaRPr lang="ar-EG"/>
        </a:p>
      </dgm:t>
    </dgm:pt>
    <dgm:pt modelId="{D6C43644-82B3-46E5-A935-8ED31680AB4E}" type="pres">
      <dgm:prSet presAssocID="{4BE6543E-2F27-424E-B840-57CD39679DC3}" presName="base" presStyleLbl="dkBgShp" presStyleIdx="1" presStyleCnt="2"/>
      <dgm:spPr/>
    </dgm:pt>
  </dgm:ptLst>
  <dgm:cxnLst>
    <dgm:cxn modelId="{9F338392-F776-4B94-89C2-2615D3B1D808}" srcId="{4BE6543E-2F27-424E-B840-57CD39679DC3}" destId="{6D6E958F-5B07-4D24-9279-1EDC09D0A7AA}" srcOrd="0" destOrd="0" parTransId="{DD39C6A1-A292-419F-AA94-C2740A55151C}" sibTransId="{F070ED51-A1F3-4807-BB45-A4748CF2C4A5}"/>
    <dgm:cxn modelId="{4C32652B-25AE-4EAE-A0D7-05BC7641C217}" type="presOf" srcId="{2A38A20E-8E0E-4C2B-B748-3D73564E9B38}" destId="{156FEC62-6C56-4CC0-88D1-CB4D8BAA34E4}" srcOrd="0" destOrd="0" presId="urn:microsoft.com/office/officeart/2005/8/layout/hList3"/>
    <dgm:cxn modelId="{D72D2986-5385-4467-AB02-BCE66FAD6405}" srcId="{4BE6543E-2F27-424E-B840-57CD39679DC3}" destId="{0C66136D-CFAB-4FDA-9D39-5E3F9FA7D39A}" srcOrd="1" destOrd="0" parTransId="{5CF35020-EDD6-4579-80A8-8F856450EA02}" sibTransId="{756CE999-CF3A-47AC-9A5F-E5A21CE6DECC}"/>
    <dgm:cxn modelId="{94B02185-846D-44B5-BCD5-56951FBEC5C1}" type="presOf" srcId="{0C66136D-CFAB-4FDA-9D39-5E3F9FA7D39A}" destId="{000D4C0E-4F51-498E-B455-960198399C09}" srcOrd="0" destOrd="0" presId="urn:microsoft.com/office/officeart/2005/8/layout/hList3"/>
    <dgm:cxn modelId="{BE771925-26A5-4F52-80B7-1A64B0A67AE4}" srcId="{2A38A20E-8E0E-4C2B-B748-3D73564E9B38}" destId="{4BE6543E-2F27-424E-B840-57CD39679DC3}" srcOrd="0" destOrd="0" parTransId="{80BEC559-68F8-4992-9A70-53966CC1AB42}" sibTransId="{CA1CF658-1601-44FE-9DDD-C66474D95B96}"/>
    <dgm:cxn modelId="{210F4E2B-D643-4941-8004-CE846E878167}" type="presOf" srcId="{6D6E958F-5B07-4D24-9279-1EDC09D0A7AA}" destId="{631C453A-F94F-4B00-9DDA-33089FCF5DBB}" srcOrd="0" destOrd="0" presId="urn:microsoft.com/office/officeart/2005/8/layout/hList3"/>
    <dgm:cxn modelId="{E2E840C9-D624-48F3-A1E7-95C6545A0448}" type="presOf" srcId="{4BE6543E-2F27-424E-B840-57CD39679DC3}" destId="{3D436477-BD16-46BF-A178-734F870522F6}" srcOrd="0" destOrd="0" presId="urn:microsoft.com/office/officeart/2005/8/layout/hList3"/>
    <dgm:cxn modelId="{56AD0606-329A-44DE-BADF-95396CCB3F0D}" type="presParOf" srcId="{156FEC62-6C56-4CC0-88D1-CB4D8BAA34E4}" destId="{3D436477-BD16-46BF-A178-734F870522F6}" srcOrd="0" destOrd="0" presId="urn:microsoft.com/office/officeart/2005/8/layout/hList3"/>
    <dgm:cxn modelId="{297540F5-FE5A-4205-BBC0-58E6C6631AB5}" type="presParOf" srcId="{156FEC62-6C56-4CC0-88D1-CB4D8BAA34E4}" destId="{CBB28D7A-5F81-4DAC-9D4B-01C42B52C59D}" srcOrd="1" destOrd="0" presId="urn:microsoft.com/office/officeart/2005/8/layout/hList3"/>
    <dgm:cxn modelId="{07C2398A-30FC-4350-9417-BA5BB62C4D7B}" type="presParOf" srcId="{CBB28D7A-5F81-4DAC-9D4B-01C42B52C59D}" destId="{631C453A-F94F-4B00-9DDA-33089FCF5DBB}" srcOrd="0" destOrd="0" presId="urn:microsoft.com/office/officeart/2005/8/layout/hList3"/>
    <dgm:cxn modelId="{BBA74C6D-F54B-4872-BB42-1C2AD82A3CD5}" type="presParOf" srcId="{CBB28D7A-5F81-4DAC-9D4B-01C42B52C59D}" destId="{000D4C0E-4F51-498E-B455-960198399C09}" srcOrd="1" destOrd="0" presId="urn:microsoft.com/office/officeart/2005/8/layout/hList3"/>
    <dgm:cxn modelId="{6BDDF150-76E1-48BD-92D7-12A16E9028A6}" type="presParOf" srcId="{156FEC62-6C56-4CC0-88D1-CB4D8BAA34E4}" destId="{D6C43644-82B3-46E5-A935-8ED31680AB4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D2EF4F-4651-472C-A0AD-EB407596EE30}" type="doc">
      <dgm:prSet loTypeId="urn:microsoft.com/office/officeart/2005/8/layout/default#1" loCatId="list" qsTypeId="urn:microsoft.com/office/officeart/2005/8/quickstyle/simple1" qsCatId="simple" csTypeId="urn:microsoft.com/office/officeart/2005/8/colors/accent1_2" csCatId="accent1" phldr="1"/>
      <dgm:spPr/>
      <dgm:t>
        <a:bodyPr/>
        <a:lstStyle/>
        <a:p>
          <a:pPr rtl="1"/>
          <a:endParaRPr lang="ar-EG"/>
        </a:p>
      </dgm:t>
    </dgm:pt>
    <dgm:pt modelId="{B18E804A-836A-4BB2-946B-FA755B831A15}">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solidFill>
                <a:schemeClr val="tx1"/>
              </a:solidFill>
            </a:rPr>
            <a:t>2- </a:t>
          </a:r>
          <a:r>
            <a:rPr lang="ar-EG" b="1" dirty="0" smtClean="0">
              <a:solidFill>
                <a:schemeClr val="tx1"/>
              </a:solidFill>
            </a:rPr>
            <a:t>لا </a:t>
          </a:r>
          <a:r>
            <a:rPr lang="ar-SA" b="1" dirty="0" smtClean="0">
              <a:solidFill>
                <a:schemeClr val="tx1"/>
              </a:solidFill>
            </a:rPr>
            <a:t>يمكن أن يكون لها سبب واحد </a:t>
          </a:r>
          <a:r>
            <a:rPr lang="ar-EG" b="1" dirty="0" smtClean="0">
              <a:solidFill>
                <a:schemeClr val="tx1"/>
              </a:solidFill>
            </a:rPr>
            <a:t>مهما كان هذا السبب وجيهًا وقويًا بمعنى آخر أن </a:t>
          </a:r>
          <a:r>
            <a:rPr lang="ar-SA" b="1" dirty="0" smtClean="0">
              <a:solidFill>
                <a:schemeClr val="tx1"/>
              </a:solidFill>
            </a:rPr>
            <a:t>للمشكلة الاجتماعية أسباب متعددة.</a:t>
          </a:r>
          <a:endParaRPr lang="ar-EG" dirty="0">
            <a:solidFill>
              <a:schemeClr val="tx1"/>
            </a:solidFill>
          </a:endParaRPr>
        </a:p>
      </dgm:t>
    </dgm:pt>
    <dgm:pt modelId="{4512D758-BE5B-4D8A-90D9-62970043AFD8}" type="parTrans" cxnId="{1C0AEECE-FB01-48F2-8019-FFEF8BA6E235}">
      <dgm:prSet/>
      <dgm:spPr/>
      <dgm:t>
        <a:bodyPr/>
        <a:lstStyle/>
        <a:p>
          <a:pPr rtl="1"/>
          <a:endParaRPr lang="ar-EG"/>
        </a:p>
      </dgm:t>
    </dgm:pt>
    <dgm:pt modelId="{531B88CD-F111-4E57-9873-1819A2BB548C}" type="sibTrans" cxnId="{1C0AEECE-FB01-48F2-8019-FFEF8BA6E235}">
      <dgm:prSet/>
      <dgm:spPr/>
      <dgm:t>
        <a:bodyPr/>
        <a:lstStyle/>
        <a:p>
          <a:pPr rtl="1"/>
          <a:endParaRPr lang="ar-EG"/>
        </a:p>
      </dgm:t>
    </dgm:pt>
    <dgm:pt modelId="{793538DC-DFA6-4FF3-BDAC-62F8AF56F3AE}">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solidFill>
                <a:schemeClr val="tx1"/>
              </a:solidFill>
            </a:rPr>
            <a:t>1- متداخلة</a:t>
          </a:r>
          <a:r>
            <a:rPr lang="ar-EG" b="1" dirty="0" smtClean="0">
              <a:solidFill>
                <a:schemeClr val="tx1"/>
              </a:solidFill>
            </a:rPr>
            <a:t>:</a:t>
          </a:r>
          <a:r>
            <a:rPr lang="ar-SA" b="1" dirty="0" smtClean="0">
              <a:solidFill>
                <a:schemeClr val="tx1"/>
              </a:solidFill>
            </a:rPr>
            <a:t> حيث </a:t>
          </a:r>
          <a:r>
            <a:rPr lang="ar-SA" b="1" dirty="0" err="1" smtClean="0">
              <a:solidFill>
                <a:schemeClr val="tx1"/>
              </a:solidFill>
            </a:rPr>
            <a:t>ت</a:t>
          </a:r>
          <a:r>
            <a:rPr lang="ar-EG" b="1" dirty="0" smtClean="0">
              <a:solidFill>
                <a:schemeClr val="tx1"/>
              </a:solidFill>
            </a:rPr>
            <a:t>تداخل </a:t>
          </a:r>
          <a:r>
            <a:rPr lang="ar-SA" b="1" dirty="0" smtClean="0">
              <a:solidFill>
                <a:schemeClr val="tx1"/>
              </a:solidFill>
            </a:rPr>
            <a:t>مسبباتها وعواملها </a:t>
          </a:r>
          <a:r>
            <a:rPr lang="ar-EG" b="1" dirty="0" smtClean="0">
              <a:solidFill>
                <a:schemeClr val="tx1"/>
              </a:solidFill>
            </a:rPr>
            <a:t>التي تعود </a:t>
          </a:r>
          <a:r>
            <a:rPr lang="ar-SA" b="1" dirty="0" smtClean="0">
              <a:solidFill>
                <a:schemeClr val="tx1"/>
              </a:solidFill>
            </a:rPr>
            <a:t>إلى </a:t>
          </a:r>
          <a:r>
            <a:rPr lang="ar-SA" b="1" dirty="0" err="1" smtClean="0">
              <a:solidFill>
                <a:schemeClr val="tx1"/>
              </a:solidFill>
            </a:rPr>
            <a:t>ال</a:t>
          </a:r>
          <a:r>
            <a:rPr lang="ar-EG" b="1" dirty="0" err="1" smtClean="0">
              <a:solidFill>
                <a:schemeClr val="tx1"/>
              </a:solidFill>
            </a:rPr>
            <a:t>انظمة</a:t>
          </a:r>
          <a:r>
            <a:rPr lang="ar-EG" b="1" dirty="0" smtClean="0">
              <a:solidFill>
                <a:schemeClr val="tx1"/>
              </a:solidFill>
            </a:rPr>
            <a:t> الفرعية في المجتمع؛ </a:t>
          </a:r>
          <a:r>
            <a:rPr lang="ar-EG" b="1" dirty="0" err="1" smtClean="0">
              <a:solidFill>
                <a:schemeClr val="tx1"/>
              </a:solidFill>
            </a:rPr>
            <a:t>ف</a:t>
          </a:r>
          <a:r>
            <a:rPr lang="ar-SA" b="1" dirty="0" smtClean="0">
              <a:solidFill>
                <a:schemeClr val="tx1"/>
              </a:solidFill>
            </a:rPr>
            <a:t>الأمية</a:t>
          </a:r>
          <a:r>
            <a:rPr lang="ar-EG" b="1" dirty="0" smtClean="0">
              <a:solidFill>
                <a:schemeClr val="tx1"/>
              </a:solidFill>
            </a:rPr>
            <a:t> </a:t>
          </a:r>
          <a:r>
            <a:rPr lang="ar-SA" b="1" dirty="0" smtClean="0">
              <a:solidFill>
                <a:schemeClr val="tx1"/>
              </a:solidFill>
            </a:rPr>
            <a:t>مشكلة تعليمية</a:t>
          </a:r>
          <a:r>
            <a:rPr lang="ar-EG" b="1" dirty="0" smtClean="0">
              <a:solidFill>
                <a:schemeClr val="tx1"/>
              </a:solidFill>
            </a:rPr>
            <a:t>،</a:t>
          </a:r>
          <a:r>
            <a:rPr lang="ar-SA" b="1" dirty="0" smtClean="0">
              <a:solidFill>
                <a:schemeClr val="tx1"/>
              </a:solidFill>
            </a:rPr>
            <a:t> إلا أنها ترتبط بالعديد من الأنظمة الاقتصادية والثقافية والعائلية.</a:t>
          </a:r>
          <a:endParaRPr lang="ar-EG" dirty="0">
            <a:solidFill>
              <a:schemeClr val="tx1"/>
            </a:solidFill>
          </a:endParaRPr>
        </a:p>
      </dgm:t>
    </dgm:pt>
    <dgm:pt modelId="{AD948BE0-CB58-4957-9BEB-5C0D703CC769}" type="parTrans" cxnId="{06C8A1A0-EE74-4131-85E2-A4E7731A7E05}">
      <dgm:prSet/>
      <dgm:spPr/>
      <dgm:t>
        <a:bodyPr/>
        <a:lstStyle/>
        <a:p>
          <a:pPr rtl="1"/>
          <a:endParaRPr lang="ar-EG"/>
        </a:p>
      </dgm:t>
    </dgm:pt>
    <dgm:pt modelId="{06815C18-A5B0-4C74-B228-9410C9F8E8A1}" type="sibTrans" cxnId="{06C8A1A0-EE74-4131-85E2-A4E7731A7E05}">
      <dgm:prSet/>
      <dgm:spPr/>
      <dgm:t>
        <a:bodyPr/>
        <a:lstStyle/>
        <a:p>
          <a:pPr rtl="1"/>
          <a:endParaRPr lang="ar-EG"/>
        </a:p>
      </dgm:t>
    </dgm:pt>
    <dgm:pt modelId="{834AFDB6-E2D6-4D47-933C-F89100A0EAB9}">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EG" b="1" dirty="0" smtClean="0">
              <a:solidFill>
                <a:schemeClr val="tx1"/>
              </a:solidFill>
            </a:rPr>
            <a:t>4</a:t>
          </a:r>
          <a:r>
            <a:rPr lang="ar-SA" b="1" dirty="0" smtClean="0">
              <a:solidFill>
                <a:schemeClr val="tx1"/>
              </a:solidFill>
            </a:rPr>
            <a:t>- تهم قطاع عريض من المجتمع تميزًا لها عن المشكلات الفردية</a:t>
          </a:r>
          <a:endParaRPr lang="ar-EG" dirty="0">
            <a:solidFill>
              <a:schemeClr val="tx1"/>
            </a:solidFill>
          </a:endParaRPr>
        </a:p>
      </dgm:t>
    </dgm:pt>
    <dgm:pt modelId="{43D79B2A-AA82-41E1-AD91-DA56BF46D405}" type="parTrans" cxnId="{99D9516A-1C3A-47EF-ABA0-47D106FB392C}">
      <dgm:prSet/>
      <dgm:spPr/>
      <dgm:t>
        <a:bodyPr/>
        <a:lstStyle/>
        <a:p>
          <a:pPr rtl="1"/>
          <a:endParaRPr lang="ar-EG"/>
        </a:p>
      </dgm:t>
    </dgm:pt>
    <dgm:pt modelId="{9F192D6D-4E06-48C9-8FEA-B7BC0DB2E3FC}" type="sibTrans" cxnId="{99D9516A-1C3A-47EF-ABA0-47D106FB392C}">
      <dgm:prSet/>
      <dgm:spPr/>
      <dgm:t>
        <a:bodyPr/>
        <a:lstStyle/>
        <a:p>
          <a:pPr rtl="1"/>
          <a:endParaRPr lang="ar-EG"/>
        </a:p>
      </dgm:t>
    </dgm:pt>
    <dgm:pt modelId="{8F474466-A4B9-44C5-8EFD-150F2E854CA0}">
      <dgm:prSet phldrT="[نص]"/>
      <dgm:spPr>
        <a:blipFill rotWithShape="0">
          <a:blip xmlns:r="http://schemas.openxmlformats.org/officeDocument/2006/relationships" r:embed="rId1"/>
          <a:tile tx="0" ty="0" sx="100000" sy="100000" flip="none" algn="tl"/>
        </a:blipFill>
        <a:ln w="57150">
          <a:solidFill>
            <a:schemeClr val="tx1"/>
          </a:solidFill>
        </a:ln>
      </dgm:spPr>
      <dgm:t>
        <a:bodyPr/>
        <a:lstStyle/>
        <a:p>
          <a:pPr rtl="1"/>
          <a:r>
            <a:rPr lang="ar-SA" b="1" dirty="0" smtClean="0">
              <a:solidFill>
                <a:schemeClr val="tx1"/>
              </a:solidFill>
            </a:rPr>
            <a:t>3- تمتاز المشكلة الاجتماعية بخاصية النسبية</a:t>
          </a:r>
          <a:r>
            <a:rPr lang="ar-EG" b="1" dirty="0" smtClean="0">
              <a:solidFill>
                <a:schemeClr val="tx1"/>
              </a:solidFill>
            </a:rPr>
            <a:t>،</a:t>
          </a:r>
          <a:r>
            <a:rPr lang="ar-SA" b="1" dirty="0" smtClean="0">
              <a:solidFill>
                <a:schemeClr val="tx1"/>
              </a:solidFill>
            </a:rPr>
            <a:t> </a:t>
          </a:r>
          <a:r>
            <a:rPr lang="ar-EG" b="1" dirty="0" smtClean="0">
              <a:solidFill>
                <a:schemeClr val="tx1"/>
              </a:solidFill>
            </a:rPr>
            <a:t>فهي تختلف </a:t>
          </a:r>
          <a:r>
            <a:rPr lang="ar-EG" b="1" dirty="0" err="1" smtClean="0">
              <a:solidFill>
                <a:schemeClr val="tx1"/>
              </a:solidFill>
            </a:rPr>
            <a:t>ب</a:t>
          </a:r>
          <a:r>
            <a:rPr lang="ar-SA" b="1" dirty="0" smtClean="0">
              <a:solidFill>
                <a:schemeClr val="tx1"/>
              </a:solidFill>
            </a:rPr>
            <a:t>اختلاف المجتمعات</a:t>
          </a:r>
          <a:r>
            <a:rPr lang="ar-EG" b="1" dirty="0" smtClean="0">
              <a:solidFill>
                <a:schemeClr val="tx1"/>
              </a:solidFill>
            </a:rPr>
            <a:t> ف</a:t>
          </a:r>
          <a:r>
            <a:rPr lang="ar-SA" b="1" dirty="0" smtClean="0">
              <a:solidFill>
                <a:schemeClr val="tx1"/>
              </a:solidFill>
            </a:rPr>
            <a:t>ظاهرة الثأر في المجتمعات العربية تشكل بعد ثقافي، أما في المجتمعات الغربية فتشكل جريمة اجتماعية.</a:t>
          </a:r>
          <a:endParaRPr lang="ar-EG" dirty="0">
            <a:solidFill>
              <a:schemeClr val="tx1"/>
            </a:solidFill>
          </a:endParaRPr>
        </a:p>
      </dgm:t>
    </dgm:pt>
    <dgm:pt modelId="{69BBEE45-113F-456E-8AC3-E428F1BA9C54}" type="parTrans" cxnId="{5FADFAC0-5192-45F3-9A35-45522DD5FA5F}">
      <dgm:prSet/>
      <dgm:spPr/>
      <dgm:t>
        <a:bodyPr/>
        <a:lstStyle/>
        <a:p>
          <a:pPr rtl="1"/>
          <a:endParaRPr lang="ar-EG"/>
        </a:p>
      </dgm:t>
    </dgm:pt>
    <dgm:pt modelId="{D0633984-7453-4390-8CDA-97A96B6A79D2}" type="sibTrans" cxnId="{5FADFAC0-5192-45F3-9A35-45522DD5FA5F}">
      <dgm:prSet/>
      <dgm:spPr/>
      <dgm:t>
        <a:bodyPr/>
        <a:lstStyle/>
        <a:p>
          <a:pPr rtl="1"/>
          <a:endParaRPr lang="ar-EG"/>
        </a:p>
      </dgm:t>
    </dgm:pt>
    <dgm:pt modelId="{E46518B6-E73D-491B-BB73-4B82CAF496C3}" type="pres">
      <dgm:prSet presAssocID="{66D2EF4F-4651-472C-A0AD-EB407596EE30}" presName="diagram" presStyleCnt="0">
        <dgm:presLayoutVars>
          <dgm:dir/>
          <dgm:resizeHandles val="exact"/>
        </dgm:presLayoutVars>
      </dgm:prSet>
      <dgm:spPr/>
      <dgm:t>
        <a:bodyPr/>
        <a:lstStyle/>
        <a:p>
          <a:pPr rtl="1"/>
          <a:endParaRPr lang="ar-EG"/>
        </a:p>
      </dgm:t>
    </dgm:pt>
    <dgm:pt modelId="{A463FE4C-6267-46DB-93D0-42D348B9D649}" type="pres">
      <dgm:prSet presAssocID="{B18E804A-836A-4BB2-946B-FA755B831A15}" presName="node" presStyleLbl="node1" presStyleIdx="0" presStyleCnt="4">
        <dgm:presLayoutVars>
          <dgm:bulletEnabled val="1"/>
        </dgm:presLayoutVars>
      </dgm:prSet>
      <dgm:spPr/>
      <dgm:t>
        <a:bodyPr/>
        <a:lstStyle/>
        <a:p>
          <a:pPr rtl="1"/>
          <a:endParaRPr lang="ar-EG"/>
        </a:p>
      </dgm:t>
    </dgm:pt>
    <dgm:pt modelId="{5375FF40-400E-488F-9F6E-90353B687615}" type="pres">
      <dgm:prSet presAssocID="{531B88CD-F111-4E57-9873-1819A2BB548C}" presName="sibTrans" presStyleCnt="0"/>
      <dgm:spPr/>
    </dgm:pt>
    <dgm:pt modelId="{58D34ADE-20D9-4A49-9E1A-FD5B769ED2A1}" type="pres">
      <dgm:prSet presAssocID="{793538DC-DFA6-4FF3-BDAC-62F8AF56F3AE}" presName="node" presStyleLbl="node1" presStyleIdx="1" presStyleCnt="4">
        <dgm:presLayoutVars>
          <dgm:bulletEnabled val="1"/>
        </dgm:presLayoutVars>
      </dgm:prSet>
      <dgm:spPr/>
      <dgm:t>
        <a:bodyPr/>
        <a:lstStyle/>
        <a:p>
          <a:pPr rtl="1"/>
          <a:endParaRPr lang="ar-EG"/>
        </a:p>
      </dgm:t>
    </dgm:pt>
    <dgm:pt modelId="{8069A60B-C8AD-4B80-B3F0-61356D6E6E00}" type="pres">
      <dgm:prSet presAssocID="{06815C18-A5B0-4C74-B228-9410C9F8E8A1}" presName="sibTrans" presStyleCnt="0"/>
      <dgm:spPr/>
    </dgm:pt>
    <dgm:pt modelId="{ED3D6CCF-364E-4F78-ACE8-EEF7A5B34744}" type="pres">
      <dgm:prSet presAssocID="{834AFDB6-E2D6-4D47-933C-F89100A0EAB9}" presName="node" presStyleLbl="node1" presStyleIdx="2" presStyleCnt="4">
        <dgm:presLayoutVars>
          <dgm:bulletEnabled val="1"/>
        </dgm:presLayoutVars>
      </dgm:prSet>
      <dgm:spPr/>
      <dgm:t>
        <a:bodyPr/>
        <a:lstStyle/>
        <a:p>
          <a:pPr rtl="1"/>
          <a:endParaRPr lang="ar-EG"/>
        </a:p>
      </dgm:t>
    </dgm:pt>
    <dgm:pt modelId="{F638075B-CD08-4F1F-AD41-73D76C70516C}" type="pres">
      <dgm:prSet presAssocID="{9F192D6D-4E06-48C9-8FEA-B7BC0DB2E3FC}" presName="sibTrans" presStyleCnt="0"/>
      <dgm:spPr/>
    </dgm:pt>
    <dgm:pt modelId="{2E2CD7F9-BB89-496C-9DEA-D298A89CA316}" type="pres">
      <dgm:prSet presAssocID="{8F474466-A4B9-44C5-8EFD-150F2E854CA0}" presName="node" presStyleLbl="node1" presStyleIdx="3" presStyleCnt="4">
        <dgm:presLayoutVars>
          <dgm:bulletEnabled val="1"/>
        </dgm:presLayoutVars>
      </dgm:prSet>
      <dgm:spPr/>
      <dgm:t>
        <a:bodyPr/>
        <a:lstStyle/>
        <a:p>
          <a:pPr rtl="1"/>
          <a:endParaRPr lang="ar-EG"/>
        </a:p>
      </dgm:t>
    </dgm:pt>
  </dgm:ptLst>
  <dgm:cxnLst>
    <dgm:cxn modelId="{FC7A7B12-172E-480D-BDE2-60400C63B930}" type="presOf" srcId="{834AFDB6-E2D6-4D47-933C-F89100A0EAB9}" destId="{ED3D6CCF-364E-4F78-ACE8-EEF7A5B34744}" srcOrd="0" destOrd="0" presId="urn:microsoft.com/office/officeart/2005/8/layout/default#1"/>
    <dgm:cxn modelId="{6C9178BD-997F-47DE-89CA-0E8ADD972F98}" type="presOf" srcId="{8F474466-A4B9-44C5-8EFD-150F2E854CA0}" destId="{2E2CD7F9-BB89-496C-9DEA-D298A89CA316}" srcOrd="0" destOrd="0" presId="urn:microsoft.com/office/officeart/2005/8/layout/default#1"/>
    <dgm:cxn modelId="{5FADFAC0-5192-45F3-9A35-45522DD5FA5F}" srcId="{66D2EF4F-4651-472C-A0AD-EB407596EE30}" destId="{8F474466-A4B9-44C5-8EFD-150F2E854CA0}" srcOrd="3" destOrd="0" parTransId="{69BBEE45-113F-456E-8AC3-E428F1BA9C54}" sibTransId="{D0633984-7453-4390-8CDA-97A96B6A79D2}"/>
    <dgm:cxn modelId="{F629978E-7ED1-4DB1-A5B1-B44C8822708A}" type="presOf" srcId="{66D2EF4F-4651-472C-A0AD-EB407596EE30}" destId="{E46518B6-E73D-491B-BB73-4B82CAF496C3}" srcOrd="0" destOrd="0" presId="urn:microsoft.com/office/officeart/2005/8/layout/default#1"/>
    <dgm:cxn modelId="{99D9516A-1C3A-47EF-ABA0-47D106FB392C}" srcId="{66D2EF4F-4651-472C-A0AD-EB407596EE30}" destId="{834AFDB6-E2D6-4D47-933C-F89100A0EAB9}" srcOrd="2" destOrd="0" parTransId="{43D79B2A-AA82-41E1-AD91-DA56BF46D405}" sibTransId="{9F192D6D-4E06-48C9-8FEA-B7BC0DB2E3FC}"/>
    <dgm:cxn modelId="{1C0AEECE-FB01-48F2-8019-FFEF8BA6E235}" srcId="{66D2EF4F-4651-472C-A0AD-EB407596EE30}" destId="{B18E804A-836A-4BB2-946B-FA755B831A15}" srcOrd="0" destOrd="0" parTransId="{4512D758-BE5B-4D8A-90D9-62970043AFD8}" sibTransId="{531B88CD-F111-4E57-9873-1819A2BB548C}"/>
    <dgm:cxn modelId="{4734C990-8452-4CFE-B18A-F4C5A79805DD}" type="presOf" srcId="{B18E804A-836A-4BB2-946B-FA755B831A15}" destId="{A463FE4C-6267-46DB-93D0-42D348B9D649}" srcOrd="0" destOrd="0" presId="urn:microsoft.com/office/officeart/2005/8/layout/default#1"/>
    <dgm:cxn modelId="{06C8A1A0-EE74-4131-85E2-A4E7731A7E05}" srcId="{66D2EF4F-4651-472C-A0AD-EB407596EE30}" destId="{793538DC-DFA6-4FF3-BDAC-62F8AF56F3AE}" srcOrd="1" destOrd="0" parTransId="{AD948BE0-CB58-4957-9BEB-5C0D703CC769}" sibTransId="{06815C18-A5B0-4C74-B228-9410C9F8E8A1}"/>
    <dgm:cxn modelId="{F6FB568D-124D-43CB-BDB8-0B361CF20DDC}" type="presOf" srcId="{793538DC-DFA6-4FF3-BDAC-62F8AF56F3AE}" destId="{58D34ADE-20D9-4A49-9E1A-FD5B769ED2A1}" srcOrd="0" destOrd="0" presId="urn:microsoft.com/office/officeart/2005/8/layout/default#1"/>
    <dgm:cxn modelId="{DE612073-FC31-412B-85DF-4B65371AB75E}" type="presParOf" srcId="{E46518B6-E73D-491B-BB73-4B82CAF496C3}" destId="{A463FE4C-6267-46DB-93D0-42D348B9D649}" srcOrd="0" destOrd="0" presId="urn:microsoft.com/office/officeart/2005/8/layout/default#1"/>
    <dgm:cxn modelId="{60DABF87-9A11-4E99-8401-E73EF07BE510}" type="presParOf" srcId="{E46518B6-E73D-491B-BB73-4B82CAF496C3}" destId="{5375FF40-400E-488F-9F6E-90353B687615}" srcOrd="1" destOrd="0" presId="urn:microsoft.com/office/officeart/2005/8/layout/default#1"/>
    <dgm:cxn modelId="{B6026B5C-8D63-4A69-B04E-48281E5BABE5}" type="presParOf" srcId="{E46518B6-E73D-491B-BB73-4B82CAF496C3}" destId="{58D34ADE-20D9-4A49-9E1A-FD5B769ED2A1}" srcOrd="2" destOrd="0" presId="urn:microsoft.com/office/officeart/2005/8/layout/default#1"/>
    <dgm:cxn modelId="{CE594C4E-4258-4881-B243-76368B238B65}" type="presParOf" srcId="{E46518B6-E73D-491B-BB73-4B82CAF496C3}" destId="{8069A60B-C8AD-4B80-B3F0-61356D6E6E00}" srcOrd="3" destOrd="0" presId="urn:microsoft.com/office/officeart/2005/8/layout/default#1"/>
    <dgm:cxn modelId="{8BA179DF-86E7-4721-B6BC-AFA27F4234D7}" type="presParOf" srcId="{E46518B6-E73D-491B-BB73-4B82CAF496C3}" destId="{ED3D6CCF-364E-4F78-ACE8-EEF7A5B34744}" srcOrd="4" destOrd="0" presId="urn:microsoft.com/office/officeart/2005/8/layout/default#1"/>
    <dgm:cxn modelId="{6986159E-9736-460B-8C24-C4FAF36F1A9D}" type="presParOf" srcId="{E46518B6-E73D-491B-BB73-4B82CAF496C3}" destId="{F638075B-CD08-4F1F-AD41-73D76C70516C}" srcOrd="5" destOrd="0" presId="urn:microsoft.com/office/officeart/2005/8/layout/default#1"/>
    <dgm:cxn modelId="{76524F43-6484-4010-8B75-D56ACE13602B}" type="presParOf" srcId="{E46518B6-E73D-491B-BB73-4B82CAF496C3}" destId="{2E2CD7F9-BB89-496C-9DEA-D298A89CA316}" srcOrd="6" destOrd="0" presId="urn:microsoft.com/office/officeart/2005/8/layout/default#1"/>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EB0586-C808-42EA-802F-FE71E7A0723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pPr rtl="1"/>
          <a:endParaRPr lang="ar-EG"/>
        </a:p>
      </dgm:t>
    </dgm:pt>
    <dgm:pt modelId="{F0C04C49-6273-4C2B-BC0D-0E62859C96B0}">
      <dgm:prSet phldrT="[نص]"/>
      <dgm:spPr>
        <a:ln>
          <a:solidFill>
            <a:schemeClr val="tx1"/>
          </a:solidFill>
        </a:ln>
      </dgm:spPr>
      <dgm:t>
        <a:bodyPr/>
        <a:lstStyle/>
        <a:p>
          <a:pPr rtl="1"/>
          <a:r>
            <a:rPr lang="ar-EG" b="1" dirty="0" smtClean="0">
              <a:solidFill>
                <a:srgbClr val="FFFF00"/>
              </a:solidFill>
            </a:rPr>
            <a:t>معياري المشكلة</a:t>
          </a:r>
          <a:endParaRPr lang="ar-EG" b="1" dirty="0">
            <a:solidFill>
              <a:srgbClr val="FFFF00"/>
            </a:solidFill>
          </a:endParaRPr>
        </a:p>
      </dgm:t>
    </dgm:pt>
    <dgm:pt modelId="{2F8F71FC-9AE9-4C38-8321-7AE8439AFE8A}" type="parTrans" cxnId="{820490AB-64C4-4568-A3AD-44C72178E3CA}">
      <dgm:prSet/>
      <dgm:spPr/>
      <dgm:t>
        <a:bodyPr/>
        <a:lstStyle/>
        <a:p>
          <a:pPr rtl="1"/>
          <a:endParaRPr lang="ar-EG"/>
        </a:p>
      </dgm:t>
    </dgm:pt>
    <dgm:pt modelId="{CC896CE4-039F-46F1-ABDC-AF93D8FDD89E}" type="sibTrans" cxnId="{820490AB-64C4-4568-A3AD-44C72178E3CA}">
      <dgm:prSet/>
      <dgm:spPr/>
      <dgm:t>
        <a:bodyPr/>
        <a:lstStyle/>
        <a:p>
          <a:pPr rtl="1"/>
          <a:endParaRPr lang="ar-EG"/>
        </a:p>
      </dgm:t>
    </dgm:pt>
    <dgm:pt modelId="{92923EA8-2D09-438E-BCEA-AFA01B09D1E5}">
      <dgm:prSet/>
      <dgm:spPr>
        <a:ln>
          <a:solidFill>
            <a:schemeClr val="tx1"/>
          </a:solidFill>
        </a:ln>
      </dgm:spPr>
      <dgm:t>
        <a:bodyPr/>
        <a:lstStyle/>
        <a:p>
          <a:pPr rtl="1"/>
          <a:r>
            <a:rPr lang="ar-SA" b="1" u="sng" dirty="0" smtClean="0">
              <a:solidFill>
                <a:srgbClr val="FFFF00"/>
              </a:solidFill>
            </a:rPr>
            <a:t>معيار ذاتي </a:t>
          </a:r>
          <a:r>
            <a:rPr lang="ar-EG" b="1" dirty="0" smtClean="0"/>
            <a:t>ي</a:t>
          </a:r>
          <a:r>
            <a:rPr lang="ar-SA" b="1" dirty="0" smtClean="0"/>
            <a:t>ت</a:t>
          </a:r>
          <a:r>
            <a:rPr lang="ar-EG" b="1" dirty="0" smtClean="0"/>
            <a:t>ضمن قياس الفرد للمشكلة وإدراكه لها</a:t>
          </a:r>
          <a:endParaRPr lang="ar-EG" b="1" dirty="0"/>
        </a:p>
      </dgm:t>
    </dgm:pt>
    <dgm:pt modelId="{BE080104-2FF5-4D40-A095-BDA344764557}" type="parTrans" cxnId="{A4FEBB8A-9370-47F1-A095-0D4E44B5F420}">
      <dgm:prSet/>
      <dgm:spPr>
        <a:solidFill>
          <a:schemeClr val="tx1"/>
        </a:solidFill>
      </dgm:spPr>
      <dgm:t>
        <a:bodyPr/>
        <a:lstStyle/>
        <a:p>
          <a:pPr rtl="1"/>
          <a:endParaRPr lang="ar-EG"/>
        </a:p>
      </dgm:t>
    </dgm:pt>
    <dgm:pt modelId="{2E7F794A-8823-493B-B22D-74B386FB2754}" type="sibTrans" cxnId="{A4FEBB8A-9370-47F1-A095-0D4E44B5F420}">
      <dgm:prSet/>
      <dgm:spPr/>
      <dgm:t>
        <a:bodyPr/>
        <a:lstStyle/>
        <a:p>
          <a:pPr rtl="1"/>
          <a:endParaRPr lang="ar-EG"/>
        </a:p>
      </dgm:t>
    </dgm:pt>
    <dgm:pt modelId="{E5E6A0EA-4E02-44E1-91E3-C7470A14289A}">
      <dgm:prSet/>
      <dgm:spPr>
        <a:ln>
          <a:solidFill>
            <a:schemeClr val="tx1"/>
          </a:solidFill>
        </a:ln>
      </dgm:spPr>
      <dgm:t>
        <a:bodyPr/>
        <a:lstStyle/>
        <a:p>
          <a:pPr rtl="1"/>
          <a:r>
            <a:rPr lang="ar-SA" b="1" u="sng" dirty="0" smtClean="0">
              <a:solidFill>
                <a:srgbClr val="FFFF00"/>
              </a:solidFill>
            </a:rPr>
            <a:t>معيار موضوعي </a:t>
          </a:r>
          <a:r>
            <a:rPr lang="ar-SA" b="1" dirty="0" smtClean="0"/>
            <a:t>يتمثل في وقوع ضرر اجتماعي ناتج عن المشكلة </a:t>
          </a:r>
          <a:endParaRPr lang="ar-EG" dirty="0"/>
        </a:p>
      </dgm:t>
    </dgm:pt>
    <dgm:pt modelId="{38EC050B-0596-46E9-AC82-6427A5027B33}" type="parTrans" cxnId="{B52049CE-608E-484A-8D88-AD570CB04706}">
      <dgm:prSet/>
      <dgm:spPr>
        <a:solidFill>
          <a:schemeClr val="tx1"/>
        </a:solidFill>
      </dgm:spPr>
      <dgm:t>
        <a:bodyPr/>
        <a:lstStyle/>
        <a:p>
          <a:pPr rtl="1"/>
          <a:endParaRPr lang="ar-EG"/>
        </a:p>
      </dgm:t>
    </dgm:pt>
    <dgm:pt modelId="{76ABB025-9449-40AB-BBA5-713B2031722C}" type="sibTrans" cxnId="{B52049CE-608E-484A-8D88-AD570CB04706}">
      <dgm:prSet/>
      <dgm:spPr/>
      <dgm:t>
        <a:bodyPr/>
        <a:lstStyle/>
        <a:p>
          <a:pPr rtl="1"/>
          <a:endParaRPr lang="ar-EG"/>
        </a:p>
      </dgm:t>
    </dgm:pt>
    <dgm:pt modelId="{1A0399A5-50DC-4E68-9FBB-2D663AA2972E}" type="pres">
      <dgm:prSet presAssocID="{B2EB0586-C808-42EA-802F-FE71E7A07239}" presName="cycle" presStyleCnt="0">
        <dgm:presLayoutVars>
          <dgm:chMax val="1"/>
          <dgm:dir/>
          <dgm:animLvl val="ctr"/>
          <dgm:resizeHandles val="exact"/>
        </dgm:presLayoutVars>
      </dgm:prSet>
      <dgm:spPr/>
      <dgm:t>
        <a:bodyPr/>
        <a:lstStyle/>
        <a:p>
          <a:pPr rtl="1"/>
          <a:endParaRPr lang="ar-EG"/>
        </a:p>
      </dgm:t>
    </dgm:pt>
    <dgm:pt modelId="{1FECDFC6-1050-45C8-A5C5-842936DD2725}" type="pres">
      <dgm:prSet presAssocID="{F0C04C49-6273-4C2B-BC0D-0E62859C96B0}" presName="centerShape" presStyleLbl="node0" presStyleIdx="0" presStyleCnt="1"/>
      <dgm:spPr/>
      <dgm:t>
        <a:bodyPr/>
        <a:lstStyle/>
        <a:p>
          <a:pPr rtl="1"/>
          <a:endParaRPr lang="ar-EG"/>
        </a:p>
      </dgm:t>
    </dgm:pt>
    <dgm:pt modelId="{2430FA80-081D-493C-AC8A-05B1E230ECB8}" type="pres">
      <dgm:prSet presAssocID="{38EC050B-0596-46E9-AC82-6427A5027B33}" presName="parTrans" presStyleLbl="bgSibTrans2D1" presStyleIdx="0" presStyleCnt="2"/>
      <dgm:spPr/>
      <dgm:t>
        <a:bodyPr/>
        <a:lstStyle/>
        <a:p>
          <a:pPr rtl="1"/>
          <a:endParaRPr lang="ar-EG"/>
        </a:p>
      </dgm:t>
    </dgm:pt>
    <dgm:pt modelId="{C70F8953-B6C4-4DC6-8C01-160AD9F581DF}" type="pres">
      <dgm:prSet presAssocID="{E5E6A0EA-4E02-44E1-91E3-C7470A14289A}" presName="node" presStyleLbl="node1" presStyleIdx="0" presStyleCnt="2">
        <dgm:presLayoutVars>
          <dgm:bulletEnabled val="1"/>
        </dgm:presLayoutVars>
      </dgm:prSet>
      <dgm:spPr/>
      <dgm:t>
        <a:bodyPr/>
        <a:lstStyle/>
        <a:p>
          <a:pPr rtl="1"/>
          <a:endParaRPr lang="ar-EG"/>
        </a:p>
      </dgm:t>
    </dgm:pt>
    <dgm:pt modelId="{9FBB71C1-9445-4E9C-9271-551FEACBFA87}" type="pres">
      <dgm:prSet presAssocID="{BE080104-2FF5-4D40-A095-BDA344764557}" presName="parTrans" presStyleLbl="bgSibTrans2D1" presStyleIdx="1" presStyleCnt="2"/>
      <dgm:spPr/>
      <dgm:t>
        <a:bodyPr/>
        <a:lstStyle/>
        <a:p>
          <a:pPr rtl="1"/>
          <a:endParaRPr lang="ar-EG"/>
        </a:p>
      </dgm:t>
    </dgm:pt>
    <dgm:pt modelId="{6BF4351C-D1E5-40F5-8A07-A68F894874B3}" type="pres">
      <dgm:prSet presAssocID="{92923EA8-2D09-438E-BCEA-AFA01B09D1E5}" presName="node" presStyleLbl="node1" presStyleIdx="1" presStyleCnt="2">
        <dgm:presLayoutVars>
          <dgm:bulletEnabled val="1"/>
        </dgm:presLayoutVars>
      </dgm:prSet>
      <dgm:spPr/>
      <dgm:t>
        <a:bodyPr/>
        <a:lstStyle/>
        <a:p>
          <a:pPr rtl="1"/>
          <a:endParaRPr lang="ar-EG"/>
        </a:p>
      </dgm:t>
    </dgm:pt>
  </dgm:ptLst>
  <dgm:cxnLst>
    <dgm:cxn modelId="{820490AB-64C4-4568-A3AD-44C72178E3CA}" srcId="{B2EB0586-C808-42EA-802F-FE71E7A07239}" destId="{F0C04C49-6273-4C2B-BC0D-0E62859C96B0}" srcOrd="0" destOrd="0" parTransId="{2F8F71FC-9AE9-4C38-8321-7AE8439AFE8A}" sibTransId="{CC896CE4-039F-46F1-ABDC-AF93D8FDD89E}"/>
    <dgm:cxn modelId="{27DDDA27-710D-459A-9553-9692D6063543}" type="presOf" srcId="{E5E6A0EA-4E02-44E1-91E3-C7470A14289A}" destId="{C70F8953-B6C4-4DC6-8C01-160AD9F581DF}" srcOrd="0" destOrd="0" presId="urn:microsoft.com/office/officeart/2005/8/layout/radial4"/>
    <dgm:cxn modelId="{B5A05C7E-1B74-40CD-A2D3-E4C86B5A1E10}" type="presOf" srcId="{F0C04C49-6273-4C2B-BC0D-0E62859C96B0}" destId="{1FECDFC6-1050-45C8-A5C5-842936DD2725}" srcOrd="0" destOrd="0" presId="urn:microsoft.com/office/officeart/2005/8/layout/radial4"/>
    <dgm:cxn modelId="{A4FEBB8A-9370-47F1-A095-0D4E44B5F420}" srcId="{F0C04C49-6273-4C2B-BC0D-0E62859C96B0}" destId="{92923EA8-2D09-438E-BCEA-AFA01B09D1E5}" srcOrd="1" destOrd="0" parTransId="{BE080104-2FF5-4D40-A095-BDA344764557}" sibTransId="{2E7F794A-8823-493B-B22D-74B386FB2754}"/>
    <dgm:cxn modelId="{96F70DA0-37F0-45EE-A149-2C14FB35D8D2}" type="presOf" srcId="{38EC050B-0596-46E9-AC82-6427A5027B33}" destId="{2430FA80-081D-493C-AC8A-05B1E230ECB8}" srcOrd="0" destOrd="0" presId="urn:microsoft.com/office/officeart/2005/8/layout/radial4"/>
    <dgm:cxn modelId="{59ACE97F-A1E4-4410-B42C-C3E934B1146E}" type="presOf" srcId="{BE080104-2FF5-4D40-A095-BDA344764557}" destId="{9FBB71C1-9445-4E9C-9271-551FEACBFA87}" srcOrd="0" destOrd="0" presId="urn:microsoft.com/office/officeart/2005/8/layout/radial4"/>
    <dgm:cxn modelId="{ED6FFEBE-D704-4573-BD5A-9B4794374115}" type="presOf" srcId="{B2EB0586-C808-42EA-802F-FE71E7A07239}" destId="{1A0399A5-50DC-4E68-9FBB-2D663AA2972E}" srcOrd="0" destOrd="0" presId="urn:microsoft.com/office/officeart/2005/8/layout/radial4"/>
    <dgm:cxn modelId="{B52049CE-608E-484A-8D88-AD570CB04706}" srcId="{F0C04C49-6273-4C2B-BC0D-0E62859C96B0}" destId="{E5E6A0EA-4E02-44E1-91E3-C7470A14289A}" srcOrd="0" destOrd="0" parTransId="{38EC050B-0596-46E9-AC82-6427A5027B33}" sibTransId="{76ABB025-9449-40AB-BBA5-713B2031722C}"/>
    <dgm:cxn modelId="{A7DD2F62-A902-4C16-A892-E975A4203E99}" type="presOf" srcId="{92923EA8-2D09-438E-BCEA-AFA01B09D1E5}" destId="{6BF4351C-D1E5-40F5-8A07-A68F894874B3}" srcOrd="0" destOrd="0" presId="urn:microsoft.com/office/officeart/2005/8/layout/radial4"/>
    <dgm:cxn modelId="{9B5EEE7E-1AD1-4852-B5DF-14BB71A9F7E6}" type="presParOf" srcId="{1A0399A5-50DC-4E68-9FBB-2D663AA2972E}" destId="{1FECDFC6-1050-45C8-A5C5-842936DD2725}" srcOrd="0" destOrd="0" presId="urn:microsoft.com/office/officeart/2005/8/layout/radial4"/>
    <dgm:cxn modelId="{FAEB965E-AD13-40FF-8349-667D30354D09}" type="presParOf" srcId="{1A0399A5-50DC-4E68-9FBB-2D663AA2972E}" destId="{2430FA80-081D-493C-AC8A-05B1E230ECB8}" srcOrd="1" destOrd="0" presId="urn:microsoft.com/office/officeart/2005/8/layout/radial4"/>
    <dgm:cxn modelId="{5730E1CB-65E8-47DF-81B2-E86EFB41E62F}" type="presParOf" srcId="{1A0399A5-50DC-4E68-9FBB-2D663AA2972E}" destId="{C70F8953-B6C4-4DC6-8C01-160AD9F581DF}" srcOrd="2" destOrd="0" presId="urn:microsoft.com/office/officeart/2005/8/layout/radial4"/>
    <dgm:cxn modelId="{90C61414-DEEA-4C8E-A56E-51907E323923}" type="presParOf" srcId="{1A0399A5-50DC-4E68-9FBB-2D663AA2972E}" destId="{9FBB71C1-9445-4E9C-9271-551FEACBFA87}" srcOrd="3" destOrd="0" presId="urn:microsoft.com/office/officeart/2005/8/layout/radial4"/>
    <dgm:cxn modelId="{73C71745-E766-4E36-BB0B-9D7623D1045B}" type="presParOf" srcId="{1A0399A5-50DC-4E68-9FBB-2D663AA2972E}" destId="{6BF4351C-D1E5-40F5-8A07-A68F894874B3}" srcOrd="4" destOrd="0" presId="urn:microsoft.com/office/officeart/2005/8/layout/radial4"/>
  </dgm:cxnLst>
  <dgm:bg>
    <a:solidFill>
      <a:srgbClr val="92D05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489075-E89E-45C1-AE2A-F38240D97E6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pPr rtl="1"/>
          <a:endParaRPr lang="ar-EG"/>
        </a:p>
      </dgm:t>
    </dgm:pt>
    <dgm:pt modelId="{745CEF7A-F256-4D47-A7F1-7814F91F5EF7}">
      <dgm:prSet phldrT="[نص]"/>
      <dgm:spPr>
        <a:ln>
          <a:solidFill>
            <a:schemeClr val="tx1"/>
          </a:solidFill>
        </a:ln>
      </dgm:spPr>
      <dgm:t>
        <a:bodyPr/>
        <a:lstStyle/>
        <a:p>
          <a:pPr rtl="1"/>
          <a:r>
            <a:rPr lang="ar-EG" b="1" dirty="0" smtClean="0">
              <a:solidFill>
                <a:srgbClr val="FFFF00"/>
              </a:solidFill>
            </a:rPr>
            <a:t>مستويات ودرجات المشكلة</a:t>
          </a:r>
          <a:endParaRPr lang="ar-EG" b="1" dirty="0">
            <a:solidFill>
              <a:srgbClr val="FFFF00"/>
            </a:solidFill>
          </a:endParaRPr>
        </a:p>
      </dgm:t>
    </dgm:pt>
    <dgm:pt modelId="{1BACDD3B-A797-4852-BD1D-D7EA5220C532}" type="parTrans" cxnId="{7C27C5B6-0F43-4079-B9CD-2B7F0A5781FC}">
      <dgm:prSet/>
      <dgm:spPr/>
      <dgm:t>
        <a:bodyPr/>
        <a:lstStyle/>
        <a:p>
          <a:pPr rtl="1"/>
          <a:endParaRPr lang="ar-EG"/>
        </a:p>
      </dgm:t>
    </dgm:pt>
    <dgm:pt modelId="{AF6DB984-4E78-489F-B98F-70DFF2BB4B98}" type="sibTrans" cxnId="{7C27C5B6-0F43-4079-B9CD-2B7F0A5781FC}">
      <dgm:prSet/>
      <dgm:spPr/>
      <dgm:t>
        <a:bodyPr/>
        <a:lstStyle/>
        <a:p>
          <a:pPr rtl="1"/>
          <a:endParaRPr lang="ar-EG"/>
        </a:p>
      </dgm:t>
    </dgm:pt>
    <dgm:pt modelId="{1BB1A433-08EF-4BAE-9B5C-F87099F5AD32}">
      <dgm:prSet/>
      <dgm:spPr>
        <a:ln>
          <a:solidFill>
            <a:schemeClr val="tx1"/>
          </a:solidFill>
        </a:ln>
      </dgm:spPr>
      <dgm:t>
        <a:bodyPr/>
        <a:lstStyle/>
        <a:p>
          <a:pPr rtl="1"/>
          <a:r>
            <a:rPr lang="ar-SA" b="1" u="sng" dirty="0" smtClean="0">
              <a:solidFill>
                <a:srgbClr val="FFFF00"/>
              </a:solidFill>
            </a:rPr>
            <a:t>الدرجة الأولى </a:t>
          </a:r>
          <a:r>
            <a:rPr lang="ar-SA" b="1" dirty="0" smtClean="0"/>
            <a:t>وهي التي تؤثر بصورة قوية في الظروف الاجتماعية المحيطة بها</a:t>
          </a:r>
          <a:r>
            <a:rPr lang="ar-EG" b="1" dirty="0" smtClean="0"/>
            <a:t> ( الحرب – الفقر – التمييز العنصري )</a:t>
          </a:r>
          <a:endParaRPr lang="ar-EG" dirty="0"/>
        </a:p>
      </dgm:t>
    </dgm:pt>
    <dgm:pt modelId="{BAAF4543-300A-4D8F-A176-BA8332C70EAF}" type="parTrans" cxnId="{2EF9DE13-A3D6-47D6-BD3E-D0DF26B683D8}">
      <dgm:prSet/>
      <dgm:spPr>
        <a:solidFill>
          <a:schemeClr val="tx1"/>
        </a:solidFill>
      </dgm:spPr>
      <dgm:t>
        <a:bodyPr/>
        <a:lstStyle/>
        <a:p>
          <a:pPr rtl="1"/>
          <a:endParaRPr lang="ar-EG"/>
        </a:p>
      </dgm:t>
    </dgm:pt>
    <dgm:pt modelId="{1053A6F0-F452-403C-831B-3B70021CB860}" type="sibTrans" cxnId="{2EF9DE13-A3D6-47D6-BD3E-D0DF26B683D8}">
      <dgm:prSet/>
      <dgm:spPr/>
      <dgm:t>
        <a:bodyPr/>
        <a:lstStyle/>
        <a:p>
          <a:pPr rtl="1"/>
          <a:endParaRPr lang="ar-EG"/>
        </a:p>
      </dgm:t>
    </dgm:pt>
    <dgm:pt modelId="{D5B667EC-8B50-4EEC-9F1F-B0C2E36D2FCF}">
      <dgm:prSet/>
      <dgm:spPr>
        <a:ln>
          <a:solidFill>
            <a:schemeClr val="tx1"/>
          </a:solidFill>
        </a:ln>
      </dgm:spPr>
      <dgm:t>
        <a:bodyPr/>
        <a:lstStyle/>
        <a:p>
          <a:pPr rtl="1"/>
          <a:r>
            <a:rPr lang="ar-SA" b="1" u="sng" dirty="0" smtClean="0">
              <a:solidFill>
                <a:srgbClr val="FFFF00"/>
              </a:solidFill>
            </a:rPr>
            <a:t>الدرجة الثانية </a:t>
          </a:r>
          <a:r>
            <a:rPr lang="ar-SA" b="1" dirty="0" smtClean="0"/>
            <a:t>وتتمثل في المشاكل الناتجة من مشاكل الدرجة الأولى </a:t>
          </a:r>
          <a:r>
            <a:rPr lang="ar-EG" b="1" dirty="0" smtClean="0"/>
            <a:t>( سوء التغذية الناتج عن الفقر )</a:t>
          </a:r>
          <a:endParaRPr lang="ar-EG" dirty="0"/>
        </a:p>
      </dgm:t>
    </dgm:pt>
    <dgm:pt modelId="{CD964AF5-A454-4F65-BC0F-BB44D23CA2A6}" type="parTrans" cxnId="{AB12231E-E00B-4818-91F2-6413C0708EB5}">
      <dgm:prSet/>
      <dgm:spPr>
        <a:solidFill>
          <a:schemeClr val="tx1"/>
        </a:solidFill>
      </dgm:spPr>
      <dgm:t>
        <a:bodyPr/>
        <a:lstStyle/>
        <a:p>
          <a:pPr rtl="1"/>
          <a:endParaRPr lang="ar-EG"/>
        </a:p>
      </dgm:t>
    </dgm:pt>
    <dgm:pt modelId="{26F899F1-0ABC-4458-989B-9DB711B2BFA7}" type="sibTrans" cxnId="{AB12231E-E00B-4818-91F2-6413C0708EB5}">
      <dgm:prSet/>
      <dgm:spPr/>
      <dgm:t>
        <a:bodyPr/>
        <a:lstStyle/>
        <a:p>
          <a:pPr rtl="1"/>
          <a:endParaRPr lang="ar-EG"/>
        </a:p>
      </dgm:t>
    </dgm:pt>
    <dgm:pt modelId="{6291A28C-7DBE-4DAF-959A-EC6E803CA68B}">
      <dgm:prSet/>
      <dgm:spPr>
        <a:ln>
          <a:solidFill>
            <a:schemeClr val="tx1"/>
          </a:solidFill>
        </a:ln>
      </dgm:spPr>
      <dgm:t>
        <a:bodyPr/>
        <a:lstStyle/>
        <a:p>
          <a:pPr rtl="1"/>
          <a:r>
            <a:rPr lang="ar-SA" b="1" dirty="0" smtClean="0"/>
            <a:t>مشاكل من </a:t>
          </a:r>
          <a:r>
            <a:rPr lang="ar-SA" b="1" u="sng" dirty="0" smtClean="0">
              <a:solidFill>
                <a:srgbClr val="FFFF00"/>
              </a:solidFill>
            </a:rPr>
            <a:t>الدرجة الثالثة </a:t>
          </a:r>
          <a:r>
            <a:rPr lang="ar-EG" b="1" dirty="0" smtClean="0"/>
            <a:t> ( المشكلات الصحية الناجمة عن سوء التغذية )</a:t>
          </a:r>
          <a:endParaRPr lang="ar-EG" dirty="0"/>
        </a:p>
      </dgm:t>
    </dgm:pt>
    <dgm:pt modelId="{54D71545-47E0-457F-8F4D-B171AD246CF0}" type="parTrans" cxnId="{6C95FCAE-9234-42C4-95E2-EBAE3BFE4328}">
      <dgm:prSet/>
      <dgm:spPr>
        <a:solidFill>
          <a:schemeClr val="tx1"/>
        </a:solidFill>
      </dgm:spPr>
      <dgm:t>
        <a:bodyPr/>
        <a:lstStyle/>
        <a:p>
          <a:pPr rtl="1"/>
          <a:endParaRPr lang="ar-EG"/>
        </a:p>
      </dgm:t>
    </dgm:pt>
    <dgm:pt modelId="{5F08FA86-BE68-45D6-B685-02920C2EFA22}" type="sibTrans" cxnId="{6C95FCAE-9234-42C4-95E2-EBAE3BFE4328}">
      <dgm:prSet/>
      <dgm:spPr/>
      <dgm:t>
        <a:bodyPr/>
        <a:lstStyle/>
        <a:p>
          <a:pPr rtl="1"/>
          <a:endParaRPr lang="ar-EG"/>
        </a:p>
      </dgm:t>
    </dgm:pt>
    <dgm:pt modelId="{25E7CAE3-F23D-47FF-A0C0-4AA6705D2434}" type="pres">
      <dgm:prSet presAssocID="{3C489075-E89E-45C1-AE2A-F38240D97E68}" presName="cycle" presStyleCnt="0">
        <dgm:presLayoutVars>
          <dgm:chMax val="1"/>
          <dgm:dir/>
          <dgm:animLvl val="ctr"/>
          <dgm:resizeHandles val="exact"/>
        </dgm:presLayoutVars>
      </dgm:prSet>
      <dgm:spPr/>
      <dgm:t>
        <a:bodyPr/>
        <a:lstStyle/>
        <a:p>
          <a:pPr rtl="1"/>
          <a:endParaRPr lang="ar-EG"/>
        </a:p>
      </dgm:t>
    </dgm:pt>
    <dgm:pt modelId="{F22E65DA-3CBF-424A-AC44-7B64204CA706}" type="pres">
      <dgm:prSet presAssocID="{745CEF7A-F256-4D47-A7F1-7814F91F5EF7}" presName="centerShape" presStyleLbl="node0" presStyleIdx="0" presStyleCnt="1"/>
      <dgm:spPr/>
      <dgm:t>
        <a:bodyPr/>
        <a:lstStyle/>
        <a:p>
          <a:pPr rtl="1"/>
          <a:endParaRPr lang="ar-EG"/>
        </a:p>
      </dgm:t>
    </dgm:pt>
    <dgm:pt modelId="{1767D01A-BE2E-4229-A404-231B6C5845AA}" type="pres">
      <dgm:prSet presAssocID="{54D71545-47E0-457F-8F4D-B171AD246CF0}" presName="parTrans" presStyleLbl="bgSibTrans2D1" presStyleIdx="0" presStyleCnt="3"/>
      <dgm:spPr/>
      <dgm:t>
        <a:bodyPr/>
        <a:lstStyle/>
        <a:p>
          <a:pPr rtl="1"/>
          <a:endParaRPr lang="ar-EG"/>
        </a:p>
      </dgm:t>
    </dgm:pt>
    <dgm:pt modelId="{7950D113-66F9-472F-A147-F6FE330D69D1}" type="pres">
      <dgm:prSet presAssocID="{6291A28C-7DBE-4DAF-959A-EC6E803CA68B}" presName="node" presStyleLbl="node1" presStyleIdx="0" presStyleCnt="3" custRadScaleRad="115740" custRadScaleInc="-4817">
        <dgm:presLayoutVars>
          <dgm:bulletEnabled val="1"/>
        </dgm:presLayoutVars>
      </dgm:prSet>
      <dgm:spPr/>
      <dgm:t>
        <a:bodyPr/>
        <a:lstStyle/>
        <a:p>
          <a:pPr rtl="1"/>
          <a:endParaRPr lang="ar-EG"/>
        </a:p>
      </dgm:t>
    </dgm:pt>
    <dgm:pt modelId="{B712C4E3-DB70-44C7-A0A1-0F1823FA13F4}" type="pres">
      <dgm:prSet presAssocID="{CD964AF5-A454-4F65-BC0F-BB44D23CA2A6}" presName="parTrans" presStyleLbl="bgSibTrans2D1" presStyleIdx="1" presStyleCnt="3"/>
      <dgm:spPr/>
      <dgm:t>
        <a:bodyPr/>
        <a:lstStyle/>
        <a:p>
          <a:pPr rtl="1"/>
          <a:endParaRPr lang="ar-EG"/>
        </a:p>
      </dgm:t>
    </dgm:pt>
    <dgm:pt modelId="{9657D257-17B5-4797-B47A-CC23A7F44C16}" type="pres">
      <dgm:prSet presAssocID="{D5B667EC-8B50-4EEC-9F1F-B0C2E36D2FCF}" presName="node" presStyleLbl="node1" presStyleIdx="1" presStyleCnt="3">
        <dgm:presLayoutVars>
          <dgm:bulletEnabled val="1"/>
        </dgm:presLayoutVars>
      </dgm:prSet>
      <dgm:spPr/>
      <dgm:t>
        <a:bodyPr/>
        <a:lstStyle/>
        <a:p>
          <a:pPr rtl="1"/>
          <a:endParaRPr lang="ar-EG"/>
        </a:p>
      </dgm:t>
    </dgm:pt>
    <dgm:pt modelId="{ACAFC0EF-B8AC-43CA-8A74-B1D0666B4833}" type="pres">
      <dgm:prSet presAssocID="{BAAF4543-300A-4D8F-A176-BA8332C70EAF}" presName="parTrans" presStyleLbl="bgSibTrans2D1" presStyleIdx="2" presStyleCnt="3"/>
      <dgm:spPr/>
      <dgm:t>
        <a:bodyPr/>
        <a:lstStyle/>
        <a:p>
          <a:pPr rtl="1"/>
          <a:endParaRPr lang="ar-EG"/>
        </a:p>
      </dgm:t>
    </dgm:pt>
    <dgm:pt modelId="{E6370690-6578-448F-BB9F-DB4A4709482C}" type="pres">
      <dgm:prSet presAssocID="{1BB1A433-08EF-4BAE-9B5C-F87099F5AD32}" presName="node" presStyleLbl="node1" presStyleIdx="2" presStyleCnt="3" custScaleX="130780" custRadScaleRad="117372" custRadScaleInc="10611">
        <dgm:presLayoutVars>
          <dgm:bulletEnabled val="1"/>
        </dgm:presLayoutVars>
      </dgm:prSet>
      <dgm:spPr/>
      <dgm:t>
        <a:bodyPr/>
        <a:lstStyle/>
        <a:p>
          <a:pPr rtl="1"/>
          <a:endParaRPr lang="ar-EG"/>
        </a:p>
      </dgm:t>
    </dgm:pt>
  </dgm:ptLst>
  <dgm:cxnLst>
    <dgm:cxn modelId="{DD339003-5D54-4522-93F6-896850AC005A}" type="presOf" srcId="{54D71545-47E0-457F-8F4D-B171AD246CF0}" destId="{1767D01A-BE2E-4229-A404-231B6C5845AA}" srcOrd="0" destOrd="0" presId="urn:microsoft.com/office/officeart/2005/8/layout/radial4"/>
    <dgm:cxn modelId="{6C95FCAE-9234-42C4-95E2-EBAE3BFE4328}" srcId="{745CEF7A-F256-4D47-A7F1-7814F91F5EF7}" destId="{6291A28C-7DBE-4DAF-959A-EC6E803CA68B}" srcOrd="0" destOrd="0" parTransId="{54D71545-47E0-457F-8F4D-B171AD246CF0}" sibTransId="{5F08FA86-BE68-45D6-B685-02920C2EFA22}"/>
    <dgm:cxn modelId="{DCC7A55F-FA48-4EF6-BEBB-640F15706910}" type="presOf" srcId="{3C489075-E89E-45C1-AE2A-F38240D97E68}" destId="{25E7CAE3-F23D-47FF-A0C0-4AA6705D2434}" srcOrd="0" destOrd="0" presId="urn:microsoft.com/office/officeart/2005/8/layout/radial4"/>
    <dgm:cxn modelId="{49B2E8B7-B0F9-476D-AA84-F71412EDC17F}" type="presOf" srcId="{6291A28C-7DBE-4DAF-959A-EC6E803CA68B}" destId="{7950D113-66F9-472F-A147-F6FE330D69D1}" srcOrd="0" destOrd="0" presId="urn:microsoft.com/office/officeart/2005/8/layout/radial4"/>
    <dgm:cxn modelId="{1DCA6D07-7AB2-4C0E-B86D-7CF36EFFAE43}" type="presOf" srcId="{CD964AF5-A454-4F65-BC0F-BB44D23CA2A6}" destId="{B712C4E3-DB70-44C7-A0A1-0F1823FA13F4}" srcOrd="0" destOrd="0" presId="urn:microsoft.com/office/officeart/2005/8/layout/radial4"/>
    <dgm:cxn modelId="{5FD62454-0916-41B4-ADE0-2F4D9DB59EC2}" type="presOf" srcId="{1BB1A433-08EF-4BAE-9B5C-F87099F5AD32}" destId="{E6370690-6578-448F-BB9F-DB4A4709482C}" srcOrd="0" destOrd="0" presId="urn:microsoft.com/office/officeart/2005/8/layout/radial4"/>
    <dgm:cxn modelId="{7C27C5B6-0F43-4079-B9CD-2B7F0A5781FC}" srcId="{3C489075-E89E-45C1-AE2A-F38240D97E68}" destId="{745CEF7A-F256-4D47-A7F1-7814F91F5EF7}" srcOrd="0" destOrd="0" parTransId="{1BACDD3B-A797-4852-BD1D-D7EA5220C532}" sibTransId="{AF6DB984-4E78-489F-B98F-70DFF2BB4B98}"/>
    <dgm:cxn modelId="{2EF9DE13-A3D6-47D6-BD3E-D0DF26B683D8}" srcId="{745CEF7A-F256-4D47-A7F1-7814F91F5EF7}" destId="{1BB1A433-08EF-4BAE-9B5C-F87099F5AD32}" srcOrd="2" destOrd="0" parTransId="{BAAF4543-300A-4D8F-A176-BA8332C70EAF}" sibTransId="{1053A6F0-F452-403C-831B-3B70021CB860}"/>
    <dgm:cxn modelId="{5BB602FA-6783-4F47-B3C0-489D80A4D0A7}" type="presOf" srcId="{745CEF7A-F256-4D47-A7F1-7814F91F5EF7}" destId="{F22E65DA-3CBF-424A-AC44-7B64204CA706}" srcOrd="0" destOrd="0" presId="urn:microsoft.com/office/officeart/2005/8/layout/radial4"/>
    <dgm:cxn modelId="{880F27F0-6A1A-475D-955D-7390B2A4B7E7}" type="presOf" srcId="{BAAF4543-300A-4D8F-A176-BA8332C70EAF}" destId="{ACAFC0EF-B8AC-43CA-8A74-B1D0666B4833}" srcOrd="0" destOrd="0" presId="urn:microsoft.com/office/officeart/2005/8/layout/radial4"/>
    <dgm:cxn modelId="{AB12231E-E00B-4818-91F2-6413C0708EB5}" srcId="{745CEF7A-F256-4D47-A7F1-7814F91F5EF7}" destId="{D5B667EC-8B50-4EEC-9F1F-B0C2E36D2FCF}" srcOrd="1" destOrd="0" parTransId="{CD964AF5-A454-4F65-BC0F-BB44D23CA2A6}" sibTransId="{26F899F1-0ABC-4458-989B-9DB711B2BFA7}"/>
    <dgm:cxn modelId="{C745A9EA-DF23-4E43-85C5-827E593D4CEC}" type="presOf" srcId="{D5B667EC-8B50-4EEC-9F1F-B0C2E36D2FCF}" destId="{9657D257-17B5-4797-B47A-CC23A7F44C16}" srcOrd="0" destOrd="0" presId="urn:microsoft.com/office/officeart/2005/8/layout/radial4"/>
    <dgm:cxn modelId="{E849BE4F-086D-41C3-8B16-2E8283AEDAA3}" type="presParOf" srcId="{25E7CAE3-F23D-47FF-A0C0-4AA6705D2434}" destId="{F22E65DA-3CBF-424A-AC44-7B64204CA706}" srcOrd="0" destOrd="0" presId="urn:microsoft.com/office/officeart/2005/8/layout/radial4"/>
    <dgm:cxn modelId="{D5A54458-8EEA-44B8-8F66-9D5E0BBA3D57}" type="presParOf" srcId="{25E7CAE3-F23D-47FF-A0C0-4AA6705D2434}" destId="{1767D01A-BE2E-4229-A404-231B6C5845AA}" srcOrd="1" destOrd="0" presId="urn:microsoft.com/office/officeart/2005/8/layout/radial4"/>
    <dgm:cxn modelId="{45F83E97-BDBD-4F13-B7AC-685E51C802FC}" type="presParOf" srcId="{25E7CAE3-F23D-47FF-A0C0-4AA6705D2434}" destId="{7950D113-66F9-472F-A147-F6FE330D69D1}" srcOrd="2" destOrd="0" presId="urn:microsoft.com/office/officeart/2005/8/layout/radial4"/>
    <dgm:cxn modelId="{D5167102-814F-4408-A6F5-BA39CEAA1A31}" type="presParOf" srcId="{25E7CAE3-F23D-47FF-A0C0-4AA6705D2434}" destId="{B712C4E3-DB70-44C7-A0A1-0F1823FA13F4}" srcOrd="3" destOrd="0" presId="urn:microsoft.com/office/officeart/2005/8/layout/radial4"/>
    <dgm:cxn modelId="{5D31B359-8C30-485B-9E0E-C0B09D749ABB}" type="presParOf" srcId="{25E7CAE3-F23D-47FF-A0C0-4AA6705D2434}" destId="{9657D257-17B5-4797-B47A-CC23A7F44C16}" srcOrd="4" destOrd="0" presId="urn:microsoft.com/office/officeart/2005/8/layout/radial4"/>
    <dgm:cxn modelId="{8AE4B89A-2D6B-40F3-AB6F-1DC9E21009DE}" type="presParOf" srcId="{25E7CAE3-F23D-47FF-A0C0-4AA6705D2434}" destId="{ACAFC0EF-B8AC-43CA-8A74-B1D0666B4833}" srcOrd="5" destOrd="0" presId="urn:microsoft.com/office/officeart/2005/8/layout/radial4"/>
    <dgm:cxn modelId="{43302BEB-310E-413C-B358-0525546CCF2A}" type="presParOf" srcId="{25E7CAE3-F23D-47FF-A0C0-4AA6705D2434}" destId="{E6370690-6578-448F-BB9F-DB4A4709482C}" srcOrd="6" destOrd="0" presId="urn:microsoft.com/office/officeart/2005/8/layout/radial4"/>
  </dgm:cxnLst>
  <dgm:bg>
    <a:solidFill>
      <a:srgbClr val="FFC00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489075-E89E-45C1-AE2A-F38240D97E6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pPr rtl="1"/>
          <a:endParaRPr lang="ar-EG"/>
        </a:p>
      </dgm:t>
    </dgm:pt>
    <dgm:pt modelId="{745CEF7A-F256-4D47-A7F1-7814F91F5EF7}">
      <dgm:prSet phldrT="[نص]"/>
      <dgm:spPr>
        <a:ln>
          <a:solidFill>
            <a:schemeClr val="tx1"/>
          </a:solidFill>
        </a:ln>
      </dgm:spPr>
      <dgm:t>
        <a:bodyPr/>
        <a:lstStyle/>
        <a:p>
          <a:pPr rtl="1"/>
          <a:r>
            <a:rPr lang="ar-EG" b="1" dirty="0" smtClean="0">
              <a:solidFill>
                <a:srgbClr val="FFFF00"/>
              </a:solidFill>
            </a:rPr>
            <a:t>شروط المشكلة</a:t>
          </a:r>
          <a:endParaRPr lang="ar-EG" b="1" dirty="0">
            <a:solidFill>
              <a:srgbClr val="FFFF00"/>
            </a:solidFill>
          </a:endParaRPr>
        </a:p>
      </dgm:t>
    </dgm:pt>
    <dgm:pt modelId="{1BACDD3B-A797-4852-BD1D-D7EA5220C532}" type="parTrans" cxnId="{7C27C5B6-0F43-4079-B9CD-2B7F0A5781FC}">
      <dgm:prSet/>
      <dgm:spPr/>
      <dgm:t>
        <a:bodyPr/>
        <a:lstStyle/>
        <a:p>
          <a:pPr rtl="1"/>
          <a:endParaRPr lang="ar-EG"/>
        </a:p>
      </dgm:t>
    </dgm:pt>
    <dgm:pt modelId="{AF6DB984-4E78-489F-B98F-70DFF2BB4B98}" type="sibTrans" cxnId="{7C27C5B6-0F43-4079-B9CD-2B7F0A5781FC}">
      <dgm:prSet/>
      <dgm:spPr/>
      <dgm:t>
        <a:bodyPr/>
        <a:lstStyle/>
        <a:p>
          <a:pPr rtl="1"/>
          <a:endParaRPr lang="ar-EG"/>
        </a:p>
      </dgm:t>
    </dgm:pt>
    <dgm:pt modelId="{1BB1A433-08EF-4BAE-9B5C-F87099F5AD32}">
      <dgm:prSet/>
      <dgm:spPr>
        <a:ln>
          <a:solidFill>
            <a:schemeClr val="tx1"/>
          </a:solidFill>
        </a:ln>
      </dgm:spPr>
      <dgm:t>
        <a:bodyPr/>
        <a:lstStyle/>
        <a:p>
          <a:pPr rtl="1"/>
          <a:r>
            <a:rPr lang="ar-SA" b="1" u="sng" dirty="0" smtClean="0">
              <a:solidFill>
                <a:srgbClr val="FFFF00"/>
              </a:solidFill>
            </a:rPr>
            <a:t>ذات جذور اجتماعية </a:t>
          </a:r>
          <a:r>
            <a:rPr lang="ar-SA" b="1" dirty="0" smtClean="0"/>
            <a:t>أي أنها تنبع من خلل يصيب البناء الاجتماعي نتيجة التغيرات التي تطرأ عليه</a:t>
          </a:r>
          <a:endParaRPr lang="ar-EG" dirty="0"/>
        </a:p>
      </dgm:t>
    </dgm:pt>
    <dgm:pt modelId="{BAAF4543-300A-4D8F-A176-BA8332C70EAF}" type="parTrans" cxnId="{2EF9DE13-A3D6-47D6-BD3E-D0DF26B683D8}">
      <dgm:prSet/>
      <dgm:spPr>
        <a:solidFill>
          <a:schemeClr val="tx1"/>
        </a:solidFill>
      </dgm:spPr>
      <dgm:t>
        <a:bodyPr/>
        <a:lstStyle/>
        <a:p>
          <a:pPr rtl="1"/>
          <a:endParaRPr lang="ar-EG"/>
        </a:p>
      </dgm:t>
    </dgm:pt>
    <dgm:pt modelId="{1053A6F0-F452-403C-831B-3B70021CB860}" type="sibTrans" cxnId="{2EF9DE13-A3D6-47D6-BD3E-D0DF26B683D8}">
      <dgm:prSet/>
      <dgm:spPr/>
      <dgm:t>
        <a:bodyPr/>
        <a:lstStyle/>
        <a:p>
          <a:pPr rtl="1"/>
          <a:endParaRPr lang="ar-EG"/>
        </a:p>
      </dgm:t>
    </dgm:pt>
    <dgm:pt modelId="{D5B667EC-8B50-4EEC-9F1F-B0C2E36D2FCF}">
      <dgm:prSet/>
      <dgm:spPr>
        <a:ln>
          <a:solidFill>
            <a:schemeClr val="tx1"/>
          </a:solidFill>
        </a:ln>
      </dgm:spPr>
      <dgm:t>
        <a:bodyPr/>
        <a:lstStyle/>
        <a:p>
          <a:pPr rtl="1"/>
          <a:r>
            <a:rPr lang="ar-SA" b="1" u="sng" dirty="0" smtClean="0">
              <a:solidFill>
                <a:srgbClr val="FFFF00"/>
              </a:solidFill>
            </a:rPr>
            <a:t>مدى تأثير وأهمية المشكلة الاجتماعية</a:t>
          </a:r>
          <a:r>
            <a:rPr lang="ar-EG" b="1" u="sng" dirty="0" smtClean="0">
              <a:solidFill>
                <a:srgbClr val="FFFF00"/>
              </a:solidFill>
            </a:rPr>
            <a:t> </a:t>
          </a:r>
          <a:r>
            <a:rPr lang="ar-EG" b="1" dirty="0" smtClean="0"/>
            <a:t>( يتأثر بها عدد كبير من أفراد المجتمع والمسئولون )</a:t>
          </a:r>
          <a:endParaRPr lang="ar-EG" dirty="0"/>
        </a:p>
      </dgm:t>
    </dgm:pt>
    <dgm:pt modelId="{CD964AF5-A454-4F65-BC0F-BB44D23CA2A6}" type="parTrans" cxnId="{AB12231E-E00B-4818-91F2-6413C0708EB5}">
      <dgm:prSet/>
      <dgm:spPr>
        <a:solidFill>
          <a:schemeClr val="tx1"/>
        </a:solidFill>
      </dgm:spPr>
      <dgm:t>
        <a:bodyPr/>
        <a:lstStyle/>
        <a:p>
          <a:pPr rtl="1"/>
          <a:endParaRPr lang="ar-EG"/>
        </a:p>
      </dgm:t>
    </dgm:pt>
    <dgm:pt modelId="{26F899F1-0ABC-4458-989B-9DB711B2BFA7}" type="sibTrans" cxnId="{AB12231E-E00B-4818-91F2-6413C0708EB5}">
      <dgm:prSet/>
      <dgm:spPr/>
      <dgm:t>
        <a:bodyPr/>
        <a:lstStyle/>
        <a:p>
          <a:pPr rtl="1"/>
          <a:endParaRPr lang="ar-EG"/>
        </a:p>
      </dgm:t>
    </dgm:pt>
    <dgm:pt modelId="{6291A28C-7DBE-4DAF-959A-EC6E803CA68B}">
      <dgm:prSet/>
      <dgm:spPr>
        <a:ln>
          <a:solidFill>
            <a:schemeClr val="tx1"/>
          </a:solidFill>
        </a:ln>
      </dgm:spPr>
      <dgm:t>
        <a:bodyPr/>
        <a:lstStyle/>
        <a:p>
          <a:pPr rtl="1"/>
          <a:r>
            <a:rPr lang="ar-SA" b="1" u="sng" dirty="0" smtClean="0">
              <a:solidFill>
                <a:srgbClr val="FFFF00"/>
              </a:solidFill>
            </a:rPr>
            <a:t>ذات حلول اجتماعية</a:t>
          </a:r>
          <a:r>
            <a:rPr lang="ar-EG" b="1" u="sng" dirty="0" smtClean="0">
              <a:solidFill>
                <a:srgbClr val="FFFF00"/>
              </a:solidFill>
            </a:rPr>
            <a:t> </a:t>
          </a:r>
          <a:r>
            <a:rPr lang="ar-EG" b="1" dirty="0" smtClean="0"/>
            <a:t>( أي يستطيع الجهود المجتمعية حلها )</a:t>
          </a:r>
          <a:endParaRPr lang="ar-EG" dirty="0"/>
        </a:p>
      </dgm:t>
    </dgm:pt>
    <dgm:pt modelId="{54D71545-47E0-457F-8F4D-B171AD246CF0}" type="parTrans" cxnId="{6C95FCAE-9234-42C4-95E2-EBAE3BFE4328}">
      <dgm:prSet/>
      <dgm:spPr>
        <a:solidFill>
          <a:schemeClr val="tx1"/>
        </a:solidFill>
      </dgm:spPr>
      <dgm:t>
        <a:bodyPr/>
        <a:lstStyle/>
        <a:p>
          <a:pPr rtl="1"/>
          <a:endParaRPr lang="ar-EG"/>
        </a:p>
      </dgm:t>
    </dgm:pt>
    <dgm:pt modelId="{5F08FA86-BE68-45D6-B685-02920C2EFA22}" type="sibTrans" cxnId="{6C95FCAE-9234-42C4-95E2-EBAE3BFE4328}">
      <dgm:prSet/>
      <dgm:spPr/>
      <dgm:t>
        <a:bodyPr/>
        <a:lstStyle/>
        <a:p>
          <a:pPr rtl="1"/>
          <a:endParaRPr lang="ar-EG"/>
        </a:p>
      </dgm:t>
    </dgm:pt>
    <dgm:pt modelId="{25E7CAE3-F23D-47FF-A0C0-4AA6705D2434}" type="pres">
      <dgm:prSet presAssocID="{3C489075-E89E-45C1-AE2A-F38240D97E68}" presName="cycle" presStyleCnt="0">
        <dgm:presLayoutVars>
          <dgm:chMax val="1"/>
          <dgm:dir/>
          <dgm:animLvl val="ctr"/>
          <dgm:resizeHandles val="exact"/>
        </dgm:presLayoutVars>
      </dgm:prSet>
      <dgm:spPr/>
      <dgm:t>
        <a:bodyPr/>
        <a:lstStyle/>
        <a:p>
          <a:pPr rtl="1"/>
          <a:endParaRPr lang="ar-EG"/>
        </a:p>
      </dgm:t>
    </dgm:pt>
    <dgm:pt modelId="{F22E65DA-3CBF-424A-AC44-7B64204CA706}" type="pres">
      <dgm:prSet presAssocID="{745CEF7A-F256-4D47-A7F1-7814F91F5EF7}" presName="centerShape" presStyleLbl="node0" presStyleIdx="0" presStyleCnt="1"/>
      <dgm:spPr/>
      <dgm:t>
        <a:bodyPr/>
        <a:lstStyle/>
        <a:p>
          <a:pPr rtl="1"/>
          <a:endParaRPr lang="ar-EG"/>
        </a:p>
      </dgm:t>
    </dgm:pt>
    <dgm:pt modelId="{1767D01A-BE2E-4229-A404-231B6C5845AA}" type="pres">
      <dgm:prSet presAssocID="{54D71545-47E0-457F-8F4D-B171AD246CF0}" presName="parTrans" presStyleLbl="bgSibTrans2D1" presStyleIdx="0" presStyleCnt="3"/>
      <dgm:spPr/>
      <dgm:t>
        <a:bodyPr/>
        <a:lstStyle/>
        <a:p>
          <a:pPr rtl="1"/>
          <a:endParaRPr lang="ar-EG"/>
        </a:p>
      </dgm:t>
    </dgm:pt>
    <dgm:pt modelId="{7950D113-66F9-472F-A147-F6FE330D69D1}" type="pres">
      <dgm:prSet presAssocID="{6291A28C-7DBE-4DAF-959A-EC6E803CA68B}" presName="node" presStyleLbl="node1" presStyleIdx="0" presStyleCnt="3" custRadScaleRad="115740" custRadScaleInc="-4817">
        <dgm:presLayoutVars>
          <dgm:bulletEnabled val="1"/>
        </dgm:presLayoutVars>
      </dgm:prSet>
      <dgm:spPr/>
      <dgm:t>
        <a:bodyPr/>
        <a:lstStyle/>
        <a:p>
          <a:pPr rtl="1"/>
          <a:endParaRPr lang="ar-EG"/>
        </a:p>
      </dgm:t>
    </dgm:pt>
    <dgm:pt modelId="{B712C4E3-DB70-44C7-A0A1-0F1823FA13F4}" type="pres">
      <dgm:prSet presAssocID="{CD964AF5-A454-4F65-BC0F-BB44D23CA2A6}" presName="parTrans" presStyleLbl="bgSibTrans2D1" presStyleIdx="1" presStyleCnt="3"/>
      <dgm:spPr/>
      <dgm:t>
        <a:bodyPr/>
        <a:lstStyle/>
        <a:p>
          <a:pPr rtl="1"/>
          <a:endParaRPr lang="ar-EG"/>
        </a:p>
      </dgm:t>
    </dgm:pt>
    <dgm:pt modelId="{9657D257-17B5-4797-B47A-CC23A7F44C16}" type="pres">
      <dgm:prSet presAssocID="{D5B667EC-8B50-4EEC-9F1F-B0C2E36D2FCF}" presName="node" presStyleLbl="node1" presStyleIdx="1" presStyleCnt="3">
        <dgm:presLayoutVars>
          <dgm:bulletEnabled val="1"/>
        </dgm:presLayoutVars>
      </dgm:prSet>
      <dgm:spPr/>
      <dgm:t>
        <a:bodyPr/>
        <a:lstStyle/>
        <a:p>
          <a:pPr rtl="1"/>
          <a:endParaRPr lang="ar-EG"/>
        </a:p>
      </dgm:t>
    </dgm:pt>
    <dgm:pt modelId="{ACAFC0EF-B8AC-43CA-8A74-B1D0666B4833}" type="pres">
      <dgm:prSet presAssocID="{BAAF4543-300A-4D8F-A176-BA8332C70EAF}" presName="parTrans" presStyleLbl="bgSibTrans2D1" presStyleIdx="2" presStyleCnt="3"/>
      <dgm:spPr/>
      <dgm:t>
        <a:bodyPr/>
        <a:lstStyle/>
        <a:p>
          <a:pPr rtl="1"/>
          <a:endParaRPr lang="ar-EG"/>
        </a:p>
      </dgm:t>
    </dgm:pt>
    <dgm:pt modelId="{E6370690-6578-448F-BB9F-DB4A4709482C}" type="pres">
      <dgm:prSet presAssocID="{1BB1A433-08EF-4BAE-9B5C-F87099F5AD32}" presName="node" presStyleLbl="node1" presStyleIdx="2" presStyleCnt="3" custScaleX="130780" custRadScaleRad="117372" custRadScaleInc="10611">
        <dgm:presLayoutVars>
          <dgm:bulletEnabled val="1"/>
        </dgm:presLayoutVars>
      </dgm:prSet>
      <dgm:spPr/>
      <dgm:t>
        <a:bodyPr/>
        <a:lstStyle/>
        <a:p>
          <a:pPr rtl="1"/>
          <a:endParaRPr lang="ar-EG"/>
        </a:p>
      </dgm:t>
    </dgm:pt>
  </dgm:ptLst>
  <dgm:cxnLst>
    <dgm:cxn modelId="{6C95FCAE-9234-42C4-95E2-EBAE3BFE4328}" srcId="{745CEF7A-F256-4D47-A7F1-7814F91F5EF7}" destId="{6291A28C-7DBE-4DAF-959A-EC6E803CA68B}" srcOrd="0" destOrd="0" parTransId="{54D71545-47E0-457F-8F4D-B171AD246CF0}" sibTransId="{5F08FA86-BE68-45D6-B685-02920C2EFA22}"/>
    <dgm:cxn modelId="{D0972749-B853-4E42-9351-27DE9D7B4760}" type="presOf" srcId="{D5B667EC-8B50-4EEC-9F1F-B0C2E36D2FCF}" destId="{9657D257-17B5-4797-B47A-CC23A7F44C16}" srcOrd="0" destOrd="0" presId="urn:microsoft.com/office/officeart/2005/8/layout/radial4"/>
    <dgm:cxn modelId="{6A12069A-7B53-4E5E-8F18-5FA17555650D}" type="presOf" srcId="{1BB1A433-08EF-4BAE-9B5C-F87099F5AD32}" destId="{E6370690-6578-448F-BB9F-DB4A4709482C}" srcOrd="0" destOrd="0" presId="urn:microsoft.com/office/officeart/2005/8/layout/radial4"/>
    <dgm:cxn modelId="{7C27C5B6-0F43-4079-B9CD-2B7F0A5781FC}" srcId="{3C489075-E89E-45C1-AE2A-F38240D97E68}" destId="{745CEF7A-F256-4D47-A7F1-7814F91F5EF7}" srcOrd="0" destOrd="0" parTransId="{1BACDD3B-A797-4852-BD1D-D7EA5220C532}" sibTransId="{AF6DB984-4E78-489F-B98F-70DFF2BB4B98}"/>
    <dgm:cxn modelId="{83C15A0A-E8E6-476B-893C-72459C6EE780}" type="presOf" srcId="{745CEF7A-F256-4D47-A7F1-7814F91F5EF7}" destId="{F22E65DA-3CBF-424A-AC44-7B64204CA706}" srcOrd="0" destOrd="0" presId="urn:microsoft.com/office/officeart/2005/8/layout/radial4"/>
    <dgm:cxn modelId="{4A0F06E5-04F8-4287-A747-8F3D427F0D60}" type="presOf" srcId="{54D71545-47E0-457F-8F4D-B171AD246CF0}" destId="{1767D01A-BE2E-4229-A404-231B6C5845AA}" srcOrd="0" destOrd="0" presId="urn:microsoft.com/office/officeart/2005/8/layout/radial4"/>
    <dgm:cxn modelId="{2EF9DE13-A3D6-47D6-BD3E-D0DF26B683D8}" srcId="{745CEF7A-F256-4D47-A7F1-7814F91F5EF7}" destId="{1BB1A433-08EF-4BAE-9B5C-F87099F5AD32}" srcOrd="2" destOrd="0" parTransId="{BAAF4543-300A-4D8F-A176-BA8332C70EAF}" sibTransId="{1053A6F0-F452-403C-831B-3B70021CB860}"/>
    <dgm:cxn modelId="{05CF14BA-A98F-44EB-B17B-34324F8C77C2}" type="presOf" srcId="{CD964AF5-A454-4F65-BC0F-BB44D23CA2A6}" destId="{B712C4E3-DB70-44C7-A0A1-0F1823FA13F4}" srcOrd="0" destOrd="0" presId="urn:microsoft.com/office/officeart/2005/8/layout/radial4"/>
    <dgm:cxn modelId="{23A96912-5B77-41DE-8B8D-7786D921F458}" type="presOf" srcId="{BAAF4543-300A-4D8F-A176-BA8332C70EAF}" destId="{ACAFC0EF-B8AC-43CA-8A74-B1D0666B4833}" srcOrd="0" destOrd="0" presId="urn:microsoft.com/office/officeart/2005/8/layout/radial4"/>
    <dgm:cxn modelId="{798840C7-880A-4509-B0E1-B2DC1CE7DC12}" type="presOf" srcId="{6291A28C-7DBE-4DAF-959A-EC6E803CA68B}" destId="{7950D113-66F9-472F-A147-F6FE330D69D1}" srcOrd="0" destOrd="0" presId="urn:microsoft.com/office/officeart/2005/8/layout/radial4"/>
    <dgm:cxn modelId="{AB12231E-E00B-4818-91F2-6413C0708EB5}" srcId="{745CEF7A-F256-4D47-A7F1-7814F91F5EF7}" destId="{D5B667EC-8B50-4EEC-9F1F-B0C2E36D2FCF}" srcOrd="1" destOrd="0" parTransId="{CD964AF5-A454-4F65-BC0F-BB44D23CA2A6}" sibTransId="{26F899F1-0ABC-4458-989B-9DB711B2BFA7}"/>
    <dgm:cxn modelId="{C8723C91-CE15-45F7-824A-FA42CACE1529}" type="presOf" srcId="{3C489075-E89E-45C1-AE2A-F38240D97E68}" destId="{25E7CAE3-F23D-47FF-A0C0-4AA6705D2434}" srcOrd="0" destOrd="0" presId="urn:microsoft.com/office/officeart/2005/8/layout/radial4"/>
    <dgm:cxn modelId="{93AEDC91-E0CA-4EFC-B8C1-305F3C6A5B51}" type="presParOf" srcId="{25E7CAE3-F23D-47FF-A0C0-4AA6705D2434}" destId="{F22E65DA-3CBF-424A-AC44-7B64204CA706}" srcOrd="0" destOrd="0" presId="urn:microsoft.com/office/officeart/2005/8/layout/radial4"/>
    <dgm:cxn modelId="{660258FB-B58C-4416-A030-66855897E488}" type="presParOf" srcId="{25E7CAE3-F23D-47FF-A0C0-4AA6705D2434}" destId="{1767D01A-BE2E-4229-A404-231B6C5845AA}" srcOrd="1" destOrd="0" presId="urn:microsoft.com/office/officeart/2005/8/layout/radial4"/>
    <dgm:cxn modelId="{C072C93B-2EE8-4683-A9A4-CF578F6422AD}" type="presParOf" srcId="{25E7CAE3-F23D-47FF-A0C0-4AA6705D2434}" destId="{7950D113-66F9-472F-A147-F6FE330D69D1}" srcOrd="2" destOrd="0" presId="urn:microsoft.com/office/officeart/2005/8/layout/radial4"/>
    <dgm:cxn modelId="{953F6432-E387-4E71-942F-D3FFE031094E}" type="presParOf" srcId="{25E7CAE3-F23D-47FF-A0C0-4AA6705D2434}" destId="{B712C4E3-DB70-44C7-A0A1-0F1823FA13F4}" srcOrd="3" destOrd="0" presId="urn:microsoft.com/office/officeart/2005/8/layout/radial4"/>
    <dgm:cxn modelId="{1121C9D6-8EA7-42DC-B301-A16A713B6FB5}" type="presParOf" srcId="{25E7CAE3-F23D-47FF-A0C0-4AA6705D2434}" destId="{9657D257-17B5-4797-B47A-CC23A7F44C16}" srcOrd="4" destOrd="0" presId="urn:microsoft.com/office/officeart/2005/8/layout/radial4"/>
    <dgm:cxn modelId="{32AB74B0-C6FE-46F2-AEDD-9A7A00DFD1DF}" type="presParOf" srcId="{25E7CAE3-F23D-47FF-A0C0-4AA6705D2434}" destId="{ACAFC0EF-B8AC-43CA-8A74-B1D0666B4833}" srcOrd="5" destOrd="0" presId="urn:microsoft.com/office/officeart/2005/8/layout/radial4"/>
    <dgm:cxn modelId="{E20AD962-F905-4626-A75E-76A11FC18DBC}" type="presParOf" srcId="{25E7CAE3-F23D-47FF-A0C0-4AA6705D2434}" destId="{E6370690-6578-448F-BB9F-DB4A4709482C}" srcOrd="6" destOrd="0" presId="urn:microsoft.com/office/officeart/2005/8/layout/radial4"/>
  </dgm:cxnLst>
  <dgm:bg>
    <a:solidFill>
      <a:srgbClr val="FFC000"/>
    </a:solid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F97FD5-B369-4291-B0D0-44268D49B830}" type="doc">
      <dgm:prSet loTypeId="urn:microsoft.com/office/officeart/2005/8/layout/hList3" loCatId="list" qsTypeId="urn:microsoft.com/office/officeart/2005/8/quickstyle/simple1" qsCatId="simple" csTypeId="urn:microsoft.com/office/officeart/2005/8/colors/accent1_2" csCatId="accent1" phldr="1"/>
      <dgm:spPr/>
      <dgm:t>
        <a:bodyPr/>
        <a:lstStyle/>
        <a:p>
          <a:pPr rtl="1"/>
          <a:endParaRPr lang="ar-EG"/>
        </a:p>
      </dgm:t>
    </dgm:pt>
    <dgm:pt modelId="{280B6E0F-EED3-48F6-AAB6-0BDA93BCEAB6}">
      <dgm:prSet phldrT="[نص]">
        <dgm:style>
          <a:lnRef idx="1">
            <a:schemeClr val="accent3"/>
          </a:lnRef>
          <a:fillRef idx="3">
            <a:schemeClr val="accent3"/>
          </a:fillRef>
          <a:effectRef idx="2">
            <a:schemeClr val="accent3"/>
          </a:effectRef>
          <a:fontRef idx="minor">
            <a:schemeClr val="lt1"/>
          </a:fontRef>
        </dgm:style>
      </dgm:prSet>
      <dgm:spPr>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16200000" scaled="0"/>
        </a:gradFill>
        <a:ln w="57150">
          <a:solidFill>
            <a:schemeClr val="tx1"/>
          </a:solidFill>
        </a:ln>
      </dgm:spPr>
      <dgm:t>
        <a:bodyPr/>
        <a:lstStyle/>
        <a:p>
          <a:pPr rtl="1"/>
          <a:r>
            <a:rPr lang="ar-EG" dirty="0" smtClean="0">
              <a:solidFill>
                <a:srgbClr val="FFFF00"/>
              </a:solidFill>
            </a:rPr>
            <a:t>تعريف المشكلة</a:t>
          </a:r>
          <a:endParaRPr lang="ar-EG" dirty="0">
            <a:solidFill>
              <a:srgbClr val="FFFF00"/>
            </a:solidFill>
          </a:endParaRPr>
        </a:p>
      </dgm:t>
    </dgm:pt>
    <dgm:pt modelId="{A9E92B3C-25CF-4344-BB3F-D768A15133C4}" type="parTrans" cxnId="{16EED12E-F3DC-4380-8AE7-606EF35F2CB4}">
      <dgm:prSet/>
      <dgm:spPr/>
      <dgm:t>
        <a:bodyPr/>
        <a:lstStyle/>
        <a:p>
          <a:pPr rtl="1"/>
          <a:endParaRPr lang="ar-EG"/>
        </a:p>
      </dgm:t>
    </dgm:pt>
    <dgm:pt modelId="{8E62CA25-C6F2-450B-9D27-2D196306308F}" type="sibTrans" cxnId="{16EED12E-F3DC-4380-8AE7-606EF35F2CB4}">
      <dgm:prSet/>
      <dgm:spPr/>
      <dgm:t>
        <a:bodyPr/>
        <a:lstStyle/>
        <a:p>
          <a:pPr rtl="1"/>
          <a:endParaRPr lang="ar-EG"/>
        </a:p>
      </dgm:t>
    </dgm:pt>
    <dgm:pt modelId="{24DB2590-325F-4150-86F9-C770DD7CBEE9}">
      <dgm:prSet/>
      <dgm:spPr>
        <a:ln w="57150"/>
      </dgm:spPr>
      <dgm:t>
        <a:bodyPr/>
        <a:lstStyle/>
        <a:p>
          <a:pPr algn="r" rtl="1"/>
          <a:r>
            <a:rPr lang="ar-EG" b="1" u="sng" dirty="0" smtClean="0">
              <a:solidFill>
                <a:srgbClr val="FFFF00"/>
              </a:solidFill>
            </a:rPr>
            <a:t>تعريف </a:t>
          </a:r>
          <a:r>
            <a:rPr lang="ar-EG" b="1" u="sng" dirty="0" err="1" smtClean="0">
              <a:solidFill>
                <a:srgbClr val="FFFF00"/>
              </a:solidFill>
            </a:rPr>
            <a:t>ثيودورسون</a:t>
          </a:r>
          <a:r>
            <a:rPr lang="ar-EG" b="1" u="sng" dirty="0" smtClean="0">
              <a:solidFill>
                <a:srgbClr val="FFFF00"/>
              </a:solidFill>
            </a:rPr>
            <a:t> </a:t>
          </a:r>
          <a:r>
            <a:rPr lang="ar-EG" b="1" dirty="0" smtClean="0"/>
            <a:t>: هي حالة أو موقف غير مرغوب فيه باتفاق غالبية من الناس في مجتمع من المجتمعات </a:t>
          </a:r>
          <a:endParaRPr lang="ar-EG" b="1" dirty="0"/>
        </a:p>
      </dgm:t>
    </dgm:pt>
    <dgm:pt modelId="{1D7885EE-CEA1-4356-80C4-5DB64CFB1541}" type="parTrans" cxnId="{49807B37-CF4F-4EA9-8297-264D3EBE87A8}">
      <dgm:prSet/>
      <dgm:spPr/>
      <dgm:t>
        <a:bodyPr/>
        <a:lstStyle/>
        <a:p>
          <a:pPr rtl="1"/>
          <a:endParaRPr lang="ar-EG"/>
        </a:p>
      </dgm:t>
    </dgm:pt>
    <dgm:pt modelId="{FFB0C004-F3E1-49AF-9DAB-54EEE842BC1D}" type="sibTrans" cxnId="{49807B37-CF4F-4EA9-8297-264D3EBE87A8}">
      <dgm:prSet/>
      <dgm:spPr/>
      <dgm:t>
        <a:bodyPr/>
        <a:lstStyle/>
        <a:p>
          <a:pPr rtl="1"/>
          <a:endParaRPr lang="ar-EG"/>
        </a:p>
      </dgm:t>
    </dgm:pt>
    <dgm:pt modelId="{DFB696BC-09AB-42A5-8DDF-DE6C06EF2231}">
      <dgm:prSet/>
      <dgm:spPr>
        <a:ln w="57150"/>
      </dgm:spPr>
      <dgm:t>
        <a:bodyPr/>
        <a:lstStyle/>
        <a:p>
          <a:pPr rtl="1"/>
          <a:r>
            <a:rPr lang="ar-EG" b="1" u="sng" dirty="0" smtClean="0">
              <a:solidFill>
                <a:srgbClr val="FFFF00"/>
              </a:solidFill>
            </a:rPr>
            <a:t>تعريف ولسلي </a:t>
          </a:r>
          <a:r>
            <a:rPr lang="ar-EG" b="1" dirty="0" smtClean="0"/>
            <a:t>: هي جزء من السلوك الاجتماعي الذي ينتج عنه تعاسة أو شقاء خاص أو عام، ويتطلب بالتالي إجراء جماعيا لمواجهته </a:t>
          </a:r>
          <a:endParaRPr lang="ar-EG" b="1" dirty="0"/>
        </a:p>
      </dgm:t>
    </dgm:pt>
    <dgm:pt modelId="{0A787ED1-C806-48C5-A662-03C7DC92131B}" type="parTrans" cxnId="{FCE75D70-B1D5-4494-BB2A-953900FAC117}">
      <dgm:prSet/>
      <dgm:spPr/>
      <dgm:t>
        <a:bodyPr/>
        <a:lstStyle/>
        <a:p>
          <a:pPr rtl="1"/>
          <a:endParaRPr lang="ar-EG"/>
        </a:p>
      </dgm:t>
    </dgm:pt>
    <dgm:pt modelId="{34C29B48-39F2-4363-84C1-C4544D7810D2}" type="sibTrans" cxnId="{FCE75D70-B1D5-4494-BB2A-953900FAC117}">
      <dgm:prSet/>
      <dgm:spPr/>
      <dgm:t>
        <a:bodyPr/>
        <a:lstStyle/>
        <a:p>
          <a:pPr rtl="1"/>
          <a:endParaRPr lang="ar-EG"/>
        </a:p>
      </dgm:t>
    </dgm:pt>
    <dgm:pt modelId="{7235DF2B-3F6F-4706-8797-CB0089B5A473}">
      <dgm:prSet/>
      <dgm:spPr>
        <a:ln w="57150"/>
      </dgm:spPr>
      <dgm:t>
        <a:bodyPr/>
        <a:lstStyle/>
        <a:p>
          <a:pPr rtl="1"/>
          <a:r>
            <a:rPr lang="ar-EG" b="1" u="sng" dirty="0" smtClean="0">
              <a:solidFill>
                <a:srgbClr val="FFFF00"/>
              </a:solidFill>
            </a:rPr>
            <a:t>تعريف </a:t>
          </a:r>
          <a:r>
            <a:rPr lang="ar-EG" b="1" u="sng" dirty="0" err="1" smtClean="0">
              <a:solidFill>
                <a:srgbClr val="FFFF00"/>
              </a:solidFill>
            </a:rPr>
            <a:t>بويلن</a:t>
          </a:r>
          <a:r>
            <a:rPr lang="ar-EG" b="1" u="sng" dirty="0" smtClean="0">
              <a:solidFill>
                <a:srgbClr val="FFFF00"/>
              </a:solidFill>
            </a:rPr>
            <a:t> </a:t>
          </a:r>
          <a:r>
            <a:rPr lang="ar-EG" b="1" dirty="0" smtClean="0"/>
            <a:t>: هي نمط من السلوك يشكل تهديدا للجماعات والمؤسسات التي يتكون منها المجتمع .</a:t>
          </a:r>
        </a:p>
      </dgm:t>
    </dgm:pt>
    <dgm:pt modelId="{B1269B36-D0CF-471B-B9BD-DAFA728D1D0F}" type="parTrans" cxnId="{E7B63877-2ACB-4FEF-8960-6EFE75D94773}">
      <dgm:prSet/>
      <dgm:spPr/>
      <dgm:t>
        <a:bodyPr/>
        <a:lstStyle/>
        <a:p>
          <a:pPr rtl="1"/>
          <a:endParaRPr lang="ar-EG"/>
        </a:p>
      </dgm:t>
    </dgm:pt>
    <dgm:pt modelId="{5A570244-F570-46DB-96A5-4948FFCEE331}" type="sibTrans" cxnId="{E7B63877-2ACB-4FEF-8960-6EFE75D94773}">
      <dgm:prSet/>
      <dgm:spPr/>
      <dgm:t>
        <a:bodyPr/>
        <a:lstStyle/>
        <a:p>
          <a:pPr rtl="1"/>
          <a:endParaRPr lang="ar-EG"/>
        </a:p>
      </dgm:t>
    </dgm:pt>
    <dgm:pt modelId="{266B21A3-BB1B-45A8-91FA-9886378DC251}">
      <dgm:prSet/>
      <dgm:spPr>
        <a:ln w="57150"/>
      </dgm:spPr>
      <dgm:t>
        <a:bodyPr/>
        <a:lstStyle/>
        <a:p>
          <a:pPr rtl="1"/>
          <a:r>
            <a:rPr lang="ar-EG" b="1" u="sng" dirty="0" smtClean="0">
              <a:solidFill>
                <a:srgbClr val="FFFF00"/>
              </a:solidFill>
            </a:rPr>
            <a:t>تعريف </a:t>
          </a:r>
          <a:r>
            <a:rPr lang="ar-EG" b="1" u="sng" dirty="0" err="1" smtClean="0">
              <a:solidFill>
                <a:srgbClr val="FFFF00"/>
              </a:solidFill>
            </a:rPr>
            <a:t>فولير</a:t>
          </a:r>
          <a:r>
            <a:rPr lang="ar-EG" b="1" u="sng" dirty="0" smtClean="0">
              <a:solidFill>
                <a:srgbClr val="FFFF00"/>
              </a:solidFill>
            </a:rPr>
            <a:t> </a:t>
          </a:r>
          <a:r>
            <a:rPr lang="ar-EG" b="1" dirty="0" smtClean="0"/>
            <a:t>: هي انحراف عن المعايير الاجتماعية التي يرتبط بها أفراد المجتمع ويتمسكون بها .</a:t>
          </a:r>
          <a:endParaRPr lang="ar-EG" b="1" dirty="0"/>
        </a:p>
      </dgm:t>
    </dgm:pt>
    <dgm:pt modelId="{9D0C458E-A00E-426F-9D11-F3658D04DBAD}" type="parTrans" cxnId="{961D94C9-091A-4C69-ACDC-8D5BC8AE5E30}">
      <dgm:prSet/>
      <dgm:spPr/>
      <dgm:t>
        <a:bodyPr/>
        <a:lstStyle/>
        <a:p>
          <a:pPr rtl="1"/>
          <a:endParaRPr lang="ar-EG"/>
        </a:p>
      </dgm:t>
    </dgm:pt>
    <dgm:pt modelId="{ADF00C69-33D9-47A0-8B3B-A615A6566BAD}" type="sibTrans" cxnId="{961D94C9-091A-4C69-ACDC-8D5BC8AE5E30}">
      <dgm:prSet/>
      <dgm:spPr/>
      <dgm:t>
        <a:bodyPr/>
        <a:lstStyle/>
        <a:p>
          <a:pPr rtl="1"/>
          <a:endParaRPr lang="ar-EG"/>
        </a:p>
      </dgm:t>
    </dgm:pt>
    <dgm:pt modelId="{BC15273C-79FB-41EA-82FE-B22A1E41D971}">
      <dgm:prSet/>
      <dgm:spPr>
        <a:ln w="57150"/>
      </dgm:spPr>
      <dgm:t>
        <a:bodyPr/>
        <a:lstStyle/>
        <a:p>
          <a:pPr rtl="1"/>
          <a:r>
            <a:rPr lang="ar-EG" b="1" u="sng" dirty="0" smtClean="0">
              <a:solidFill>
                <a:srgbClr val="FFFF00"/>
              </a:solidFill>
            </a:rPr>
            <a:t>تعريف بول </a:t>
          </a:r>
          <a:r>
            <a:rPr lang="ar-EG" b="1" dirty="0" smtClean="0"/>
            <a:t>: هي نتاج لظروف مؤثرة على عدد كبير من الأفراد </a:t>
          </a:r>
          <a:endParaRPr lang="ar-EG" dirty="0"/>
        </a:p>
      </dgm:t>
    </dgm:pt>
    <dgm:pt modelId="{086DC465-B1DE-4528-8B42-3A6E76C56926}" type="parTrans" cxnId="{F646100B-3A62-4B82-84FD-839F8434C343}">
      <dgm:prSet/>
      <dgm:spPr/>
      <dgm:t>
        <a:bodyPr/>
        <a:lstStyle/>
        <a:p>
          <a:pPr rtl="1"/>
          <a:endParaRPr lang="ar-EG"/>
        </a:p>
      </dgm:t>
    </dgm:pt>
    <dgm:pt modelId="{680A6145-96D5-4957-8B59-7CA38FAA62B7}" type="sibTrans" cxnId="{F646100B-3A62-4B82-84FD-839F8434C343}">
      <dgm:prSet/>
      <dgm:spPr/>
      <dgm:t>
        <a:bodyPr/>
        <a:lstStyle/>
        <a:p>
          <a:pPr rtl="1"/>
          <a:endParaRPr lang="ar-EG"/>
        </a:p>
      </dgm:t>
    </dgm:pt>
    <dgm:pt modelId="{74D2FAF3-28BB-4863-BF46-760DA45023CA}" type="pres">
      <dgm:prSet presAssocID="{ADF97FD5-B369-4291-B0D0-44268D49B830}" presName="composite" presStyleCnt="0">
        <dgm:presLayoutVars>
          <dgm:chMax val="1"/>
          <dgm:dir/>
          <dgm:resizeHandles val="exact"/>
        </dgm:presLayoutVars>
      </dgm:prSet>
      <dgm:spPr/>
      <dgm:t>
        <a:bodyPr/>
        <a:lstStyle/>
        <a:p>
          <a:pPr rtl="1"/>
          <a:endParaRPr lang="ar-EG"/>
        </a:p>
      </dgm:t>
    </dgm:pt>
    <dgm:pt modelId="{926B50DE-6D98-428E-A902-3D0349ABEACE}" type="pres">
      <dgm:prSet presAssocID="{280B6E0F-EED3-48F6-AAB6-0BDA93BCEAB6}" presName="roof" presStyleLbl="dkBgShp" presStyleIdx="0" presStyleCnt="2"/>
      <dgm:spPr/>
      <dgm:t>
        <a:bodyPr/>
        <a:lstStyle/>
        <a:p>
          <a:pPr rtl="1"/>
          <a:endParaRPr lang="ar-EG"/>
        </a:p>
      </dgm:t>
    </dgm:pt>
    <dgm:pt modelId="{BE66C95A-3A6F-4E43-AC70-0BA0B2564F43}" type="pres">
      <dgm:prSet presAssocID="{280B6E0F-EED3-48F6-AAB6-0BDA93BCEAB6}" presName="pillars" presStyleCnt="0"/>
      <dgm:spPr/>
    </dgm:pt>
    <dgm:pt modelId="{1E91FCFF-95A0-4800-90C3-1D1DBE3C5BC8}" type="pres">
      <dgm:prSet presAssocID="{280B6E0F-EED3-48F6-AAB6-0BDA93BCEAB6}" presName="pillar1" presStyleLbl="node1" presStyleIdx="0" presStyleCnt="5">
        <dgm:presLayoutVars>
          <dgm:bulletEnabled val="1"/>
        </dgm:presLayoutVars>
      </dgm:prSet>
      <dgm:spPr/>
      <dgm:t>
        <a:bodyPr/>
        <a:lstStyle/>
        <a:p>
          <a:pPr rtl="1"/>
          <a:endParaRPr lang="ar-EG"/>
        </a:p>
      </dgm:t>
    </dgm:pt>
    <dgm:pt modelId="{96F70B90-5DA6-4F9D-8EE7-66CCA1177233}" type="pres">
      <dgm:prSet presAssocID="{266B21A3-BB1B-45A8-91FA-9886378DC251}" presName="pillarX" presStyleLbl="node1" presStyleIdx="1" presStyleCnt="5">
        <dgm:presLayoutVars>
          <dgm:bulletEnabled val="1"/>
        </dgm:presLayoutVars>
      </dgm:prSet>
      <dgm:spPr/>
      <dgm:t>
        <a:bodyPr/>
        <a:lstStyle/>
        <a:p>
          <a:pPr rtl="1"/>
          <a:endParaRPr lang="ar-EG"/>
        </a:p>
      </dgm:t>
    </dgm:pt>
    <dgm:pt modelId="{07FCC27B-C60E-444F-A420-57AE78FE9B5F}" type="pres">
      <dgm:prSet presAssocID="{7235DF2B-3F6F-4706-8797-CB0089B5A473}" presName="pillarX" presStyleLbl="node1" presStyleIdx="2" presStyleCnt="5">
        <dgm:presLayoutVars>
          <dgm:bulletEnabled val="1"/>
        </dgm:presLayoutVars>
      </dgm:prSet>
      <dgm:spPr/>
      <dgm:t>
        <a:bodyPr/>
        <a:lstStyle/>
        <a:p>
          <a:pPr rtl="1"/>
          <a:endParaRPr lang="ar-EG"/>
        </a:p>
      </dgm:t>
    </dgm:pt>
    <dgm:pt modelId="{F589136C-416F-47F9-A07E-5CE9AF514B31}" type="pres">
      <dgm:prSet presAssocID="{DFB696BC-09AB-42A5-8DDF-DE6C06EF2231}" presName="pillarX" presStyleLbl="node1" presStyleIdx="3" presStyleCnt="5">
        <dgm:presLayoutVars>
          <dgm:bulletEnabled val="1"/>
        </dgm:presLayoutVars>
      </dgm:prSet>
      <dgm:spPr/>
      <dgm:t>
        <a:bodyPr/>
        <a:lstStyle/>
        <a:p>
          <a:pPr rtl="1"/>
          <a:endParaRPr lang="ar-EG"/>
        </a:p>
      </dgm:t>
    </dgm:pt>
    <dgm:pt modelId="{9A4C10C9-83F8-4172-AF98-47BE151B7F10}" type="pres">
      <dgm:prSet presAssocID="{24DB2590-325F-4150-86F9-C770DD7CBEE9}" presName="pillarX" presStyleLbl="node1" presStyleIdx="4" presStyleCnt="5">
        <dgm:presLayoutVars>
          <dgm:bulletEnabled val="1"/>
        </dgm:presLayoutVars>
      </dgm:prSet>
      <dgm:spPr/>
      <dgm:t>
        <a:bodyPr/>
        <a:lstStyle/>
        <a:p>
          <a:pPr rtl="1"/>
          <a:endParaRPr lang="ar-EG"/>
        </a:p>
      </dgm:t>
    </dgm:pt>
    <dgm:pt modelId="{FEEB9FFB-CC9A-447F-840B-FBBB2A8F4F9C}" type="pres">
      <dgm:prSet presAssocID="{280B6E0F-EED3-48F6-AAB6-0BDA93BCEAB6}" presName="base" presStyleLbl="dkBgShp" presStyleIdx="1" presStyleCnt="2"/>
      <dgm:spPr>
        <a:blipFill rotWithShape="0">
          <a:blip xmlns:r="http://schemas.openxmlformats.org/officeDocument/2006/relationships" r:embed="rId1"/>
          <a:tile tx="0" ty="0" sx="100000" sy="100000" flip="none" algn="tl"/>
        </a:blipFill>
      </dgm:spPr>
    </dgm:pt>
  </dgm:ptLst>
  <dgm:cxnLst>
    <dgm:cxn modelId="{68934D91-0263-48E0-8A18-D71F642EE53C}" type="presOf" srcId="{266B21A3-BB1B-45A8-91FA-9886378DC251}" destId="{96F70B90-5DA6-4F9D-8EE7-66CCA1177233}" srcOrd="0" destOrd="0" presId="urn:microsoft.com/office/officeart/2005/8/layout/hList3"/>
    <dgm:cxn modelId="{E7B63877-2ACB-4FEF-8960-6EFE75D94773}" srcId="{280B6E0F-EED3-48F6-AAB6-0BDA93BCEAB6}" destId="{7235DF2B-3F6F-4706-8797-CB0089B5A473}" srcOrd="2" destOrd="0" parTransId="{B1269B36-D0CF-471B-B9BD-DAFA728D1D0F}" sibTransId="{5A570244-F570-46DB-96A5-4948FFCEE331}"/>
    <dgm:cxn modelId="{D4704F53-A237-4B1D-BA78-236D9A83E337}" type="presOf" srcId="{7235DF2B-3F6F-4706-8797-CB0089B5A473}" destId="{07FCC27B-C60E-444F-A420-57AE78FE9B5F}" srcOrd="0" destOrd="0" presId="urn:microsoft.com/office/officeart/2005/8/layout/hList3"/>
    <dgm:cxn modelId="{B40F4A21-3979-4871-B45C-870D95A6B812}" type="presOf" srcId="{DFB696BC-09AB-42A5-8DDF-DE6C06EF2231}" destId="{F589136C-416F-47F9-A07E-5CE9AF514B31}" srcOrd="0" destOrd="0" presId="urn:microsoft.com/office/officeart/2005/8/layout/hList3"/>
    <dgm:cxn modelId="{F646100B-3A62-4B82-84FD-839F8434C343}" srcId="{280B6E0F-EED3-48F6-AAB6-0BDA93BCEAB6}" destId="{BC15273C-79FB-41EA-82FE-B22A1E41D971}" srcOrd="0" destOrd="0" parTransId="{086DC465-B1DE-4528-8B42-3A6E76C56926}" sibTransId="{680A6145-96D5-4957-8B59-7CA38FAA62B7}"/>
    <dgm:cxn modelId="{49F6F743-98D6-4A59-84D6-1D13D199325C}" type="presOf" srcId="{BC15273C-79FB-41EA-82FE-B22A1E41D971}" destId="{1E91FCFF-95A0-4800-90C3-1D1DBE3C5BC8}" srcOrd="0" destOrd="0" presId="urn:microsoft.com/office/officeart/2005/8/layout/hList3"/>
    <dgm:cxn modelId="{16EED12E-F3DC-4380-8AE7-606EF35F2CB4}" srcId="{ADF97FD5-B369-4291-B0D0-44268D49B830}" destId="{280B6E0F-EED3-48F6-AAB6-0BDA93BCEAB6}" srcOrd="0" destOrd="0" parTransId="{A9E92B3C-25CF-4344-BB3F-D768A15133C4}" sibTransId="{8E62CA25-C6F2-450B-9D27-2D196306308F}"/>
    <dgm:cxn modelId="{1A9E798D-19EB-4DBE-9D2C-B512AAE647EE}" type="presOf" srcId="{ADF97FD5-B369-4291-B0D0-44268D49B830}" destId="{74D2FAF3-28BB-4863-BF46-760DA45023CA}" srcOrd="0" destOrd="0" presId="urn:microsoft.com/office/officeart/2005/8/layout/hList3"/>
    <dgm:cxn modelId="{961D94C9-091A-4C69-ACDC-8D5BC8AE5E30}" srcId="{280B6E0F-EED3-48F6-AAB6-0BDA93BCEAB6}" destId="{266B21A3-BB1B-45A8-91FA-9886378DC251}" srcOrd="1" destOrd="0" parTransId="{9D0C458E-A00E-426F-9D11-F3658D04DBAD}" sibTransId="{ADF00C69-33D9-47A0-8B3B-A615A6566BAD}"/>
    <dgm:cxn modelId="{2A514DF7-33AA-418C-BCE6-C7113730EACE}" type="presOf" srcId="{280B6E0F-EED3-48F6-AAB6-0BDA93BCEAB6}" destId="{926B50DE-6D98-428E-A902-3D0349ABEACE}" srcOrd="0" destOrd="0" presId="urn:microsoft.com/office/officeart/2005/8/layout/hList3"/>
    <dgm:cxn modelId="{FCE75D70-B1D5-4494-BB2A-953900FAC117}" srcId="{280B6E0F-EED3-48F6-AAB6-0BDA93BCEAB6}" destId="{DFB696BC-09AB-42A5-8DDF-DE6C06EF2231}" srcOrd="3" destOrd="0" parTransId="{0A787ED1-C806-48C5-A662-03C7DC92131B}" sibTransId="{34C29B48-39F2-4363-84C1-C4544D7810D2}"/>
    <dgm:cxn modelId="{49807B37-CF4F-4EA9-8297-264D3EBE87A8}" srcId="{280B6E0F-EED3-48F6-AAB6-0BDA93BCEAB6}" destId="{24DB2590-325F-4150-86F9-C770DD7CBEE9}" srcOrd="4" destOrd="0" parTransId="{1D7885EE-CEA1-4356-80C4-5DB64CFB1541}" sibTransId="{FFB0C004-F3E1-49AF-9DAB-54EEE842BC1D}"/>
    <dgm:cxn modelId="{A85E61AB-35C8-49FB-9245-EA979E84C395}" type="presOf" srcId="{24DB2590-325F-4150-86F9-C770DD7CBEE9}" destId="{9A4C10C9-83F8-4172-AF98-47BE151B7F10}" srcOrd="0" destOrd="0" presId="urn:microsoft.com/office/officeart/2005/8/layout/hList3"/>
    <dgm:cxn modelId="{0628A7A3-6027-4CC4-BBD5-72BAD7AA235D}" type="presParOf" srcId="{74D2FAF3-28BB-4863-BF46-760DA45023CA}" destId="{926B50DE-6D98-428E-A902-3D0349ABEACE}" srcOrd="0" destOrd="0" presId="urn:microsoft.com/office/officeart/2005/8/layout/hList3"/>
    <dgm:cxn modelId="{C6E2B110-8E09-4D7C-8FD1-2653652E738A}" type="presParOf" srcId="{74D2FAF3-28BB-4863-BF46-760DA45023CA}" destId="{BE66C95A-3A6F-4E43-AC70-0BA0B2564F43}" srcOrd="1" destOrd="0" presId="urn:microsoft.com/office/officeart/2005/8/layout/hList3"/>
    <dgm:cxn modelId="{92E2DCB9-2989-48AD-B9A4-D4B19336B97C}" type="presParOf" srcId="{BE66C95A-3A6F-4E43-AC70-0BA0B2564F43}" destId="{1E91FCFF-95A0-4800-90C3-1D1DBE3C5BC8}" srcOrd="0" destOrd="0" presId="urn:microsoft.com/office/officeart/2005/8/layout/hList3"/>
    <dgm:cxn modelId="{6F878268-5546-41FC-92D1-537DAFF26454}" type="presParOf" srcId="{BE66C95A-3A6F-4E43-AC70-0BA0B2564F43}" destId="{96F70B90-5DA6-4F9D-8EE7-66CCA1177233}" srcOrd="1" destOrd="0" presId="urn:microsoft.com/office/officeart/2005/8/layout/hList3"/>
    <dgm:cxn modelId="{B7C67147-C978-4902-9845-A2F0F24D3C18}" type="presParOf" srcId="{BE66C95A-3A6F-4E43-AC70-0BA0B2564F43}" destId="{07FCC27B-C60E-444F-A420-57AE78FE9B5F}" srcOrd="2" destOrd="0" presId="urn:microsoft.com/office/officeart/2005/8/layout/hList3"/>
    <dgm:cxn modelId="{CBB6DE76-E698-44EC-8325-2A294B7A38B6}" type="presParOf" srcId="{BE66C95A-3A6F-4E43-AC70-0BA0B2564F43}" destId="{F589136C-416F-47F9-A07E-5CE9AF514B31}" srcOrd="3" destOrd="0" presId="urn:microsoft.com/office/officeart/2005/8/layout/hList3"/>
    <dgm:cxn modelId="{936A4D25-AF94-4A43-9237-E95D5DA8428F}" type="presParOf" srcId="{BE66C95A-3A6F-4E43-AC70-0BA0B2564F43}" destId="{9A4C10C9-83F8-4172-AF98-47BE151B7F10}" srcOrd="4" destOrd="0" presId="urn:microsoft.com/office/officeart/2005/8/layout/hList3"/>
    <dgm:cxn modelId="{A55DB633-1C8B-4FF0-8B19-656F3BBD7269}" type="presParOf" srcId="{74D2FAF3-28BB-4863-BF46-760DA45023CA}" destId="{FEEB9FFB-CC9A-447F-840B-FBBB2A8F4F9C}"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3A138C-48C7-4F51-9647-0EADBBE8F7B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EG"/>
        </a:p>
      </dgm:t>
    </dgm:pt>
    <dgm:pt modelId="{ED887073-4BA7-443A-AB81-77531DE7B2E0}">
      <dgm:prSet phldrT="[نص]" phldr="1"/>
      <dgm:spPr>
        <a:blipFill rotWithShape="0">
          <a:blip xmlns:r="http://schemas.openxmlformats.org/officeDocument/2006/relationships" r:embed="rId1"/>
          <a:tile tx="0" ty="0" sx="100000" sy="100000" flip="none" algn="tl"/>
        </a:blipFill>
        <a:ln w="57150"/>
      </dgm:spPr>
      <dgm:t>
        <a:bodyPr/>
        <a:lstStyle/>
        <a:p>
          <a:pPr rtl="1"/>
          <a:endParaRPr lang="ar-EG" dirty="0"/>
        </a:p>
      </dgm:t>
    </dgm:pt>
    <dgm:pt modelId="{5409B00F-7684-4F53-9B87-A6DB54620CE0}" type="parTrans" cxnId="{B08E0143-F5A8-4F3F-8AAE-BF6F312C849F}">
      <dgm:prSet/>
      <dgm:spPr/>
      <dgm:t>
        <a:bodyPr/>
        <a:lstStyle/>
        <a:p>
          <a:pPr rtl="1"/>
          <a:endParaRPr lang="ar-EG"/>
        </a:p>
      </dgm:t>
    </dgm:pt>
    <dgm:pt modelId="{3B3F5E60-213E-4BAC-8534-EABA43B5713A}" type="sibTrans" cxnId="{B08E0143-F5A8-4F3F-8AAE-BF6F312C849F}">
      <dgm:prSet/>
      <dgm:spPr/>
      <dgm:t>
        <a:bodyPr/>
        <a:lstStyle/>
        <a:p>
          <a:pPr rtl="1"/>
          <a:endParaRPr lang="ar-EG"/>
        </a:p>
      </dgm:t>
    </dgm:pt>
    <dgm:pt modelId="{FC372CB3-F9C8-402F-B9D7-5F37C539570A}">
      <dgm:prSet phldrT="[نص]"/>
      <dgm:spPr>
        <a:blipFill rotWithShape="0">
          <a:blip xmlns:r="http://schemas.openxmlformats.org/officeDocument/2006/relationships" r:embed="rId2"/>
          <a:tile tx="0" ty="0" sx="100000" sy="100000" flip="none" algn="tl"/>
        </a:blipFill>
        <a:ln w="57150"/>
      </dgm:spPr>
      <dgm:t>
        <a:bodyPr/>
        <a:lstStyle/>
        <a:p>
          <a:pPr rtl="1"/>
          <a:r>
            <a:rPr lang="ar-SA" b="1" dirty="0" smtClean="0"/>
            <a:t>جماعات الصفوة في المجتمع</a:t>
          </a:r>
          <a:r>
            <a:rPr lang="ar-EG" b="1" dirty="0" smtClean="0"/>
            <a:t> </a:t>
          </a:r>
          <a:r>
            <a:rPr lang="ar-SA" b="1" dirty="0" smtClean="0"/>
            <a:t>أو الأشخاص المسئولون عن المجتمع.</a:t>
          </a:r>
          <a:endParaRPr lang="ar-EG" dirty="0"/>
        </a:p>
      </dgm:t>
    </dgm:pt>
    <dgm:pt modelId="{4A929034-5A24-4963-881B-E7474BAE5DCE}" type="parTrans" cxnId="{195A1CC5-40D1-4D7B-A743-A74A7F47DCD3}">
      <dgm:prSet/>
      <dgm:spPr/>
      <dgm:t>
        <a:bodyPr/>
        <a:lstStyle/>
        <a:p>
          <a:pPr rtl="1"/>
          <a:endParaRPr lang="ar-EG"/>
        </a:p>
      </dgm:t>
    </dgm:pt>
    <dgm:pt modelId="{98F79304-7C67-4B32-A7B7-560F3F5EDFBF}" type="sibTrans" cxnId="{195A1CC5-40D1-4D7B-A743-A74A7F47DCD3}">
      <dgm:prSet/>
      <dgm:spPr/>
      <dgm:t>
        <a:bodyPr/>
        <a:lstStyle/>
        <a:p>
          <a:pPr rtl="1"/>
          <a:endParaRPr lang="ar-EG"/>
        </a:p>
      </dgm:t>
    </dgm:pt>
    <dgm:pt modelId="{D0A85C54-1E31-4282-9C57-0AE8F7569062}">
      <dgm:prSet phldrT="[نص]" phldr="1"/>
      <dgm:spPr>
        <a:blipFill rotWithShape="0">
          <a:blip xmlns:r="http://schemas.openxmlformats.org/officeDocument/2006/relationships" r:embed="rId3"/>
          <a:tile tx="0" ty="0" sx="100000" sy="100000" flip="none" algn="tl"/>
        </a:blipFill>
        <a:ln w="57150"/>
      </dgm:spPr>
      <dgm:t>
        <a:bodyPr/>
        <a:lstStyle/>
        <a:p>
          <a:pPr rtl="1"/>
          <a:endParaRPr lang="ar-EG" dirty="0"/>
        </a:p>
      </dgm:t>
    </dgm:pt>
    <dgm:pt modelId="{6D55EDDA-4F09-4EDB-8071-3D25176C8CE7}" type="parTrans" cxnId="{0EE01F62-D027-43CC-848B-6DA7FBAC64EF}">
      <dgm:prSet/>
      <dgm:spPr/>
      <dgm:t>
        <a:bodyPr/>
        <a:lstStyle/>
        <a:p>
          <a:pPr rtl="1"/>
          <a:endParaRPr lang="ar-EG"/>
        </a:p>
      </dgm:t>
    </dgm:pt>
    <dgm:pt modelId="{DAC162AD-6CF1-4A42-BB1C-EC3079EFC26F}" type="sibTrans" cxnId="{0EE01F62-D027-43CC-848B-6DA7FBAC64EF}">
      <dgm:prSet/>
      <dgm:spPr/>
      <dgm:t>
        <a:bodyPr/>
        <a:lstStyle/>
        <a:p>
          <a:pPr rtl="1"/>
          <a:endParaRPr lang="ar-EG"/>
        </a:p>
      </dgm:t>
    </dgm:pt>
    <dgm:pt modelId="{EFF92AAB-DF9B-4D5F-AC6A-A733690B17AF}">
      <dgm:prSet phldrT="[نص]"/>
      <dgm:spPr>
        <a:blipFill rotWithShape="0">
          <a:blip xmlns:r="http://schemas.openxmlformats.org/officeDocument/2006/relationships" r:embed="rId4"/>
          <a:tile tx="0" ty="0" sx="100000" sy="100000" flip="none" algn="tl"/>
        </a:blipFill>
        <a:ln w="57150"/>
      </dgm:spPr>
      <dgm:t>
        <a:bodyPr/>
        <a:lstStyle/>
        <a:p>
          <a:pPr rtl="1"/>
          <a:r>
            <a:rPr lang="ar-SA" b="1" dirty="0" smtClean="0"/>
            <a:t>الجماعات التي لها مصلحة خاصة في تحديد سلوك معين أو موقف معين على أنه مشكلة اجتماعية</a:t>
          </a:r>
          <a:endParaRPr lang="ar-EG" dirty="0"/>
        </a:p>
      </dgm:t>
    </dgm:pt>
    <dgm:pt modelId="{8221E7C8-079D-4C88-BFD2-8F3138C60D5E}" type="parTrans" cxnId="{467A6DA5-EF14-4F85-B931-DFB445D7BA1F}">
      <dgm:prSet/>
      <dgm:spPr/>
      <dgm:t>
        <a:bodyPr/>
        <a:lstStyle/>
        <a:p>
          <a:pPr rtl="1"/>
          <a:endParaRPr lang="ar-EG"/>
        </a:p>
      </dgm:t>
    </dgm:pt>
    <dgm:pt modelId="{80B12F55-DAE1-4C3E-B9D2-AEF871E65A23}" type="sibTrans" cxnId="{467A6DA5-EF14-4F85-B931-DFB445D7BA1F}">
      <dgm:prSet/>
      <dgm:spPr/>
      <dgm:t>
        <a:bodyPr/>
        <a:lstStyle/>
        <a:p>
          <a:pPr rtl="1"/>
          <a:endParaRPr lang="ar-EG"/>
        </a:p>
      </dgm:t>
    </dgm:pt>
    <dgm:pt modelId="{256FA9DD-8650-41AC-9EE1-6A858549CA71}">
      <dgm:prSet phldrT="[نص]" phldr="1"/>
      <dgm:spPr>
        <a:blipFill rotWithShape="0">
          <a:blip xmlns:r="http://schemas.openxmlformats.org/officeDocument/2006/relationships" r:embed="rId3"/>
          <a:tile tx="0" ty="0" sx="100000" sy="100000" flip="none" algn="tl"/>
        </a:blipFill>
        <a:ln w="57150"/>
      </dgm:spPr>
      <dgm:t>
        <a:bodyPr/>
        <a:lstStyle/>
        <a:p>
          <a:pPr rtl="1"/>
          <a:endParaRPr lang="ar-EG" dirty="0"/>
        </a:p>
      </dgm:t>
    </dgm:pt>
    <dgm:pt modelId="{113EBCAB-FEFF-4EE1-BC31-8D890DCA8FDB}" type="parTrans" cxnId="{BEAA4FDB-C61A-4FD7-8C8A-D6BF794424DF}">
      <dgm:prSet/>
      <dgm:spPr/>
      <dgm:t>
        <a:bodyPr/>
        <a:lstStyle/>
        <a:p>
          <a:pPr rtl="1"/>
          <a:endParaRPr lang="ar-EG"/>
        </a:p>
      </dgm:t>
    </dgm:pt>
    <dgm:pt modelId="{3F5149E6-624F-449F-8CC6-2D9F2B366733}" type="sibTrans" cxnId="{BEAA4FDB-C61A-4FD7-8C8A-D6BF794424DF}">
      <dgm:prSet/>
      <dgm:spPr/>
      <dgm:t>
        <a:bodyPr/>
        <a:lstStyle/>
        <a:p>
          <a:pPr rtl="1"/>
          <a:endParaRPr lang="ar-EG"/>
        </a:p>
      </dgm:t>
    </dgm:pt>
    <dgm:pt modelId="{AA18D28A-6D22-4172-B866-6FC75AB0BDAF}">
      <dgm:prSet phldrT="[نص]"/>
      <dgm:spPr>
        <a:blipFill rotWithShape="0">
          <a:blip xmlns:r="http://schemas.openxmlformats.org/officeDocument/2006/relationships" r:embed="rId4"/>
          <a:tile tx="0" ty="0" sx="100000" sy="100000" flip="none" algn="tl"/>
        </a:blipFill>
        <a:ln w="57150"/>
      </dgm:spPr>
      <dgm:t>
        <a:bodyPr/>
        <a:lstStyle/>
        <a:p>
          <a:pPr rtl="1"/>
          <a:r>
            <a:rPr lang="ar-SA" b="1" dirty="0" smtClean="0"/>
            <a:t>النطاق القومي أو المحلي، دون تحليل لها من خلال النطاق العالم</a:t>
          </a:r>
          <a:r>
            <a:rPr lang="ar-EG" b="1" dirty="0" smtClean="0"/>
            <a:t>ي</a:t>
          </a:r>
          <a:endParaRPr lang="ar-EG" dirty="0"/>
        </a:p>
      </dgm:t>
    </dgm:pt>
    <dgm:pt modelId="{2168A7E0-56AC-46C4-988B-4E08F61B0EA0}" type="parTrans" cxnId="{8510DAA8-318C-469F-A2C7-15E50814EBA9}">
      <dgm:prSet/>
      <dgm:spPr/>
      <dgm:t>
        <a:bodyPr/>
        <a:lstStyle/>
        <a:p>
          <a:pPr rtl="1"/>
          <a:endParaRPr lang="ar-EG"/>
        </a:p>
      </dgm:t>
    </dgm:pt>
    <dgm:pt modelId="{429A2FC8-E248-447E-BF11-AE17ED0751AA}" type="sibTrans" cxnId="{8510DAA8-318C-469F-A2C7-15E50814EBA9}">
      <dgm:prSet/>
      <dgm:spPr/>
      <dgm:t>
        <a:bodyPr/>
        <a:lstStyle/>
        <a:p>
          <a:pPr rtl="1"/>
          <a:endParaRPr lang="ar-EG"/>
        </a:p>
      </dgm:t>
    </dgm:pt>
    <dgm:pt modelId="{6F1CC437-E335-4CAC-A960-6C7E22A30CAC}">
      <dgm:prSet/>
      <dgm:spPr>
        <a:blipFill rotWithShape="0">
          <a:blip xmlns:r="http://schemas.openxmlformats.org/officeDocument/2006/relationships" r:embed="rId1"/>
          <a:tile tx="0" ty="0" sx="100000" sy="100000" flip="none" algn="tl"/>
        </a:blipFill>
        <a:ln w="57150"/>
      </dgm:spPr>
      <dgm:t>
        <a:bodyPr/>
        <a:lstStyle/>
        <a:p>
          <a:pPr rtl="1"/>
          <a:endParaRPr lang="ar-EG" dirty="0"/>
        </a:p>
      </dgm:t>
    </dgm:pt>
    <dgm:pt modelId="{B328210D-6E26-4E1B-A9DD-137FD6D53464}" type="parTrans" cxnId="{E81E835C-C0E2-4710-AE84-4A22458C934D}">
      <dgm:prSet/>
      <dgm:spPr/>
      <dgm:t>
        <a:bodyPr/>
        <a:lstStyle/>
        <a:p>
          <a:pPr rtl="1"/>
          <a:endParaRPr lang="ar-EG"/>
        </a:p>
      </dgm:t>
    </dgm:pt>
    <dgm:pt modelId="{26C2B965-20CE-4B1A-A9AD-4B2091D3BEF4}" type="sibTrans" cxnId="{E81E835C-C0E2-4710-AE84-4A22458C934D}">
      <dgm:prSet/>
      <dgm:spPr/>
      <dgm:t>
        <a:bodyPr/>
        <a:lstStyle/>
        <a:p>
          <a:pPr rtl="1"/>
          <a:endParaRPr lang="ar-EG"/>
        </a:p>
      </dgm:t>
    </dgm:pt>
    <dgm:pt modelId="{69D00567-92D8-458C-9AC2-CD0785408D2B}">
      <dgm:prSet/>
      <dgm:spPr>
        <a:blipFill rotWithShape="0">
          <a:blip xmlns:r="http://schemas.openxmlformats.org/officeDocument/2006/relationships" r:embed="rId2"/>
          <a:tile tx="0" ty="0" sx="100000" sy="100000" flip="none" algn="tl"/>
        </a:blipFill>
        <a:ln w="57150"/>
      </dgm:spPr>
      <dgm:t>
        <a:bodyPr/>
        <a:lstStyle/>
        <a:p>
          <a:pPr rtl="1"/>
          <a:r>
            <a:rPr lang="ar-SA" b="1" dirty="0" smtClean="0"/>
            <a:t>يتم تحديد المشاكل الاجتماعية بعد شعور أفراد المجتمع بها وليس قبل حدوثها</a:t>
          </a:r>
          <a:endParaRPr lang="ar-EG" dirty="0"/>
        </a:p>
      </dgm:t>
    </dgm:pt>
    <dgm:pt modelId="{6DCAA6B5-C18D-4A56-97D3-D9F2A73F18BF}" type="parTrans" cxnId="{5909F7F7-C29E-4FA3-B0BD-1ED8DC92A277}">
      <dgm:prSet/>
      <dgm:spPr/>
      <dgm:t>
        <a:bodyPr/>
        <a:lstStyle/>
        <a:p>
          <a:pPr rtl="1"/>
          <a:endParaRPr lang="ar-EG"/>
        </a:p>
      </dgm:t>
    </dgm:pt>
    <dgm:pt modelId="{8C1939E4-245A-4F11-8F84-8576CBB6FF5C}" type="sibTrans" cxnId="{5909F7F7-C29E-4FA3-B0BD-1ED8DC92A277}">
      <dgm:prSet/>
      <dgm:spPr/>
      <dgm:t>
        <a:bodyPr/>
        <a:lstStyle/>
        <a:p>
          <a:pPr rtl="1"/>
          <a:endParaRPr lang="ar-EG"/>
        </a:p>
      </dgm:t>
    </dgm:pt>
    <dgm:pt modelId="{BB95FDD2-7A79-4CF1-972E-F1790DDCDFE2}" type="pres">
      <dgm:prSet presAssocID="{993A138C-48C7-4F51-9647-0EADBBE8F7BE}" presName="linearFlow" presStyleCnt="0">
        <dgm:presLayoutVars>
          <dgm:dir/>
          <dgm:animLvl val="lvl"/>
          <dgm:resizeHandles val="exact"/>
        </dgm:presLayoutVars>
      </dgm:prSet>
      <dgm:spPr/>
      <dgm:t>
        <a:bodyPr/>
        <a:lstStyle/>
        <a:p>
          <a:pPr rtl="1"/>
          <a:endParaRPr lang="ar-EG"/>
        </a:p>
      </dgm:t>
    </dgm:pt>
    <dgm:pt modelId="{BF0DF050-246F-4707-AD85-C30BAED08C81}" type="pres">
      <dgm:prSet presAssocID="{ED887073-4BA7-443A-AB81-77531DE7B2E0}" presName="composite" presStyleCnt="0"/>
      <dgm:spPr/>
    </dgm:pt>
    <dgm:pt modelId="{4569949F-BBE0-44C0-862C-3C52A1CEA2B4}" type="pres">
      <dgm:prSet presAssocID="{ED887073-4BA7-443A-AB81-77531DE7B2E0}" presName="parentText" presStyleLbl="alignNode1" presStyleIdx="0" presStyleCnt="4">
        <dgm:presLayoutVars>
          <dgm:chMax val="1"/>
          <dgm:bulletEnabled val="1"/>
        </dgm:presLayoutVars>
      </dgm:prSet>
      <dgm:spPr/>
      <dgm:t>
        <a:bodyPr/>
        <a:lstStyle/>
        <a:p>
          <a:pPr rtl="1"/>
          <a:endParaRPr lang="ar-EG"/>
        </a:p>
      </dgm:t>
    </dgm:pt>
    <dgm:pt modelId="{1D21D464-61DE-4D45-A123-1A5FFB1BA40D}" type="pres">
      <dgm:prSet presAssocID="{ED887073-4BA7-443A-AB81-77531DE7B2E0}" presName="descendantText" presStyleLbl="alignAcc1" presStyleIdx="0" presStyleCnt="4">
        <dgm:presLayoutVars>
          <dgm:bulletEnabled val="1"/>
        </dgm:presLayoutVars>
      </dgm:prSet>
      <dgm:spPr/>
      <dgm:t>
        <a:bodyPr/>
        <a:lstStyle/>
        <a:p>
          <a:pPr rtl="1"/>
          <a:endParaRPr lang="ar-EG"/>
        </a:p>
      </dgm:t>
    </dgm:pt>
    <dgm:pt modelId="{67B07099-0E61-4B38-8994-ABB603CA9686}" type="pres">
      <dgm:prSet presAssocID="{3B3F5E60-213E-4BAC-8534-EABA43B5713A}" presName="sp" presStyleCnt="0"/>
      <dgm:spPr/>
    </dgm:pt>
    <dgm:pt modelId="{341C1581-B3DF-433B-B07D-D81E772580F1}" type="pres">
      <dgm:prSet presAssocID="{D0A85C54-1E31-4282-9C57-0AE8F7569062}" presName="composite" presStyleCnt="0"/>
      <dgm:spPr/>
    </dgm:pt>
    <dgm:pt modelId="{18D40C6F-B2CF-4C55-95BA-BA0C8F150397}" type="pres">
      <dgm:prSet presAssocID="{D0A85C54-1E31-4282-9C57-0AE8F7569062}" presName="parentText" presStyleLbl="alignNode1" presStyleIdx="1" presStyleCnt="4">
        <dgm:presLayoutVars>
          <dgm:chMax val="1"/>
          <dgm:bulletEnabled val="1"/>
        </dgm:presLayoutVars>
      </dgm:prSet>
      <dgm:spPr/>
      <dgm:t>
        <a:bodyPr/>
        <a:lstStyle/>
        <a:p>
          <a:pPr rtl="1"/>
          <a:endParaRPr lang="ar-EG"/>
        </a:p>
      </dgm:t>
    </dgm:pt>
    <dgm:pt modelId="{78A7787B-77DF-4FA5-97C3-CB6A310DE811}" type="pres">
      <dgm:prSet presAssocID="{D0A85C54-1E31-4282-9C57-0AE8F7569062}" presName="descendantText" presStyleLbl="alignAcc1" presStyleIdx="1" presStyleCnt="4">
        <dgm:presLayoutVars>
          <dgm:bulletEnabled val="1"/>
        </dgm:presLayoutVars>
      </dgm:prSet>
      <dgm:spPr/>
      <dgm:t>
        <a:bodyPr/>
        <a:lstStyle/>
        <a:p>
          <a:pPr rtl="1"/>
          <a:endParaRPr lang="ar-EG"/>
        </a:p>
      </dgm:t>
    </dgm:pt>
    <dgm:pt modelId="{14D18EEB-86C0-41B2-996B-84FE2D53F12B}" type="pres">
      <dgm:prSet presAssocID="{DAC162AD-6CF1-4A42-BB1C-EC3079EFC26F}" presName="sp" presStyleCnt="0"/>
      <dgm:spPr/>
    </dgm:pt>
    <dgm:pt modelId="{36B31DA7-0789-4A4D-90A3-7F6F0E6ABB30}" type="pres">
      <dgm:prSet presAssocID="{256FA9DD-8650-41AC-9EE1-6A858549CA71}" presName="composite" presStyleCnt="0"/>
      <dgm:spPr/>
    </dgm:pt>
    <dgm:pt modelId="{433175A4-163D-4CA6-8C11-5244148C6231}" type="pres">
      <dgm:prSet presAssocID="{256FA9DD-8650-41AC-9EE1-6A858549CA71}" presName="parentText" presStyleLbl="alignNode1" presStyleIdx="2" presStyleCnt="4">
        <dgm:presLayoutVars>
          <dgm:chMax val="1"/>
          <dgm:bulletEnabled val="1"/>
        </dgm:presLayoutVars>
      </dgm:prSet>
      <dgm:spPr/>
      <dgm:t>
        <a:bodyPr/>
        <a:lstStyle/>
        <a:p>
          <a:pPr rtl="1"/>
          <a:endParaRPr lang="ar-EG"/>
        </a:p>
      </dgm:t>
    </dgm:pt>
    <dgm:pt modelId="{E951A34A-B4C1-45D3-BE12-0DBB713B0024}" type="pres">
      <dgm:prSet presAssocID="{256FA9DD-8650-41AC-9EE1-6A858549CA71}" presName="descendantText" presStyleLbl="alignAcc1" presStyleIdx="2" presStyleCnt="4">
        <dgm:presLayoutVars>
          <dgm:bulletEnabled val="1"/>
        </dgm:presLayoutVars>
      </dgm:prSet>
      <dgm:spPr/>
      <dgm:t>
        <a:bodyPr/>
        <a:lstStyle/>
        <a:p>
          <a:pPr rtl="1"/>
          <a:endParaRPr lang="ar-EG"/>
        </a:p>
      </dgm:t>
    </dgm:pt>
    <dgm:pt modelId="{4A712C35-9B35-47E6-A3DD-3D1C01399B41}" type="pres">
      <dgm:prSet presAssocID="{3F5149E6-624F-449F-8CC6-2D9F2B366733}" presName="sp" presStyleCnt="0"/>
      <dgm:spPr/>
    </dgm:pt>
    <dgm:pt modelId="{43473F88-2D00-4115-9CA2-F115D97AE439}" type="pres">
      <dgm:prSet presAssocID="{6F1CC437-E335-4CAC-A960-6C7E22A30CAC}" presName="composite" presStyleCnt="0"/>
      <dgm:spPr/>
    </dgm:pt>
    <dgm:pt modelId="{6A56D417-F4C7-4372-887F-F86FF36D6BA4}" type="pres">
      <dgm:prSet presAssocID="{6F1CC437-E335-4CAC-A960-6C7E22A30CAC}" presName="parentText" presStyleLbl="alignNode1" presStyleIdx="3" presStyleCnt="4">
        <dgm:presLayoutVars>
          <dgm:chMax val="1"/>
          <dgm:bulletEnabled val="1"/>
        </dgm:presLayoutVars>
      </dgm:prSet>
      <dgm:spPr/>
      <dgm:t>
        <a:bodyPr/>
        <a:lstStyle/>
        <a:p>
          <a:pPr rtl="1"/>
          <a:endParaRPr lang="ar-EG"/>
        </a:p>
      </dgm:t>
    </dgm:pt>
    <dgm:pt modelId="{9B673498-3539-4FE0-B2F9-6CAEBADB4503}" type="pres">
      <dgm:prSet presAssocID="{6F1CC437-E335-4CAC-A960-6C7E22A30CAC}" presName="descendantText" presStyleLbl="alignAcc1" presStyleIdx="3" presStyleCnt="4">
        <dgm:presLayoutVars>
          <dgm:bulletEnabled val="1"/>
        </dgm:presLayoutVars>
      </dgm:prSet>
      <dgm:spPr/>
      <dgm:t>
        <a:bodyPr/>
        <a:lstStyle/>
        <a:p>
          <a:pPr rtl="1"/>
          <a:endParaRPr lang="ar-EG"/>
        </a:p>
      </dgm:t>
    </dgm:pt>
  </dgm:ptLst>
  <dgm:cxnLst>
    <dgm:cxn modelId="{195A1CC5-40D1-4D7B-A743-A74A7F47DCD3}" srcId="{ED887073-4BA7-443A-AB81-77531DE7B2E0}" destId="{FC372CB3-F9C8-402F-B9D7-5F37C539570A}" srcOrd="0" destOrd="0" parTransId="{4A929034-5A24-4963-881B-E7474BAE5DCE}" sibTransId="{98F79304-7C67-4B32-A7B7-560F3F5EDFBF}"/>
    <dgm:cxn modelId="{B124FF95-3436-4D1E-AC0D-5CEE9EE8D649}" type="presOf" srcId="{69D00567-92D8-458C-9AC2-CD0785408D2B}" destId="{9B673498-3539-4FE0-B2F9-6CAEBADB4503}" srcOrd="0" destOrd="0" presId="urn:microsoft.com/office/officeart/2005/8/layout/chevron2"/>
    <dgm:cxn modelId="{0EE01F62-D027-43CC-848B-6DA7FBAC64EF}" srcId="{993A138C-48C7-4F51-9647-0EADBBE8F7BE}" destId="{D0A85C54-1E31-4282-9C57-0AE8F7569062}" srcOrd="1" destOrd="0" parTransId="{6D55EDDA-4F09-4EDB-8071-3D25176C8CE7}" sibTransId="{DAC162AD-6CF1-4A42-BB1C-EC3079EFC26F}"/>
    <dgm:cxn modelId="{2B852EA6-A060-4570-A666-CF18EB924E08}" type="presOf" srcId="{993A138C-48C7-4F51-9647-0EADBBE8F7BE}" destId="{BB95FDD2-7A79-4CF1-972E-F1790DDCDFE2}" srcOrd="0" destOrd="0" presId="urn:microsoft.com/office/officeart/2005/8/layout/chevron2"/>
    <dgm:cxn modelId="{467A6DA5-EF14-4F85-B931-DFB445D7BA1F}" srcId="{D0A85C54-1E31-4282-9C57-0AE8F7569062}" destId="{EFF92AAB-DF9B-4D5F-AC6A-A733690B17AF}" srcOrd="0" destOrd="0" parTransId="{8221E7C8-079D-4C88-BFD2-8F3138C60D5E}" sibTransId="{80B12F55-DAE1-4C3E-B9D2-AEF871E65A23}"/>
    <dgm:cxn modelId="{1E1437BE-3C6D-45AD-B612-4FA069435002}" type="presOf" srcId="{FC372CB3-F9C8-402F-B9D7-5F37C539570A}" destId="{1D21D464-61DE-4D45-A123-1A5FFB1BA40D}" srcOrd="0" destOrd="0" presId="urn:microsoft.com/office/officeart/2005/8/layout/chevron2"/>
    <dgm:cxn modelId="{8510DAA8-318C-469F-A2C7-15E50814EBA9}" srcId="{256FA9DD-8650-41AC-9EE1-6A858549CA71}" destId="{AA18D28A-6D22-4172-B866-6FC75AB0BDAF}" srcOrd="0" destOrd="0" parTransId="{2168A7E0-56AC-46C4-988B-4E08F61B0EA0}" sibTransId="{429A2FC8-E248-447E-BF11-AE17ED0751AA}"/>
    <dgm:cxn modelId="{C3035870-1BD2-4199-B04A-38F5494B7914}" type="presOf" srcId="{ED887073-4BA7-443A-AB81-77531DE7B2E0}" destId="{4569949F-BBE0-44C0-862C-3C52A1CEA2B4}" srcOrd="0" destOrd="0" presId="urn:microsoft.com/office/officeart/2005/8/layout/chevron2"/>
    <dgm:cxn modelId="{5909F7F7-C29E-4FA3-B0BD-1ED8DC92A277}" srcId="{6F1CC437-E335-4CAC-A960-6C7E22A30CAC}" destId="{69D00567-92D8-458C-9AC2-CD0785408D2B}" srcOrd="0" destOrd="0" parTransId="{6DCAA6B5-C18D-4A56-97D3-D9F2A73F18BF}" sibTransId="{8C1939E4-245A-4F11-8F84-8576CBB6FF5C}"/>
    <dgm:cxn modelId="{A6748DB8-4D82-4160-AB74-8857C9A4256E}" type="presOf" srcId="{AA18D28A-6D22-4172-B866-6FC75AB0BDAF}" destId="{E951A34A-B4C1-45D3-BE12-0DBB713B0024}" srcOrd="0" destOrd="0" presId="urn:microsoft.com/office/officeart/2005/8/layout/chevron2"/>
    <dgm:cxn modelId="{E81E835C-C0E2-4710-AE84-4A22458C934D}" srcId="{993A138C-48C7-4F51-9647-0EADBBE8F7BE}" destId="{6F1CC437-E335-4CAC-A960-6C7E22A30CAC}" srcOrd="3" destOrd="0" parTransId="{B328210D-6E26-4E1B-A9DD-137FD6D53464}" sibTransId="{26C2B965-20CE-4B1A-A9AD-4B2091D3BEF4}"/>
    <dgm:cxn modelId="{198B981C-9A06-4101-BF33-1636F80EEB8B}" type="presOf" srcId="{D0A85C54-1E31-4282-9C57-0AE8F7569062}" destId="{18D40C6F-B2CF-4C55-95BA-BA0C8F150397}" srcOrd="0" destOrd="0" presId="urn:microsoft.com/office/officeart/2005/8/layout/chevron2"/>
    <dgm:cxn modelId="{BF1C3663-E1AC-45BF-A193-72102FF08ABF}" type="presOf" srcId="{6F1CC437-E335-4CAC-A960-6C7E22A30CAC}" destId="{6A56D417-F4C7-4372-887F-F86FF36D6BA4}" srcOrd="0" destOrd="0" presId="urn:microsoft.com/office/officeart/2005/8/layout/chevron2"/>
    <dgm:cxn modelId="{5F17813D-001B-4DB7-A9E9-8F0D45F0B96E}" type="presOf" srcId="{EFF92AAB-DF9B-4D5F-AC6A-A733690B17AF}" destId="{78A7787B-77DF-4FA5-97C3-CB6A310DE811}" srcOrd="0" destOrd="0" presId="urn:microsoft.com/office/officeart/2005/8/layout/chevron2"/>
    <dgm:cxn modelId="{BEAA4FDB-C61A-4FD7-8C8A-D6BF794424DF}" srcId="{993A138C-48C7-4F51-9647-0EADBBE8F7BE}" destId="{256FA9DD-8650-41AC-9EE1-6A858549CA71}" srcOrd="2" destOrd="0" parTransId="{113EBCAB-FEFF-4EE1-BC31-8D890DCA8FDB}" sibTransId="{3F5149E6-624F-449F-8CC6-2D9F2B366733}"/>
    <dgm:cxn modelId="{E2E843C2-2709-4B77-9B96-7127B4BD5ED3}" type="presOf" srcId="{256FA9DD-8650-41AC-9EE1-6A858549CA71}" destId="{433175A4-163D-4CA6-8C11-5244148C6231}" srcOrd="0" destOrd="0" presId="urn:microsoft.com/office/officeart/2005/8/layout/chevron2"/>
    <dgm:cxn modelId="{B08E0143-F5A8-4F3F-8AAE-BF6F312C849F}" srcId="{993A138C-48C7-4F51-9647-0EADBBE8F7BE}" destId="{ED887073-4BA7-443A-AB81-77531DE7B2E0}" srcOrd="0" destOrd="0" parTransId="{5409B00F-7684-4F53-9B87-A6DB54620CE0}" sibTransId="{3B3F5E60-213E-4BAC-8534-EABA43B5713A}"/>
    <dgm:cxn modelId="{4CCE4418-1C79-48C9-BF14-A0A2C9D32449}" type="presParOf" srcId="{BB95FDD2-7A79-4CF1-972E-F1790DDCDFE2}" destId="{BF0DF050-246F-4707-AD85-C30BAED08C81}" srcOrd="0" destOrd="0" presId="urn:microsoft.com/office/officeart/2005/8/layout/chevron2"/>
    <dgm:cxn modelId="{734F1CAA-F5D3-4897-9CB5-1B94CC19050E}" type="presParOf" srcId="{BF0DF050-246F-4707-AD85-C30BAED08C81}" destId="{4569949F-BBE0-44C0-862C-3C52A1CEA2B4}" srcOrd="0" destOrd="0" presId="urn:microsoft.com/office/officeart/2005/8/layout/chevron2"/>
    <dgm:cxn modelId="{2ACD5979-E81D-4907-AB4A-79AE0AB0398B}" type="presParOf" srcId="{BF0DF050-246F-4707-AD85-C30BAED08C81}" destId="{1D21D464-61DE-4D45-A123-1A5FFB1BA40D}" srcOrd="1" destOrd="0" presId="urn:microsoft.com/office/officeart/2005/8/layout/chevron2"/>
    <dgm:cxn modelId="{29F50588-C709-4E8F-846F-EAC3EC140A89}" type="presParOf" srcId="{BB95FDD2-7A79-4CF1-972E-F1790DDCDFE2}" destId="{67B07099-0E61-4B38-8994-ABB603CA9686}" srcOrd="1" destOrd="0" presId="urn:microsoft.com/office/officeart/2005/8/layout/chevron2"/>
    <dgm:cxn modelId="{C758338E-7D79-4AF6-801B-6B5779AB284D}" type="presParOf" srcId="{BB95FDD2-7A79-4CF1-972E-F1790DDCDFE2}" destId="{341C1581-B3DF-433B-B07D-D81E772580F1}" srcOrd="2" destOrd="0" presId="urn:microsoft.com/office/officeart/2005/8/layout/chevron2"/>
    <dgm:cxn modelId="{4D775D7E-75BE-44F0-824A-46CF1A18FDF2}" type="presParOf" srcId="{341C1581-B3DF-433B-B07D-D81E772580F1}" destId="{18D40C6F-B2CF-4C55-95BA-BA0C8F150397}" srcOrd="0" destOrd="0" presId="urn:microsoft.com/office/officeart/2005/8/layout/chevron2"/>
    <dgm:cxn modelId="{735E4D2D-CEB1-440E-8B53-81E1069B431C}" type="presParOf" srcId="{341C1581-B3DF-433B-B07D-D81E772580F1}" destId="{78A7787B-77DF-4FA5-97C3-CB6A310DE811}" srcOrd="1" destOrd="0" presId="urn:microsoft.com/office/officeart/2005/8/layout/chevron2"/>
    <dgm:cxn modelId="{B1A28FF0-06F1-4CF0-8DF6-2EDC1B35D63F}" type="presParOf" srcId="{BB95FDD2-7A79-4CF1-972E-F1790DDCDFE2}" destId="{14D18EEB-86C0-41B2-996B-84FE2D53F12B}" srcOrd="3" destOrd="0" presId="urn:microsoft.com/office/officeart/2005/8/layout/chevron2"/>
    <dgm:cxn modelId="{914DA80A-D4F2-4FD7-A460-7EF02F5B589E}" type="presParOf" srcId="{BB95FDD2-7A79-4CF1-972E-F1790DDCDFE2}" destId="{36B31DA7-0789-4A4D-90A3-7F6F0E6ABB30}" srcOrd="4" destOrd="0" presId="urn:microsoft.com/office/officeart/2005/8/layout/chevron2"/>
    <dgm:cxn modelId="{DF0C9B89-0C4C-4A63-83F2-97B7E2E05260}" type="presParOf" srcId="{36B31DA7-0789-4A4D-90A3-7F6F0E6ABB30}" destId="{433175A4-163D-4CA6-8C11-5244148C6231}" srcOrd="0" destOrd="0" presId="urn:microsoft.com/office/officeart/2005/8/layout/chevron2"/>
    <dgm:cxn modelId="{C439E018-0764-4014-8BB4-B1AE2A0B19B9}" type="presParOf" srcId="{36B31DA7-0789-4A4D-90A3-7F6F0E6ABB30}" destId="{E951A34A-B4C1-45D3-BE12-0DBB713B0024}" srcOrd="1" destOrd="0" presId="urn:microsoft.com/office/officeart/2005/8/layout/chevron2"/>
    <dgm:cxn modelId="{A41C413F-C0C1-45CA-A854-F07853B47525}" type="presParOf" srcId="{BB95FDD2-7A79-4CF1-972E-F1790DDCDFE2}" destId="{4A712C35-9B35-47E6-A3DD-3D1C01399B41}" srcOrd="5" destOrd="0" presId="urn:microsoft.com/office/officeart/2005/8/layout/chevron2"/>
    <dgm:cxn modelId="{847EE058-3F65-46BC-AF38-2257A5E79B06}" type="presParOf" srcId="{BB95FDD2-7A79-4CF1-972E-F1790DDCDFE2}" destId="{43473F88-2D00-4115-9CA2-F115D97AE439}" srcOrd="6" destOrd="0" presId="urn:microsoft.com/office/officeart/2005/8/layout/chevron2"/>
    <dgm:cxn modelId="{816DA433-969F-49F0-9002-F5858EAD0947}" type="presParOf" srcId="{43473F88-2D00-4115-9CA2-F115D97AE439}" destId="{6A56D417-F4C7-4372-887F-F86FF36D6BA4}" srcOrd="0" destOrd="0" presId="urn:microsoft.com/office/officeart/2005/8/layout/chevron2"/>
    <dgm:cxn modelId="{75C94472-529D-483F-9A3B-4E4502C3C46D}" type="presParOf" srcId="{43473F88-2D00-4115-9CA2-F115D97AE439}" destId="{9B673498-3539-4FE0-B2F9-6CAEBADB45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6451E-E9F2-4607-A9FA-6E564F571304}">
      <dsp:nvSpPr>
        <dsp:cNvPr id="0" name=""/>
        <dsp:cNvSpPr/>
      </dsp:nvSpPr>
      <dsp:spPr>
        <a:xfrm>
          <a:off x="5160" y="958"/>
          <a:ext cx="8219278" cy="1412153"/>
        </a:xfrm>
        <a:prstGeom prst="roundRect">
          <a:avLst>
            <a:gd name="adj" fmla="val 10000"/>
          </a:avLst>
        </a:prstGeom>
        <a:solidFill>
          <a:schemeClr val="accent2">
            <a:hueOff val="0"/>
            <a:satOff val="0"/>
            <a:lumOff val="0"/>
            <a:alphaOff val="0"/>
          </a:schemeClr>
        </a:solidFill>
        <a:ln w="57150">
          <a:solidFill>
            <a:schemeClr val="tx1"/>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1">
            <a:lnSpc>
              <a:spcPct val="90000"/>
            </a:lnSpc>
            <a:spcBef>
              <a:spcPct val="0"/>
            </a:spcBef>
            <a:spcAft>
              <a:spcPct val="35000"/>
            </a:spcAft>
          </a:pPr>
          <a:r>
            <a:rPr lang="ar-EG" sz="3900" b="1" kern="1200" dirty="0" smtClean="0"/>
            <a:t>تختلف طبيعة المشكلة الاجتماعية وخطورتها وحدتها داخل أي مجتمع باختلاف ........</a:t>
          </a:r>
          <a:endParaRPr lang="ar-EG" sz="3900" b="1" kern="1200" dirty="0"/>
        </a:p>
      </dsp:txBody>
      <dsp:txXfrm>
        <a:off x="46521" y="42319"/>
        <a:ext cx="8136556" cy="1329431"/>
      </dsp:txXfrm>
    </dsp:sp>
    <dsp:sp modelId="{09408F30-DDD6-40B6-BE31-713D2241D54E}">
      <dsp:nvSpPr>
        <dsp:cNvPr id="0" name=""/>
        <dsp:cNvSpPr/>
      </dsp:nvSpPr>
      <dsp:spPr>
        <a:xfrm>
          <a:off x="13183" y="1556904"/>
          <a:ext cx="2598813" cy="1412153"/>
        </a:xfrm>
        <a:prstGeom prst="roundRect">
          <a:avLst>
            <a:gd name="adj" fmla="val 10000"/>
          </a:avLst>
        </a:prstGeom>
        <a:blipFill rotWithShape="0">
          <a:blip xmlns:r="http://schemas.openxmlformats.org/officeDocument/2006/relationships" r:embed="rId1"/>
          <a:tile tx="0" ty="0" sx="100000" sy="100000" flip="none" algn="tl"/>
        </a:blipFill>
        <a:ln w="57150">
          <a:solidFill>
            <a:schemeClr val="tx1"/>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1">
            <a:lnSpc>
              <a:spcPct val="90000"/>
            </a:lnSpc>
            <a:spcBef>
              <a:spcPct val="0"/>
            </a:spcBef>
            <a:spcAft>
              <a:spcPct val="35000"/>
            </a:spcAft>
          </a:pPr>
          <a:r>
            <a:rPr lang="ar-SA" sz="3900" b="1" kern="1200" dirty="0" smtClean="0">
              <a:solidFill>
                <a:schemeClr val="tx1"/>
              </a:solidFill>
            </a:rPr>
            <a:t>التغيرات التي تطرأ عليه</a:t>
          </a:r>
          <a:endParaRPr lang="ar-EG" sz="3900" kern="1200" dirty="0">
            <a:solidFill>
              <a:schemeClr val="tx1"/>
            </a:solidFill>
          </a:endParaRPr>
        </a:p>
      </dsp:txBody>
      <dsp:txXfrm>
        <a:off x="54544" y="1598265"/>
        <a:ext cx="2516091" cy="1329431"/>
      </dsp:txXfrm>
    </dsp:sp>
    <dsp:sp modelId="{5B574DA8-059E-4497-896B-18AB4DC73057}">
      <dsp:nvSpPr>
        <dsp:cNvPr id="0" name=""/>
        <dsp:cNvSpPr/>
      </dsp:nvSpPr>
      <dsp:spPr>
        <a:xfrm>
          <a:off x="2830297" y="1556904"/>
          <a:ext cx="5386119" cy="1412153"/>
        </a:xfrm>
        <a:prstGeom prst="roundRect">
          <a:avLst>
            <a:gd name="adj" fmla="val 10000"/>
          </a:avLst>
        </a:prstGeom>
        <a:blipFill rotWithShape="0">
          <a:blip xmlns:r="http://schemas.openxmlformats.org/officeDocument/2006/relationships" r:embed="rId1"/>
          <a:tile tx="0" ty="0" sx="100000" sy="100000" flip="none" algn="tl"/>
        </a:blipFill>
        <a:ln w="57150">
          <a:solidFill>
            <a:schemeClr val="tx1"/>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1">
            <a:lnSpc>
              <a:spcPct val="90000"/>
            </a:lnSpc>
            <a:spcBef>
              <a:spcPct val="0"/>
            </a:spcBef>
            <a:spcAft>
              <a:spcPct val="35000"/>
            </a:spcAft>
          </a:pPr>
          <a:r>
            <a:rPr lang="ar-SA" sz="3900" b="1" kern="1200" dirty="0" smtClean="0">
              <a:solidFill>
                <a:schemeClr val="tx1"/>
              </a:solidFill>
            </a:rPr>
            <a:t>مكانة المجتمع العلمية والتكنولوجية</a:t>
          </a:r>
          <a:endParaRPr lang="ar-EG" sz="3900" kern="1200" dirty="0">
            <a:solidFill>
              <a:schemeClr val="tx1"/>
            </a:solidFill>
          </a:endParaRPr>
        </a:p>
      </dsp:txBody>
      <dsp:txXfrm>
        <a:off x="2871658" y="1598265"/>
        <a:ext cx="5303397" cy="1329431"/>
      </dsp:txXfrm>
    </dsp:sp>
    <dsp:sp modelId="{C35D31E7-5995-45B8-8402-0D347E87D386}">
      <dsp:nvSpPr>
        <dsp:cNvPr id="0" name=""/>
        <dsp:cNvSpPr/>
      </dsp:nvSpPr>
      <dsp:spPr>
        <a:xfrm>
          <a:off x="980357" y="3113809"/>
          <a:ext cx="5386119" cy="1412153"/>
        </a:xfrm>
        <a:prstGeom prst="roundRect">
          <a:avLst>
            <a:gd name="adj" fmla="val 10000"/>
          </a:avLst>
        </a:prstGeom>
        <a:blipFill rotWithShape="0">
          <a:blip xmlns:r="http://schemas.openxmlformats.org/officeDocument/2006/relationships" r:embed="rId1"/>
          <a:tile tx="0" ty="0" sx="100000" sy="100000" flip="none" algn="tl"/>
        </a:blipFill>
        <a:ln w="57150">
          <a:solidFill>
            <a:schemeClr val="tx1"/>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1">
            <a:lnSpc>
              <a:spcPct val="90000"/>
            </a:lnSpc>
            <a:spcBef>
              <a:spcPct val="0"/>
            </a:spcBef>
            <a:spcAft>
              <a:spcPct val="35000"/>
            </a:spcAft>
          </a:pPr>
          <a:r>
            <a:rPr lang="ar-EG" sz="3200" b="1" kern="1200" dirty="0" smtClean="0">
              <a:solidFill>
                <a:schemeClr val="tx1"/>
              </a:solidFill>
            </a:rPr>
            <a:t>نوع التنظيم الاجتماعي والإطار الأيدلوجي الذي يرسم للأفراد والجماعات حدود علاقاتهم. </a:t>
          </a:r>
          <a:endParaRPr lang="ar-EG" sz="3200" kern="1200" dirty="0">
            <a:solidFill>
              <a:schemeClr val="tx1"/>
            </a:solidFill>
          </a:endParaRPr>
        </a:p>
      </dsp:txBody>
      <dsp:txXfrm>
        <a:off x="1021718" y="3155170"/>
        <a:ext cx="5303397" cy="13294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D5C4C-BEBF-4806-B4B0-7FF1516B1775}">
      <dsp:nvSpPr>
        <dsp:cNvPr id="0" name=""/>
        <dsp:cNvSpPr/>
      </dsp:nvSpPr>
      <dsp:spPr>
        <a:xfrm>
          <a:off x="701134" y="364312"/>
          <a:ext cx="3754220" cy="2388948"/>
        </a:xfrm>
        <a:prstGeom prst="rect">
          <a:avLst/>
        </a:prstGeom>
        <a:blipFill rotWithShape="0">
          <a:blip xmlns:r="http://schemas.openxmlformats.org/officeDocument/2006/relationships" r:embed="rId1"/>
          <a:tile tx="0" ty="0" sx="100000" sy="100000" flip="none" algn="tl"/>
        </a:blipFill>
        <a:ln w="57150">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SA" sz="2400" b="1" u="sng" kern="1200" dirty="0" smtClean="0">
              <a:solidFill>
                <a:srgbClr val="C00000"/>
              </a:solidFill>
            </a:rPr>
            <a:t>غرس صحيح العقيدة</a:t>
          </a:r>
          <a:endParaRPr lang="ar-EG" sz="2400" b="1" u="sng" kern="1200" dirty="0" smtClean="0">
            <a:solidFill>
              <a:srgbClr val="C00000"/>
            </a:solidFill>
          </a:endParaRPr>
        </a:p>
        <a:p>
          <a:pPr lvl="0" algn="ctr" defTabSz="1066800" rtl="1">
            <a:lnSpc>
              <a:spcPct val="90000"/>
            </a:lnSpc>
            <a:spcBef>
              <a:spcPct val="0"/>
            </a:spcBef>
            <a:spcAft>
              <a:spcPct val="35000"/>
            </a:spcAft>
          </a:pPr>
          <a:r>
            <a:rPr lang="ar-EG" sz="2400" b="1" kern="1200" dirty="0" smtClean="0">
              <a:solidFill>
                <a:schemeClr val="tx1"/>
              </a:solidFill>
            </a:rPr>
            <a:t>عندما يتعلم الفرد </a:t>
          </a:r>
          <a:r>
            <a:rPr lang="ar-SA" sz="2400" b="1" kern="1200" dirty="0" smtClean="0">
              <a:solidFill>
                <a:schemeClr val="tx1"/>
              </a:solidFill>
            </a:rPr>
            <a:t>منذ الطفولة </a:t>
          </a:r>
          <a:r>
            <a:rPr lang="ar-EG" sz="2400" b="1" kern="1200" dirty="0" smtClean="0">
              <a:solidFill>
                <a:schemeClr val="tx1"/>
              </a:solidFill>
            </a:rPr>
            <a:t>صحيح العقيدة فإنه </a:t>
          </a:r>
          <a:r>
            <a:rPr lang="ar-SA" sz="2400" b="1" kern="1200" dirty="0" smtClean="0">
              <a:solidFill>
                <a:schemeClr val="tx1"/>
              </a:solidFill>
            </a:rPr>
            <a:t>ينشأ متمثلًا له</a:t>
          </a:r>
          <a:r>
            <a:rPr lang="ar-EG" sz="2400" b="1" kern="1200" dirty="0" err="1" smtClean="0">
              <a:solidFill>
                <a:schemeClr val="tx1"/>
              </a:solidFill>
            </a:rPr>
            <a:t>ذه</a:t>
          </a:r>
          <a:r>
            <a:rPr lang="ar-EG" sz="2400" b="1" kern="1200" dirty="0" smtClean="0">
              <a:solidFill>
                <a:schemeClr val="tx1"/>
              </a:solidFill>
            </a:rPr>
            <a:t> العقيدة</a:t>
          </a:r>
          <a:r>
            <a:rPr lang="ar-SA" sz="2400" b="1" kern="1200" dirty="0" smtClean="0">
              <a:solidFill>
                <a:schemeClr val="tx1"/>
              </a:solidFill>
            </a:rPr>
            <a:t> في سلوكياته</a:t>
          </a:r>
          <a:r>
            <a:rPr lang="ar-EG" sz="2400" b="1" kern="1200" dirty="0" smtClean="0">
              <a:solidFill>
                <a:schemeClr val="tx1"/>
              </a:solidFill>
            </a:rPr>
            <a:t> وفقًا لها وتشكل جانبًا وقائيًا في شخصيته  وفي حياته العامة والخاصة</a:t>
          </a:r>
          <a:endParaRPr lang="ar-EG" sz="2400" kern="1200" dirty="0">
            <a:solidFill>
              <a:schemeClr val="tx1"/>
            </a:solidFill>
          </a:endParaRPr>
        </a:p>
      </dsp:txBody>
      <dsp:txXfrm>
        <a:off x="701134" y="364312"/>
        <a:ext cx="3754220" cy="2388948"/>
      </dsp:txXfrm>
    </dsp:sp>
    <dsp:sp modelId="{2F376DE5-F7EB-48C9-B9AE-C762B646FBB0}">
      <dsp:nvSpPr>
        <dsp:cNvPr id="0" name=""/>
        <dsp:cNvSpPr/>
      </dsp:nvSpPr>
      <dsp:spPr>
        <a:xfrm>
          <a:off x="4658482" y="126445"/>
          <a:ext cx="3070067" cy="2864681"/>
        </a:xfrm>
        <a:prstGeom prst="rect">
          <a:avLst/>
        </a:prstGeom>
        <a:blipFill rotWithShape="0">
          <a:blip xmlns:r="http://schemas.openxmlformats.org/officeDocument/2006/relationships" r:embed="rId1"/>
          <a:tile tx="0" ty="0" sx="100000" sy="100000" flip="none" algn="tl"/>
        </a:blipFill>
        <a:ln w="57150">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622300" rtl="1">
            <a:lnSpc>
              <a:spcPct val="90000"/>
            </a:lnSpc>
            <a:spcBef>
              <a:spcPct val="0"/>
            </a:spcBef>
            <a:spcAft>
              <a:spcPct val="35000"/>
            </a:spcAft>
          </a:pPr>
          <a:r>
            <a:rPr lang="ar-SA" sz="2400" b="1" u="sng" kern="1200" dirty="0" smtClean="0">
              <a:solidFill>
                <a:srgbClr val="C00000"/>
              </a:solidFill>
            </a:rPr>
            <a:t>القيم السائدة في المجتمع</a:t>
          </a:r>
          <a:endParaRPr lang="ar-EG" sz="2400" b="1" u="sng" kern="1200" dirty="0" smtClean="0">
            <a:solidFill>
              <a:srgbClr val="C00000"/>
            </a:solidFill>
          </a:endParaRPr>
        </a:p>
        <a:p>
          <a:pPr marL="0" marR="0" lvl="0" indent="0" algn="ctr" defTabSz="914400" rtl="1" eaLnBrk="1" fontAlgn="auto" latinLnBrk="0" hangingPunct="1">
            <a:lnSpc>
              <a:spcPct val="100000"/>
            </a:lnSpc>
            <a:spcBef>
              <a:spcPct val="0"/>
            </a:spcBef>
            <a:spcAft>
              <a:spcPts val="0"/>
            </a:spcAft>
            <a:buClrTx/>
            <a:buSzTx/>
            <a:buFontTx/>
            <a:buNone/>
            <a:tabLst/>
            <a:defRPr/>
          </a:pPr>
          <a:r>
            <a:rPr lang="ar-EG" sz="2400" b="1" kern="1200" dirty="0" smtClean="0">
              <a:solidFill>
                <a:schemeClr val="tx1"/>
              </a:solidFill>
            </a:rPr>
            <a:t>ف</a:t>
          </a:r>
          <a:r>
            <a:rPr lang="ar-SA" sz="2400" b="1" kern="1200" dirty="0" smtClean="0">
              <a:solidFill>
                <a:schemeClr val="tx1"/>
              </a:solidFill>
            </a:rPr>
            <a:t>إذا </a:t>
          </a:r>
          <a:r>
            <a:rPr lang="ar-EG" sz="2400" b="1" kern="1200" dirty="0" smtClean="0">
              <a:solidFill>
                <a:schemeClr val="tx1"/>
              </a:solidFill>
            </a:rPr>
            <a:t>ما </a:t>
          </a:r>
          <a:r>
            <a:rPr lang="ar-SA" sz="2400" b="1" kern="1200" dirty="0" smtClean="0">
              <a:solidFill>
                <a:schemeClr val="tx1"/>
              </a:solidFill>
            </a:rPr>
            <a:t>كانت هذه القيم إيجابية وسليمة ومنبثقة من عقيدة واضحة فإنها تشكل جانب وقائي في معالجة المشكلات الاجتماعية</a:t>
          </a:r>
          <a:endParaRPr lang="ar-EG" sz="2400" b="1" kern="1200" dirty="0" smtClean="0">
            <a:solidFill>
              <a:schemeClr val="tx1"/>
            </a:solidFill>
          </a:endParaRPr>
        </a:p>
        <a:p>
          <a:pPr lvl="0" algn="ctr" defTabSz="622300" rtl="1">
            <a:lnSpc>
              <a:spcPct val="90000"/>
            </a:lnSpc>
            <a:spcBef>
              <a:spcPct val="0"/>
            </a:spcBef>
            <a:spcAft>
              <a:spcPct val="35000"/>
            </a:spcAft>
          </a:pPr>
          <a:endParaRPr lang="ar-EG" sz="1800" kern="1200" dirty="0"/>
        </a:p>
      </dsp:txBody>
      <dsp:txXfrm>
        <a:off x="4658482" y="126445"/>
        <a:ext cx="3070067" cy="2864681"/>
      </dsp:txXfrm>
    </dsp:sp>
    <dsp:sp modelId="{58373686-6CA2-45E5-B059-8924A93938F9}">
      <dsp:nvSpPr>
        <dsp:cNvPr id="0" name=""/>
        <dsp:cNvSpPr/>
      </dsp:nvSpPr>
      <dsp:spPr>
        <a:xfrm>
          <a:off x="1004" y="3194254"/>
          <a:ext cx="2780610" cy="3323009"/>
        </a:xfrm>
        <a:prstGeom prst="rect">
          <a:avLst/>
        </a:prstGeom>
        <a:blipFill rotWithShape="0">
          <a:blip xmlns:r="http://schemas.openxmlformats.org/officeDocument/2006/relationships" r:embed="rId1"/>
          <a:tile tx="0" ty="0" sx="100000" sy="100000" flip="none" algn="tl"/>
        </a:blipFill>
        <a:ln w="57150">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889000" rtl="1">
            <a:lnSpc>
              <a:spcPct val="90000"/>
            </a:lnSpc>
            <a:spcBef>
              <a:spcPct val="0"/>
            </a:spcBef>
            <a:spcAft>
              <a:spcPct val="35000"/>
            </a:spcAft>
          </a:pPr>
          <a:r>
            <a:rPr lang="ar-EG" sz="2800" b="1" u="sng" kern="1200" dirty="0" smtClean="0">
              <a:solidFill>
                <a:srgbClr val="C00000"/>
              </a:solidFill>
            </a:rPr>
            <a:t>التعليم </a:t>
          </a:r>
        </a:p>
        <a:p>
          <a:pPr marL="0" marR="0" lvl="0" indent="0" algn="ctr" defTabSz="914400" rtl="1" eaLnBrk="1" fontAlgn="auto" latinLnBrk="0" hangingPunct="1">
            <a:lnSpc>
              <a:spcPct val="100000"/>
            </a:lnSpc>
            <a:spcBef>
              <a:spcPct val="0"/>
            </a:spcBef>
            <a:spcAft>
              <a:spcPts val="0"/>
            </a:spcAft>
            <a:buClrTx/>
            <a:buSzTx/>
            <a:buFontTx/>
            <a:buNone/>
            <a:tabLst/>
            <a:defRPr/>
          </a:pPr>
          <a:r>
            <a:rPr lang="ar-SA" sz="2400" b="1" kern="1200" dirty="0" smtClean="0">
              <a:solidFill>
                <a:schemeClr val="tx1"/>
              </a:solidFill>
            </a:rPr>
            <a:t>إذا قامت المؤسسات التعليمية </a:t>
          </a:r>
          <a:r>
            <a:rPr lang="ar-EG" sz="2400" b="1" kern="1200" dirty="0" smtClean="0">
              <a:solidFill>
                <a:schemeClr val="tx1"/>
              </a:solidFill>
            </a:rPr>
            <a:t>خاصة النظامية منها </a:t>
          </a:r>
          <a:r>
            <a:rPr lang="ar-SA" sz="2400" b="1" kern="1200" dirty="0" smtClean="0">
              <a:solidFill>
                <a:schemeClr val="tx1"/>
              </a:solidFill>
            </a:rPr>
            <a:t>بأدوارها المنوطة بها على الوجه الأكمل فإنها بذلك تسهم في إعداد وبناء أفراد هذا المجتمع على وجه سليم </a:t>
          </a:r>
          <a:endParaRPr lang="ar-EG" sz="2400" b="1" kern="1200" dirty="0" smtClean="0">
            <a:solidFill>
              <a:schemeClr val="tx1"/>
            </a:solidFill>
          </a:endParaRPr>
        </a:p>
        <a:p>
          <a:pPr lvl="0" algn="ctr" defTabSz="889000" rtl="1">
            <a:lnSpc>
              <a:spcPct val="90000"/>
            </a:lnSpc>
            <a:spcBef>
              <a:spcPct val="0"/>
            </a:spcBef>
            <a:spcAft>
              <a:spcPct val="35000"/>
            </a:spcAft>
          </a:pPr>
          <a:endParaRPr lang="ar-EG" sz="2000" kern="1200" dirty="0"/>
        </a:p>
      </dsp:txBody>
      <dsp:txXfrm>
        <a:off x="1004" y="3194254"/>
        <a:ext cx="2780610" cy="3323009"/>
      </dsp:txXfrm>
    </dsp:sp>
    <dsp:sp modelId="{724E8D94-695E-417B-B2AD-391D6D42AC0C}">
      <dsp:nvSpPr>
        <dsp:cNvPr id="0" name=""/>
        <dsp:cNvSpPr/>
      </dsp:nvSpPr>
      <dsp:spPr>
        <a:xfrm>
          <a:off x="2984743" y="3214041"/>
          <a:ext cx="2031273" cy="3283436"/>
        </a:xfrm>
        <a:prstGeom prst="rect">
          <a:avLst/>
        </a:prstGeom>
        <a:blipFill rotWithShape="0">
          <a:blip xmlns:r="http://schemas.openxmlformats.org/officeDocument/2006/relationships" r:embed="rId1"/>
          <a:tile tx="0" ty="0" sx="100000" sy="100000" flip="none" algn="tl"/>
        </a:blipFill>
        <a:ln w="57150">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ar-SA" sz="2000" b="1" u="sng" kern="1200" dirty="0" smtClean="0">
              <a:solidFill>
                <a:srgbClr val="C00000"/>
              </a:solidFill>
            </a:rPr>
            <a:t>المناخ العام السائد في المجتمع</a:t>
          </a:r>
          <a:endParaRPr lang="ar-EG" sz="2000" b="1" u="sng" kern="1200" dirty="0" smtClean="0">
            <a:solidFill>
              <a:srgbClr val="C00000"/>
            </a:solidFill>
          </a:endParaRPr>
        </a:p>
        <a:p>
          <a:pPr marL="0" marR="0" lvl="0" indent="0" algn="ctr" defTabSz="914400" rtl="1" eaLnBrk="1" fontAlgn="auto" latinLnBrk="0" hangingPunct="1">
            <a:lnSpc>
              <a:spcPct val="100000"/>
            </a:lnSpc>
            <a:spcBef>
              <a:spcPct val="0"/>
            </a:spcBef>
            <a:spcAft>
              <a:spcPts val="0"/>
            </a:spcAft>
            <a:buClrTx/>
            <a:buSzTx/>
            <a:buFontTx/>
            <a:buNone/>
            <a:tabLst/>
            <a:defRPr/>
          </a:pPr>
          <a:r>
            <a:rPr lang="ar-SA" sz="2400" b="1" kern="1200" dirty="0" smtClean="0">
              <a:solidFill>
                <a:schemeClr val="tx1"/>
              </a:solidFill>
            </a:rPr>
            <a:t>قيادات تقوم بأدوارها دون تقصير- مؤسسات مجتمعية تحافظ على المال العام وتؤدي أدوارها </a:t>
          </a:r>
          <a:endParaRPr lang="ar-EG" sz="2400" kern="1200" dirty="0" smtClean="0">
            <a:solidFill>
              <a:schemeClr val="tx1"/>
            </a:solidFill>
          </a:endParaRPr>
        </a:p>
        <a:p>
          <a:pPr lvl="0" algn="ctr" defTabSz="977900" rtl="1">
            <a:lnSpc>
              <a:spcPct val="90000"/>
            </a:lnSpc>
            <a:spcBef>
              <a:spcPct val="0"/>
            </a:spcBef>
            <a:spcAft>
              <a:spcPct val="35000"/>
            </a:spcAft>
          </a:pPr>
          <a:endParaRPr lang="ar-EG" sz="2000" kern="1200" dirty="0"/>
        </a:p>
      </dsp:txBody>
      <dsp:txXfrm>
        <a:off x="2984743" y="3214041"/>
        <a:ext cx="2031273" cy="3283436"/>
      </dsp:txXfrm>
    </dsp:sp>
    <dsp:sp modelId="{9244496A-A814-4FF8-B685-ED30C47559A9}">
      <dsp:nvSpPr>
        <dsp:cNvPr id="0" name=""/>
        <dsp:cNvSpPr/>
      </dsp:nvSpPr>
      <dsp:spPr>
        <a:xfrm>
          <a:off x="5219144" y="3495008"/>
          <a:ext cx="3209534" cy="2721500"/>
        </a:xfrm>
        <a:prstGeom prst="rect">
          <a:avLst/>
        </a:prstGeom>
        <a:blipFill rotWithShape="0">
          <a:blip xmlns:r="http://schemas.openxmlformats.org/officeDocument/2006/relationships" r:embed="rId1"/>
          <a:tile tx="0" ty="0" sx="100000" sy="100000" flip="none" algn="tl"/>
        </a:blipFill>
        <a:ln w="76200">
          <a:solidFill>
            <a:schemeClr val="tx1"/>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ar-EG" sz="2800" b="1" u="sng" kern="1200" dirty="0" smtClean="0">
              <a:solidFill>
                <a:srgbClr val="C00000"/>
              </a:solidFill>
            </a:rPr>
            <a:t>التربية</a:t>
          </a:r>
        </a:p>
        <a:p>
          <a:pPr marL="0" marR="0" lvl="0" indent="0" algn="ctr" defTabSz="914400" rtl="1" eaLnBrk="1" fontAlgn="auto" latinLnBrk="0" hangingPunct="1">
            <a:lnSpc>
              <a:spcPct val="100000"/>
            </a:lnSpc>
            <a:spcBef>
              <a:spcPct val="0"/>
            </a:spcBef>
            <a:spcAft>
              <a:spcPts val="0"/>
            </a:spcAft>
            <a:buClrTx/>
            <a:buSzTx/>
            <a:buFontTx/>
            <a:buNone/>
            <a:tabLst/>
            <a:defRPr/>
          </a:pPr>
          <a:r>
            <a:rPr lang="ar-EG" sz="2400" kern="1200" dirty="0" smtClean="0">
              <a:solidFill>
                <a:schemeClr val="tx1"/>
              </a:solidFill>
            </a:rPr>
            <a:t> </a:t>
          </a:r>
          <a:r>
            <a:rPr lang="ar-SA" sz="2400" b="1" kern="1200" dirty="0" smtClean="0">
              <a:solidFill>
                <a:schemeClr val="tx1"/>
              </a:solidFill>
            </a:rPr>
            <a:t>إذا قامت المؤسسات التربوية </a:t>
          </a:r>
          <a:r>
            <a:rPr lang="ar-EG" sz="2400" b="1" kern="1200" dirty="0" smtClean="0">
              <a:solidFill>
                <a:schemeClr val="tx1"/>
              </a:solidFill>
            </a:rPr>
            <a:t>المختلفة </a:t>
          </a:r>
          <a:r>
            <a:rPr lang="ar-SA" sz="2400" b="1" kern="1200" dirty="0" smtClean="0">
              <a:solidFill>
                <a:schemeClr val="tx1"/>
              </a:solidFill>
            </a:rPr>
            <a:t>بأدوارها </a:t>
          </a:r>
          <a:r>
            <a:rPr lang="ar-EG" sz="2400" b="1" kern="1200" dirty="0" smtClean="0">
              <a:solidFill>
                <a:schemeClr val="tx1"/>
              </a:solidFill>
            </a:rPr>
            <a:t>التربوية </a:t>
          </a:r>
          <a:r>
            <a:rPr lang="ar-SA" sz="2400" b="1" kern="1200" dirty="0" smtClean="0">
              <a:solidFill>
                <a:schemeClr val="tx1"/>
              </a:solidFill>
            </a:rPr>
            <a:t>المنوطة بها على الوجه الأكمل فإنها بذلك تقدم </a:t>
          </a:r>
          <a:r>
            <a:rPr lang="ar-EG" sz="2400" b="1" kern="1200" dirty="0" smtClean="0">
              <a:solidFill>
                <a:schemeClr val="tx1"/>
              </a:solidFill>
            </a:rPr>
            <a:t>للمجتمع </a:t>
          </a:r>
          <a:r>
            <a:rPr lang="ar-SA" sz="2400" b="1" kern="1200" dirty="0" smtClean="0">
              <a:solidFill>
                <a:schemeClr val="tx1"/>
              </a:solidFill>
            </a:rPr>
            <a:t>مدخلًا أو أسلوب</a:t>
          </a:r>
          <a:r>
            <a:rPr lang="ar-EG" sz="2400" b="1" kern="1200" dirty="0" err="1" smtClean="0">
              <a:solidFill>
                <a:schemeClr val="tx1"/>
              </a:solidFill>
            </a:rPr>
            <a:t>ًا</a:t>
          </a:r>
          <a:r>
            <a:rPr lang="ar-SA" sz="2400" b="1" kern="1200" dirty="0" smtClean="0">
              <a:solidFill>
                <a:schemeClr val="tx1"/>
              </a:solidFill>
            </a:rPr>
            <a:t> وقائي</a:t>
          </a:r>
          <a:r>
            <a:rPr lang="ar-EG" sz="2400" b="1" kern="1200" dirty="0" err="1" smtClean="0">
              <a:solidFill>
                <a:schemeClr val="tx1"/>
              </a:solidFill>
            </a:rPr>
            <a:t>ًا</a:t>
          </a:r>
          <a:r>
            <a:rPr lang="ar-SA" sz="2400" b="1" kern="1200" dirty="0" smtClean="0">
              <a:solidFill>
                <a:schemeClr val="tx1"/>
              </a:solidFill>
            </a:rPr>
            <a:t> لعلاج </a:t>
          </a:r>
          <a:r>
            <a:rPr lang="ar-EG" sz="2400" b="1" kern="1200" dirty="0" smtClean="0">
              <a:solidFill>
                <a:schemeClr val="tx1"/>
              </a:solidFill>
            </a:rPr>
            <a:t>مشكلاته</a:t>
          </a:r>
          <a:endParaRPr lang="ar-EG" sz="2400" kern="1200" dirty="0" smtClean="0">
            <a:solidFill>
              <a:schemeClr val="tx1"/>
            </a:solidFill>
          </a:endParaRPr>
        </a:p>
        <a:p>
          <a:pPr lvl="0" algn="ctr" defTabSz="889000" rtl="1">
            <a:lnSpc>
              <a:spcPct val="90000"/>
            </a:lnSpc>
            <a:spcBef>
              <a:spcPct val="0"/>
            </a:spcBef>
            <a:spcAft>
              <a:spcPct val="35000"/>
            </a:spcAft>
          </a:pPr>
          <a:endParaRPr lang="ar-EG" sz="2000" kern="1200" dirty="0"/>
        </a:p>
      </dsp:txBody>
      <dsp:txXfrm>
        <a:off x="5219144" y="3495008"/>
        <a:ext cx="3209534" cy="2721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BAE69-A097-40C2-A1C2-35BE420991BB}">
      <dsp:nvSpPr>
        <dsp:cNvPr id="0" name=""/>
        <dsp:cNvSpPr/>
      </dsp:nvSpPr>
      <dsp:spPr>
        <a:xfrm>
          <a:off x="1159915" y="728205"/>
          <a:ext cx="4386024" cy="4386024"/>
        </a:xfrm>
        <a:prstGeom prst="blockArc">
          <a:avLst>
            <a:gd name="adj1" fmla="val 10800985"/>
            <a:gd name="adj2" fmla="val 17455659"/>
            <a:gd name="adj3" fmla="val 4636"/>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E4215EB-3A21-4056-AC4D-F34F852CF162}">
      <dsp:nvSpPr>
        <dsp:cNvPr id="0" name=""/>
        <dsp:cNvSpPr/>
      </dsp:nvSpPr>
      <dsp:spPr>
        <a:xfrm>
          <a:off x="1155275" y="868517"/>
          <a:ext cx="4386024" cy="4386024"/>
        </a:xfrm>
        <a:prstGeom prst="blockArc">
          <a:avLst>
            <a:gd name="adj1" fmla="val 4144374"/>
            <a:gd name="adj2" fmla="val 11026320"/>
            <a:gd name="adj3" fmla="val 4636"/>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ECC17A6-0F85-441B-9B08-ED2670535138}">
      <dsp:nvSpPr>
        <dsp:cNvPr id="0" name=""/>
        <dsp:cNvSpPr/>
      </dsp:nvSpPr>
      <dsp:spPr>
        <a:xfrm>
          <a:off x="2317894" y="764408"/>
          <a:ext cx="4386024" cy="4386024"/>
        </a:xfrm>
        <a:prstGeom prst="blockArc">
          <a:avLst>
            <a:gd name="adj1" fmla="val 21540920"/>
            <a:gd name="adj2" fmla="val 6041584"/>
            <a:gd name="adj3" fmla="val 4636"/>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B16D14-4001-4615-928B-6DF9DC3894FF}">
      <dsp:nvSpPr>
        <dsp:cNvPr id="0" name=""/>
        <dsp:cNvSpPr/>
      </dsp:nvSpPr>
      <dsp:spPr>
        <a:xfrm>
          <a:off x="2320161" y="832772"/>
          <a:ext cx="4386024" cy="4386024"/>
        </a:xfrm>
        <a:prstGeom prst="blockArc">
          <a:avLst>
            <a:gd name="adj1" fmla="val 15562323"/>
            <a:gd name="adj2" fmla="val 21431145"/>
            <a:gd name="adj3" fmla="val 463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77C0189-9C3A-4F26-9B69-06C8620F19A9}">
      <dsp:nvSpPr>
        <dsp:cNvPr id="0" name=""/>
        <dsp:cNvSpPr/>
      </dsp:nvSpPr>
      <dsp:spPr>
        <a:xfrm>
          <a:off x="3003809" y="1911614"/>
          <a:ext cx="2219240" cy="201721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ar-EG" sz="3300" b="1" kern="1200" dirty="0" smtClean="0"/>
            <a:t>أنواع التفكير غير السليم</a:t>
          </a:r>
          <a:endParaRPr lang="ar-EG" sz="3300" b="1" kern="1200" dirty="0"/>
        </a:p>
      </dsp:txBody>
      <dsp:txXfrm>
        <a:off x="3328809" y="2207028"/>
        <a:ext cx="1569240" cy="1426388"/>
      </dsp:txXfrm>
    </dsp:sp>
    <dsp:sp modelId="{65C553DC-571E-478B-BBBF-BA77BE0DEA57}">
      <dsp:nvSpPr>
        <dsp:cNvPr id="0" name=""/>
        <dsp:cNvSpPr/>
      </dsp:nvSpPr>
      <dsp:spPr>
        <a:xfrm>
          <a:off x="2764059" y="71443"/>
          <a:ext cx="2708060" cy="169782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cmpd="dbl">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ar-EG" sz="3200" b="1" kern="1200" dirty="0" smtClean="0"/>
            <a:t>التفكير القائم على المحاولة والخطأ</a:t>
          </a:r>
          <a:endParaRPr lang="ar-EG" sz="3200" b="1" kern="1200" dirty="0"/>
        </a:p>
      </dsp:txBody>
      <dsp:txXfrm>
        <a:off x="3160645" y="320083"/>
        <a:ext cx="1914888" cy="1200542"/>
      </dsp:txXfrm>
    </dsp:sp>
    <dsp:sp modelId="{A0C861FF-A37D-4E5B-8A0F-03C719C6B8FE}">
      <dsp:nvSpPr>
        <dsp:cNvPr id="0" name=""/>
        <dsp:cNvSpPr/>
      </dsp:nvSpPr>
      <dsp:spPr>
        <a:xfrm>
          <a:off x="5439279" y="2214582"/>
          <a:ext cx="2426977" cy="1412051"/>
        </a:xfrm>
        <a:prstGeom prst="ellipse">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ar-EG" sz="3200" b="1" kern="1200" dirty="0" smtClean="0"/>
            <a:t>التفكير القائم على السلطة</a:t>
          </a:r>
          <a:endParaRPr lang="ar-EG" sz="3200" b="1" kern="1200" dirty="0"/>
        </a:p>
      </dsp:txBody>
      <dsp:txXfrm>
        <a:off x="5794702" y="2421372"/>
        <a:ext cx="1716131" cy="998471"/>
      </dsp:txXfrm>
    </dsp:sp>
    <dsp:sp modelId="{C3C6FB3F-6F8A-4B69-90A9-A6EE6A315445}">
      <dsp:nvSpPr>
        <dsp:cNvPr id="0" name=""/>
        <dsp:cNvSpPr/>
      </dsp:nvSpPr>
      <dsp:spPr>
        <a:xfrm>
          <a:off x="3008471" y="4356374"/>
          <a:ext cx="2209917" cy="1412051"/>
        </a:xfrm>
        <a:prstGeom prst="ellipse">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rtl="1">
            <a:lnSpc>
              <a:spcPct val="90000"/>
            </a:lnSpc>
            <a:spcBef>
              <a:spcPct val="0"/>
            </a:spcBef>
            <a:spcAft>
              <a:spcPct val="35000"/>
            </a:spcAft>
          </a:pPr>
          <a:r>
            <a:rPr lang="ar-EG" sz="3100" b="1" kern="1200" dirty="0" smtClean="0"/>
            <a:t>التفكير الخرافي</a:t>
          </a:r>
          <a:endParaRPr lang="ar-EG" sz="3100" b="1" kern="1200" dirty="0"/>
        </a:p>
      </dsp:txBody>
      <dsp:txXfrm>
        <a:off x="3332106" y="4563164"/>
        <a:ext cx="1562647" cy="998471"/>
      </dsp:txXfrm>
    </dsp:sp>
    <dsp:sp modelId="{A97726F6-810C-4F80-994B-C96F4C3BBFBF}">
      <dsp:nvSpPr>
        <dsp:cNvPr id="0" name=""/>
        <dsp:cNvSpPr/>
      </dsp:nvSpPr>
      <dsp:spPr>
        <a:xfrm>
          <a:off x="0" y="2214578"/>
          <a:ext cx="2421498" cy="1412051"/>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rtl="1">
            <a:lnSpc>
              <a:spcPct val="90000"/>
            </a:lnSpc>
            <a:spcBef>
              <a:spcPct val="0"/>
            </a:spcBef>
            <a:spcAft>
              <a:spcPct val="35000"/>
            </a:spcAft>
          </a:pPr>
          <a:r>
            <a:rPr lang="ar-EG" sz="3100" b="1" kern="1200" dirty="0" smtClean="0"/>
            <a:t>التفكير الميتافيزيقي</a:t>
          </a:r>
          <a:endParaRPr lang="ar-EG" sz="3100" b="1" kern="1200" dirty="0"/>
        </a:p>
      </dsp:txBody>
      <dsp:txXfrm>
        <a:off x="354620" y="2421368"/>
        <a:ext cx="1712258" cy="9984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68D22-A0F3-43F5-AB74-3C6B3A11307B}">
      <dsp:nvSpPr>
        <dsp:cNvPr id="0" name=""/>
        <dsp:cNvSpPr/>
      </dsp:nvSpPr>
      <dsp:spPr>
        <a:xfrm>
          <a:off x="1331625" y="0"/>
          <a:ext cx="4840303" cy="4840303"/>
        </a:xfrm>
        <a:prstGeom prst="triangle">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7046AE14-558C-4EEE-8183-598BD7C6ACDC}">
      <dsp:nvSpPr>
        <dsp:cNvPr id="0" name=""/>
        <dsp:cNvSpPr/>
      </dsp:nvSpPr>
      <dsp:spPr>
        <a:xfrm>
          <a:off x="3579994" y="3636607"/>
          <a:ext cx="3146196" cy="1080415"/>
        </a:xfrm>
        <a:prstGeom prst="roundRect">
          <a:avLst/>
        </a:prstGeom>
        <a:blipFill rotWithShape="0">
          <a:blip xmlns:r="http://schemas.openxmlformats.org/officeDocument/2006/relationships" r:embed="rId2"/>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SA" sz="2400" b="1" kern="1200" dirty="0" smtClean="0"/>
            <a:t>ليس معنى ذلك أن كل تفكير صادر عن السلطة غير صحيح</a:t>
          </a:r>
          <a:r>
            <a:rPr lang="ar-EG" sz="2400" b="1" kern="1200" dirty="0" smtClean="0"/>
            <a:t> </a:t>
          </a:r>
          <a:endParaRPr lang="ar-EG" sz="2400" kern="1200" dirty="0"/>
        </a:p>
      </dsp:txBody>
      <dsp:txXfrm>
        <a:off x="3632736" y="3689349"/>
        <a:ext cx="3040712" cy="974931"/>
      </dsp:txXfrm>
    </dsp:sp>
    <dsp:sp modelId="{A900CFF1-D2AD-47E8-89A9-DFE1B6BEBFF1}">
      <dsp:nvSpPr>
        <dsp:cNvPr id="0" name=""/>
        <dsp:cNvSpPr/>
      </dsp:nvSpPr>
      <dsp:spPr>
        <a:xfrm>
          <a:off x="3885616" y="572908"/>
          <a:ext cx="3146196" cy="1179510"/>
        </a:xfrm>
        <a:prstGeom prst="roundRect">
          <a:avLst/>
        </a:prstGeom>
        <a:blipFill rotWithShape="0">
          <a:blip xmlns:r="http://schemas.openxmlformats.org/officeDocument/2006/relationships" r:embed="rId2"/>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ar-SA" sz="2000" b="1" kern="1200" dirty="0" smtClean="0"/>
            <a:t>صاحب السلطة مصدر القوانين والقرارات</a:t>
          </a:r>
          <a:r>
            <a:rPr lang="ar-EG" sz="2000" b="1" kern="1200" dirty="0" smtClean="0"/>
            <a:t> التي تكون إما لصالحه أو لتحقيق مأرب شخصية أو لأي هدف آخر</a:t>
          </a:r>
          <a:endParaRPr lang="ar-EG" sz="2000" kern="1200" dirty="0"/>
        </a:p>
      </dsp:txBody>
      <dsp:txXfrm>
        <a:off x="3943195" y="630487"/>
        <a:ext cx="3031038" cy="1064352"/>
      </dsp:txXfrm>
    </dsp:sp>
    <dsp:sp modelId="{C0469522-80DA-46C6-BFEA-E7E9600943C5}">
      <dsp:nvSpPr>
        <dsp:cNvPr id="0" name=""/>
        <dsp:cNvSpPr/>
      </dsp:nvSpPr>
      <dsp:spPr>
        <a:xfrm>
          <a:off x="3656416" y="2002593"/>
          <a:ext cx="3146196" cy="1277592"/>
        </a:xfrm>
        <a:prstGeom prst="roundRect">
          <a:avLst/>
        </a:prstGeom>
        <a:blipFill rotWithShape="0">
          <a:blip xmlns:r="http://schemas.openxmlformats.org/officeDocument/2006/relationships" r:embed="rId2"/>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SA" sz="2400" b="1" kern="1200" dirty="0" smtClean="0"/>
            <a:t>المرؤوسين يستقبلوا دون تفكير أو اعتراض أو مناقشة</a:t>
          </a:r>
          <a:r>
            <a:rPr lang="ar-EG" sz="2400" b="1" kern="1200" dirty="0" smtClean="0"/>
            <a:t> وإلا تعرض للإيذاء أو الفصل وغيره</a:t>
          </a:r>
          <a:endParaRPr lang="ar-EG" sz="2400" kern="1200" dirty="0"/>
        </a:p>
      </dsp:txBody>
      <dsp:txXfrm>
        <a:off x="3718783" y="2064960"/>
        <a:ext cx="3021462" cy="11528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68D22-A0F3-43F5-AB74-3C6B3A11307B}">
      <dsp:nvSpPr>
        <dsp:cNvPr id="0" name=""/>
        <dsp:cNvSpPr/>
      </dsp:nvSpPr>
      <dsp:spPr>
        <a:xfrm>
          <a:off x="996736" y="0"/>
          <a:ext cx="4840303" cy="4840303"/>
        </a:xfrm>
        <a:prstGeom prst="triangle">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A900CFF1-D2AD-47E8-89A9-DFE1B6BEBFF1}">
      <dsp:nvSpPr>
        <dsp:cNvPr id="0" name=""/>
        <dsp:cNvSpPr/>
      </dsp:nvSpPr>
      <dsp:spPr>
        <a:xfrm>
          <a:off x="3328983" y="571503"/>
          <a:ext cx="3875422" cy="1703318"/>
        </a:xfrm>
        <a:prstGeom prst="roundRect">
          <a:avLst/>
        </a:prstGeom>
        <a:blipFill rotWithShape="0">
          <a:blip xmlns:r="http://schemas.openxmlformats.org/officeDocument/2006/relationships" r:embed="rId2"/>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SA" sz="2800" b="1" kern="1200" dirty="0" smtClean="0"/>
            <a:t>يقوم على الممارس</a:t>
          </a:r>
          <a:r>
            <a:rPr lang="ar-EG" sz="2800" b="1" kern="1200" dirty="0" smtClean="0"/>
            <a:t>ات غير الواعية على أمل الوصول إلى الحل بالصدفة</a:t>
          </a:r>
          <a:endParaRPr lang="ar-EG" sz="2800" kern="1200" dirty="0"/>
        </a:p>
      </dsp:txBody>
      <dsp:txXfrm>
        <a:off x="3412132" y="654652"/>
        <a:ext cx="3709124" cy="1537020"/>
      </dsp:txXfrm>
    </dsp:sp>
    <dsp:sp modelId="{C0469522-80DA-46C6-BFEA-E7E9600943C5}">
      <dsp:nvSpPr>
        <dsp:cNvPr id="0" name=""/>
        <dsp:cNvSpPr/>
      </dsp:nvSpPr>
      <dsp:spPr>
        <a:xfrm>
          <a:off x="3257549" y="2643212"/>
          <a:ext cx="4485753" cy="1844957"/>
        </a:xfrm>
        <a:prstGeom prst="roundRect">
          <a:avLst/>
        </a:prstGeom>
        <a:blipFill rotWithShape="0">
          <a:blip xmlns:r="http://schemas.openxmlformats.org/officeDocument/2006/relationships" r:embed="rId2"/>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EG" sz="2400" b="1" kern="1200" dirty="0" smtClean="0"/>
            <a:t>هذا النوع من التفكير </a:t>
          </a:r>
          <a:r>
            <a:rPr lang="ar-SA" sz="2400" b="1" kern="1200" dirty="0" smtClean="0"/>
            <a:t>قد يؤدي أو لا يؤدي إلى نتائج سليمة لأنه </a:t>
          </a:r>
          <a:r>
            <a:rPr lang="ar-EG" sz="2400" b="1" kern="1200" dirty="0" smtClean="0"/>
            <a:t>قائم على المحاولة التي قد تنجح أو قد تفشل</a:t>
          </a:r>
          <a:endParaRPr lang="ar-EG" sz="2400" kern="1200" dirty="0"/>
        </a:p>
      </dsp:txBody>
      <dsp:txXfrm>
        <a:off x="3347612" y="2733275"/>
        <a:ext cx="4305627" cy="16648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3FE4C-6267-46DB-93D0-42D348B9D649}">
      <dsp:nvSpPr>
        <dsp:cNvPr id="0" name=""/>
        <dsp:cNvSpPr/>
      </dsp:nvSpPr>
      <dsp:spPr>
        <a:xfrm>
          <a:off x="460905" y="1047"/>
          <a:ext cx="3479899" cy="2087939"/>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1">
            <a:lnSpc>
              <a:spcPct val="90000"/>
            </a:lnSpc>
            <a:spcBef>
              <a:spcPct val="0"/>
            </a:spcBef>
            <a:spcAft>
              <a:spcPct val="35000"/>
            </a:spcAft>
          </a:pPr>
          <a:r>
            <a:rPr lang="ar-EG" sz="3400" b="1" kern="1200" dirty="0" smtClean="0"/>
            <a:t>يقوم النشاط والسلوك فيه على غير هدى على أمل الوصول للحل</a:t>
          </a:r>
          <a:endParaRPr lang="ar-EG" sz="3400" kern="1200" dirty="0"/>
        </a:p>
      </dsp:txBody>
      <dsp:txXfrm>
        <a:off x="460905" y="1047"/>
        <a:ext cx="3479899" cy="2087939"/>
      </dsp:txXfrm>
    </dsp:sp>
    <dsp:sp modelId="{58D34ADE-20D9-4A49-9E1A-FD5B769ED2A1}">
      <dsp:nvSpPr>
        <dsp:cNvPr id="0" name=""/>
        <dsp:cNvSpPr/>
      </dsp:nvSpPr>
      <dsp:spPr>
        <a:xfrm>
          <a:off x="4288794" y="1047"/>
          <a:ext cx="3479899" cy="2087939"/>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1">
            <a:lnSpc>
              <a:spcPct val="90000"/>
            </a:lnSpc>
            <a:spcBef>
              <a:spcPct val="0"/>
            </a:spcBef>
            <a:spcAft>
              <a:spcPct val="35000"/>
            </a:spcAft>
          </a:pPr>
          <a:r>
            <a:rPr lang="ar-SA" sz="3400" b="1" kern="1200" dirty="0" smtClean="0"/>
            <a:t>الصدفة عامل أساسي </a:t>
          </a:r>
          <a:r>
            <a:rPr lang="ar-EG" sz="3400" b="1" kern="1200" dirty="0" smtClean="0"/>
            <a:t>فيه </a:t>
          </a:r>
          <a:r>
            <a:rPr lang="ar-SA" sz="3400" b="1" kern="1200" dirty="0" smtClean="0"/>
            <a:t>للوصول للحل</a:t>
          </a:r>
          <a:endParaRPr lang="ar-EG" sz="3400" kern="1200" dirty="0"/>
        </a:p>
      </dsp:txBody>
      <dsp:txXfrm>
        <a:off x="4288794" y="1047"/>
        <a:ext cx="3479899" cy="2087939"/>
      </dsp:txXfrm>
    </dsp:sp>
    <dsp:sp modelId="{ED3D6CCF-364E-4F78-ACE8-EEF7A5B34744}">
      <dsp:nvSpPr>
        <dsp:cNvPr id="0" name=""/>
        <dsp:cNvSpPr/>
      </dsp:nvSpPr>
      <dsp:spPr>
        <a:xfrm>
          <a:off x="460905" y="2436976"/>
          <a:ext cx="3479899" cy="2087939"/>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1">
            <a:lnSpc>
              <a:spcPct val="90000"/>
            </a:lnSpc>
            <a:spcBef>
              <a:spcPct val="0"/>
            </a:spcBef>
            <a:spcAft>
              <a:spcPct val="35000"/>
            </a:spcAft>
          </a:pPr>
          <a:r>
            <a:rPr lang="ar-SA" sz="3400" b="1" kern="1200" dirty="0" smtClean="0"/>
            <a:t>لا يقوم على التدبر </a:t>
          </a:r>
          <a:r>
            <a:rPr lang="ar-SA" sz="3400" b="1" kern="1200" dirty="0" err="1" smtClean="0"/>
            <a:t>و</a:t>
          </a:r>
          <a:r>
            <a:rPr lang="ar-EG" sz="3400" b="1" kern="1200" dirty="0" smtClean="0"/>
            <a:t>الفكر </a:t>
          </a:r>
          <a:r>
            <a:rPr lang="ar-EG" sz="3400" b="1" kern="1200" dirty="0" err="1" smtClean="0"/>
            <a:t>و</a:t>
          </a:r>
          <a:r>
            <a:rPr lang="ar-SA" sz="3400" b="1" kern="1200" dirty="0" smtClean="0"/>
            <a:t>الموازين العقلية</a:t>
          </a:r>
          <a:endParaRPr lang="ar-EG" sz="3400" kern="1200" dirty="0"/>
        </a:p>
      </dsp:txBody>
      <dsp:txXfrm>
        <a:off x="460905" y="2436976"/>
        <a:ext cx="3479899" cy="2087939"/>
      </dsp:txXfrm>
    </dsp:sp>
    <dsp:sp modelId="{2E2CD7F9-BB89-496C-9DEA-D298A89CA316}">
      <dsp:nvSpPr>
        <dsp:cNvPr id="0" name=""/>
        <dsp:cNvSpPr/>
      </dsp:nvSpPr>
      <dsp:spPr>
        <a:xfrm>
          <a:off x="4288794" y="2436976"/>
          <a:ext cx="3479899" cy="2087939"/>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1">
            <a:lnSpc>
              <a:spcPct val="90000"/>
            </a:lnSpc>
            <a:spcBef>
              <a:spcPct val="0"/>
            </a:spcBef>
            <a:spcAft>
              <a:spcPct val="35000"/>
            </a:spcAft>
          </a:pPr>
          <a:r>
            <a:rPr lang="ar-EG" sz="3400" b="1" kern="1200" dirty="0" smtClean="0"/>
            <a:t>الذين يمارسون هذا النوع من التفكير كثيري العمل، قليلي التفكير</a:t>
          </a:r>
          <a:endParaRPr lang="ar-EG" sz="3400" kern="1200" dirty="0"/>
        </a:p>
      </dsp:txBody>
      <dsp:txXfrm>
        <a:off x="4288794" y="2436976"/>
        <a:ext cx="3479899" cy="20879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3FE4C-6267-46DB-93D0-42D348B9D649}">
      <dsp:nvSpPr>
        <dsp:cNvPr id="0" name=""/>
        <dsp:cNvSpPr/>
      </dsp:nvSpPr>
      <dsp:spPr>
        <a:xfrm>
          <a:off x="136021" y="77430"/>
          <a:ext cx="3789312" cy="1718582"/>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SA" sz="3000" b="1" kern="1200" dirty="0" smtClean="0"/>
            <a:t>يلجأ إليه الإنسان عندما تعترضه مشكلة خارج إطار تخصصه</a:t>
          </a:r>
          <a:r>
            <a:rPr lang="ar-EG" sz="3000" b="1" kern="1200" dirty="0" smtClean="0"/>
            <a:t> </a:t>
          </a:r>
          <a:endParaRPr lang="ar-EG" sz="3000" kern="1200" dirty="0"/>
        </a:p>
      </dsp:txBody>
      <dsp:txXfrm>
        <a:off x="136021" y="77430"/>
        <a:ext cx="3789312" cy="1718582"/>
      </dsp:txXfrm>
    </dsp:sp>
    <dsp:sp modelId="{58D34ADE-20D9-4A49-9E1A-FD5B769ED2A1}">
      <dsp:nvSpPr>
        <dsp:cNvPr id="0" name=""/>
        <dsp:cNvSpPr/>
      </dsp:nvSpPr>
      <dsp:spPr>
        <a:xfrm>
          <a:off x="4304265" y="1026"/>
          <a:ext cx="3789312" cy="1871390"/>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EG" sz="3000" b="1" kern="1200" dirty="0" smtClean="0"/>
            <a:t>انخفاض المستوى العقلي وقلة الخبرة.</a:t>
          </a:r>
          <a:endParaRPr lang="ar-EG" sz="3000" kern="1200" dirty="0"/>
        </a:p>
      </dsp:txBody>
      <dsp:txXfrm>
        <a:off x="4304265" y="1026"/>
        <a:ext cx="3789312" cy="1871390"/>
      </dsp:txXfrm>
    </dsp:sp>
    <dsp:sp modelId="{2E2CD7F9-BB89-496C-9DEA-D298A89CA316}">
      <dsp:nvSpPr>
        <dsp:cNvPr id="0" name=""/>
        <dsp:cNvSpPr/>
      </dsp:nvSpPr>
      <dsp:spPr>
        <a:xfrm>
          <a:off x="2220143" y="2251348"/>
          <a:ext cx="3789312" cy="2273587"/>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EG" sz="3000" b="1" kern="1200" dirty="0" smtClean="0"/>
            <a:t>يضطر بعض الأفراد لاستخدامه لأنه لا يمكن تعلم بعض المهارات إلا من خلاله (تعلم السباحة – تعلم قيادة السيارة).</a:t>
          </a:r>
          <a:endParaRPr lang="ar-EG" sz="3000" kern="1200" dirty="0"/>
        </a:p>
      </dsp:txBody>
      <dsp:txXfrm>
        <a:off x="2220143" y="2251348"/>
        <a:ext cx="3789312" cy="22735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3FE4C-6267-46DB-93D0-42D348B9D649}">
      <dsp:nvSpPr>
        <dsp:cNvPr id="0" name=""/>
        <dsp:cNvSpPr/>
      </dsp:nvSpPr>
      <dsp:spPr>
        <a:xfrm>
          <a:off x="917402" y="162973"/>
          <a:ext cx="3053953" cy="1832371"/>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EG" sz="3000" b="1" kern="1200" dirty="0" smtClean="0"/>
            <a:t>عدم قدرة الشخص على تكرار المحاولة من جديد من دون أن يخطأ</a:t>
          </a:r>
          <a:endParaRPr lang="ar-EG" sz="3000" kern="1200" dirty="0"/>
        </a:p>
      </dsp:txBody>
      <dsp:txXfrm>
        <a:off x="917402" y="162973"/>
        <a:ext cx="3053953" cy="1832371"/>
      </dsp:txXfrm>
    </dsp:sp>
    <dsp:sp modelId="{58D34ADE-20D9-4A49-9E1A-FD5B769ED2A1}">
      <dsp:nvSpPr>
        <dsp:cNvPr id="0" name=""/>
        <dsp:cNvSpPr/>
      </dsp:nvSpPr>
      <dsp:spPr>
        <a:xfrm>
          <a:off x="4267497" y="166546"/>
          <a:ext cx="3053953" cy="1501079"/>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EG" sz="3000" b="1" kern="1200" dirty="0" smtClean="0"/>
            <a:t>مضيعة للوقت والجهد.</a:t>
          </a:r>
          <a:endParaRPr lang="ar-EG" sz="3000" kern="1200" dirty="0"/>
        </a:p>
      </dsp:txBody>
      <dsp:txXfrm>
        <a:off x="4267497" y="166546"/>
        <a:ext cx="3053953" cy="1501079"/>
      </dsp:txXfrm>
    </dsp:sp>
    <dsp:sp modelId="{2E2CD7F9-BB89-496C-9DEA-D298A89CA316}">
      <dsp:nvSpPr>
        <dsp:cNvPr id="0" name=""/>
        <dsp:cNvSpPr/>
      </dsp:nvSpPr>
      <dsp:spPr>
        <a:xfrm>
          <a:off x="2587823" y="2138667"/>
          <a:ext cx="3053953" cy="1832371"/>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1">
            <a:lnSpc>
              <a:spcPct val="90000"/>
            </a:lnSpc>
            <a:spcBef>
              <a:spcPct val="0"/>
            </a:spcBef>
            <a:spcAft>
              <a:spcPct val="35000"/>
            </a:spcAft>
          </a:pPr>
          <a:r>
            <a:rPr lang="ar-EG" sz="3000" b="1" kern="1200" dirty="0" smtClean="0"/>
            <a:t>استخدامه يعرض الأشياء للتلف، </a:t>
          </a:r>
          <a:r>
            <a:rPr lang="ar-EG" sz="3000" b="1" kern="1200" dirty="0" err="1" smtClean="0"/>
            <a:t>و</a:t>
          </a:r>
          <a:r>
            <a:rPr lang="ar-SA" sz="3000" b="1" kern="1200" dirty="0" smtClean="0"/>
            <a:t>يعرض </a:t>
          </a:r>
          <a:r>
            <a:rPr lang="ar-EG" sz="3000" b="1" kern="1200" dirty="0" smtClean="0"/>
            <a:t>صاحبه </a:t>
          </a:r>
          <a:r>
            <a:rPr lang="ar-SA" sz="3000" b="1" kern="1200" dirty="0" smtClean="0"/>
            <a:t>للخطر </a:t>
          </a:r>
          <a:r>
            <a:rPr lang="ar-EG" sz="3000" b="1" kern="1200" dirty="0" smtClean="0"/>
            <a:t>في بعض الأحيان</a:t>
          </a:r>
          <a:endParaRPr lang="ar-EG" sz="3000" kern="1200" dirty="0"/>
        </a:p>
      </dsp:txBody>
      <dsp:txXfrm>
        <a:off x="2587823" y="2138667"/>
        <a:ext cx="3053953" cy="183237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31682-28D5-4717-88AF-31C8F6B23A31}">
      <dsp:nvSpPr>
        <dsp:cNvPr id="0" name=""/>
        <dsp:cNvSpPr/>
      </dsp:nvSpPr>
      <dsp:spPr>
        <a:xfrm>
          <a:off x="2471724" y="121838"/>
          <a:ext cx="3094447" cy="966415"/>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EG" sz="2200" b="1" kern="1200" dirty="0" smtClean="0"/>
            <a:t>لا يعتمد على تعليل علمي ولا يربط السبب بالمسبب.</a:t>
          </a:r>
          <a:endParaRPr lang="ar-EG" sz="2200" kern="1200" dirty="0"/>
        </a:p>
      </dsp:txBody>
      <dsp:txXfrm>
        <a:off x="2518900" y="169014"/>
        <a:ext cx="3000095" cy="872063"/>
      </dsp:txXfrm>
    </dsp:sp>
    <dsp:sp modelId="{982E3D0D-9B0D-47AA-AE4E-320483EAB810}">
      <dsp:nvSpPr>
        <dsp:cNvPr id="0" name=""/>
        <dsp:cNvSpPr/>
      </dsp:nvSpPr>
      <dsp:spPr>
        <a:xfrm>
          <a:off x="1602915" y="749572"/>
          <a:ext cx="3862868" cy="3862868"/>
        </a:xfrm>
        <a:custGeom>
          <a:avLst/>
          <a:gdLst/>
          <a:ahLst/>
          <a:cxnLst/>
          <a:rect l="0" t="0" r="0" b="0"/>
          <a:pathLst>
            <a:path>
              <a:moveTo>
                <a:pt x="3026182" y="340219"/>
              </a:moveTo>
              <a:arcTo wR="1931434" hR="1931434" stAng="18271667" swAng="474273"/>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9096FC2-2210-4326-ACB0-7686BB8F26DB}">
      <dsp:nvSpPr>
        <dsp:cNvPr id="0" name=""/>
        <dsp:cNvSpPr/>
      </dsp:nvSpPr>
      <dsp:spPr>
        <a:xfrm>
          <a:off x="4329105" y="1257298"/>
          <a:ext cx="2612741" cy="1265347"/>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EG" sz="2200" b="1" kern="1200" dirty="0" smtClean="0"/>
            <a:t>يتجرد من أدوات البحث العلمي التي تساعد على اكتشاف الحقيقة.</a:t>
          </a:r>
          <a:endParaRPr lang="ar-EG" sz="2200" kern="1200" dirty="0"/>
        </a:p>
      </dsp:txBody>
      <dsp:txXfrm>
        <a:off x="4390874" y="1319067"/>
        <a:ext cx="2489203" cy="1141809"/>
      </dsp:txXfrm>
    </dsp:sp>
    <dsp:sp modelId="{888F8D64-704E-489B-B98F-0BCD0822D7B3}">
      <dsp:nvSpPr>
        <dsp:cNvPr id="0" name=""/>
        <dsp:cNvSpPr/>
      </dsp:nvSpPr>
      <dsp:spPr>
        <a:xfrm>
          <a:off x="2121548" y="-388162"/>
          <a:ext cx="3862868" cy="3862868"/>
        </a:xfrm>
        <a:custGeom>
          <a:avLst/>
          <a:gdLst/>
          <a:ahLst/>
          <a:cxnLst/>
          <a:rect l="0" t="0" r="0" b="0"/>
          <a:pathLst>
            <a:path>
              <a:moveTo>
                <a:pt x="3594694" y="2913269"/>
              </a:moveTo>
              <a:arcTo wR="1931434" hR="1931434" stAng="1833220" swAng="498790"/>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E30515F-F571-482F-BC60-401585234E8D}">
      <dsp:nvSpPr>
        <dsp:cNvPr id="0" name=""/>
        <dsp:cNvSpPr/>
      </dsp:nvSpPr>
      <dsp:spPr>
        <a:xfrm>
          <a:off x="4329108" y="2757493"/>
          <a:ext cx="2109803" cy="860370"/>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EG" sz="2200" b="1" kern="1200" dirty="0" smtClean="0"/>
            <a:t>يعتمد على التمويه والتضليل.</a:t>
          </a:r>
          <a:endParaRPr lang="ar-EG" sz="2200" kern="1200" dirty="0"/>
        </a:p>
      </dsp:txBody>
      <dsp:txXfrm>
        <a:off x="4371108" y="2799493"/>
        <a:ext cx="2025803" cy="776370"/>
      </dsp:txXfrm>
    </dsp:sp>
    <dsp:sp modelId="{73BCF3DC-E170-431E-8675-67AD403D6BA3}">
      <dsp:nvSpPr>
        <dsp:cNvPr id="0" name=""/>
        <dsp:cNvSpPr/>
      </dsp:nvSpPr>
      <dsp:spPr>
        <a:xfrm>
          <a:off x="1939252" y="124940"/>
          <a:ext cx="3862868" cy="3862868"/>
        </a:xfrm>
        <a:custGeom>
          <a:avLst/>
          <a:gdLst/>
          <a:ahLst/>
          <a:cxnLst/>
          <a:rect l="0" t="0" r="0" b="0"/>
          <a:pathLst>
            <a:path>
              <a:moveTo>
                <a:pt x="3049113" y="3506625"/>
              </a:moveTo>
              <a:arcTo wR="1931434" hR="1931434" stAng="3278540" swAng="4407897"/>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1C115E5-964E-4425-85DE-D91B65C67B54}">
      <dsp:nvSpPr>
        <dsp:cNvPr id="0" name=""/>
        <dsp:cNvSpPr/>
      </dsp:nvSpPr>
      <dsp:spPr>
        <a:xfrm>
          <a:off x="1257272" y="2543185"/>
          <a:ext cx="2221714" cy="1018350"/>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EG" sz="2200" b="1" kern="1200" dirty="0" smtClean="0"/>
            <a:t>يترتب عليه تدني المستوى الثقافي </a:t>
          </a:r>
          <a:endParaRPr lang="ar-EG" sz="2200" kern="1200" dirty="0"/>
        </a:p>
      </dsp:txBody>
      <dsp:txXfrm>
        <a:off x="1306984" y="2592897"/>
        <a:ext cx="2122290" cy="918926"/>
      </dsp:txXfrm>
    </dsp:sp>
    <dsp:sp modelId="{D6BB78BF-0DF5-49FF-84E1-ED8731466DF1}">
      <dsp:nvSpPr>
        <dsp:cNvPr id="0" name=""/>
        <dsp:cNvSpPr/>
      </dsp:nvSpPr>
      <dsp:spPr>
        <a:xfrm>
          <a:off x="2052370" y="-253842"/>
          <a:ext cx="3862868" cy="3862868"/>
        </a:xfrm>
        <a:custGeom>
          <a:avLst/>
          <a:gdLst/>
          <a:ahLst/>
          <a:cxnLst/>
          <a:rect l="0" t="0" r="0" b="0"/>
          <a:pathLst>
            <a:path>
              <a:moveTo>
                <a:pt x="203959" y="2795302"/>
              </a:moveTo>
              <a:arcTo wR="1931434" hR="1931434" stAng="9205888" swAng="336721"/>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35757456-66E1-4D37-9CF9-166EAB06F2D2}">
      <dsp:nvSpPr>
        <dsp:cNvPr id="0" name=""/>
        <dsp:cNvSpPr/>
      </dsp:nvSpPr>
      <dsp:spPr>
        <a:xfrm>
          <a:off x="1042957" y="1400168"/>
          <a:ext cx="2424632" cy="966415"/>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EG" sz="2200" b="1" kern="1200" dirty="0" smtClean="0"/>
            <a:t>يضلل الإنسان ويقوده إلى الانحراف</a:t>
          </a:r>
          <a:endParaRPr lang="ar-EG" sz="2200" kern="1200" dirty="0"/>
        </a:p>
      </dsp:txBody>
      <dsp:txXfrm>
        <a:off x="1090133" y="1447344"/>
        <a:ext cx="2330280" cy="872063"/>
      </dsp:txXfrm>
    </dsp:sp>
    <dsp:sp modelId="{086EF229-E564-4EAA-8D00-ABC71FBEFD5A}">
      <dsp:nvSpPr>
        <dsp:cNvPr id="0" name=""/>
        <dsp:cNvSpPr/>
      </dsp:nvSpPr>
      <dsp:spPr>
        <a:xfrm>
          <a:off x="2328392" y="861753"/>
          <a:ext cx="3862868" cy="3862868"/>
        </a:xfrm>
        <a:custGeom>
          <a:avLst/>
          <a:gdLst/>
          <a:ahLst/>
          <a:cxnLst/>
          <a:rect l="0" t="0" r="0" b="0"/>
          <a:pathLst>
            <a:path>
              <a:moveTo>
                <a:pt x="597387" y="534738"/>
              </a:moveTo>
              <a:arcTo wR="1931434" hR="1931434" stAng="13578855" swAng="930089"/>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31682-28D5-4717-88AF-31C8F6B23A31}">
      <dsp:nvSpPr>
        <dsp:cNvPr id="0" name=""/>
        <dsp:cNvSpPr/>
      </dsp:nvSpPr>
      <dsp:spPr>
        <a:xfrm>
          <a:off x="2325671" y="175350"/>
          <a:ext cx="3366256" cy="1051303"/>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EG" sz="2400" b="1" kern="1200" dirty="0" smtClean="0"/>
            <a:t>الميل لتصديق المشعوذين والدجالين </a:t>
          </a:r>
          <a:endParaRPr lang="ar-EG" sz="2400" kern="1200" dirty="0"/>
        </a:p>
      </dsp:txBody>
      <dsp:txXfrm>
        <a:off x="2376991" y="226670"/>
        <a:ext cx="3263616" cy="948663"/>
      </dsp:txXfrm>
    </dsp:sp>
    <dsp:sp modelId="{982E3D0D-9B0D-47AA-AE4E-320483EAB810}">
      <dsp:nvSpPr>
        <dsp:cNvPr id="0" name=""/>
        <dsp:cNvSpPr/>
      </dsp:nvSpPr>
      <dsp:spPr>
        <a:xfrm>
          <a:off x="2559124" y="1124652"/>
          <a:ext cx="3471410" cy="3471410"/>
        </a:xfrm>
        <a:custGeom>
          <a:avLst/>
          <a:gdLst/>
          <a:ahLst/>
          <a:cxnLst/>
          <a:rect l="0" t="0" r="0" b="0"/>
          <a:pathLst>
            <a:path>
              <a:moveTo>
                <a:pt x="2328368" y="104318"/>
              </a:moveTo>
              <a:arcTo wR="1735705" hR="1735705" stAng="17397928" swAng="1333029"/>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9096FC2-2210-4326-ACB0-7686BB8F26DB}">
      <dsp:nvSpPr>
        <dsp:cNvPr id="0" name=""/>
        <dsp:cNvSpPr/>
      </dsp:nvSpPr>
      <dsp:spPr>
        <a:xfrm>
          <a:off x="5186363" y="1578776"/>
          <a:ext cx="2842238" cy="1376492"/>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EG" sz="2400" b="1" kern="1200" dirty="0" smtClean="0"/>
            <a:t>الجهل والطمع للحصول على بعض المكاسب الوهمية .</a:t>
          </a:r>
          <a:endParaRPr lang="ar-EG" sz="2400" kern="1200" dirty="0"/>
        </a:p>
      </dsp:txBody>
      <dsp:txXfrm>
        <a:off x="5253558" y="1645971"/>
        <a:ext cx="2707848" cy="1242102"/>
      </dsp:txXfrm>
    </dsp:sp>
    <dsp:sp modelId="{888F8D64-704E-489B-B98F-0BCD0822D7B3}">
      <dsp:nvSpPr>
        <dsp:cNvPr id="0" name=""/>
        <dsp:cNvSpPr/>
      </dsp:nvSpPr>
      <dsp:spPr>
        <a:xfrm>
          <a:off x="3584611" y="-25587"/>
          <a:ext cx="3471410" cy="3471410"/>
        </a:xfrm>
        <a:custGeom>
          <a:avLst/>
          <a:gdLst/>
          <a:ahLst/>
          <a:cxnLst/>
          <a:rect l="0" t="0" r="0" b="0"/>
          <a:pathLst>
            <a:path>
              <a:moveTo>
                <a:pt x="2934340" y="2991072"/>
              </a:moveTo>
              <a:arcTo wR="1735705" hR="1735705" stAng="2779461" swAng="2954268"/>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E30515F-F571-482F-BC60-401585234E8D}">
      <dsp:nvSpPr>
        <dsp:cNvPr id="0" name=""/>
        <dsp:cNvSpPr/>
      </dsp:nvSpPr>
      <dsp:spPr>
        <a:xfrm>
          <a:off x="3195218" y="3436160"/>
          <a:ext cx="2419776" cy="793050"/>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ar-EG" sz="2400" b="1" kern="1200" dirty="0" smtClean="0"/>
            <a:t>قلة التكيف مع الواقع فجنحوا للخرافات</a:t>
          </a:r>
          <a:endParaRPr lang="ar-EG" sz="2400" kern="1200" dirty="0"/>
        </a:p>
      </dsp:txBody>
      <dsp:txXfrm>
        <a:off x="3233932" y="3474874"/>
        <a:ext cx="2342348" cy="715622"/>
      </dsp:txXfrm>
    </dsp:sp>
    <dsp:sp modelId="{73BCF3DC-E170-431E-8675-67AD403D6BA3}">
      <dsp:nvSpPr>
        <dsp:cNvPr id="0" name=""/>
        <dsp:cNvSpPr/>
      </dsp:nvSpPr>
      <dsp:spPr>
        <a:xfrm>
          <a:off x="2242923" y="318876"/>
          <a:ext cx="3471410" cy="3471410"/>
        </a:xfrm>
        <a:custGeom>
          <a:avLst/>
          <a:gdLst/>
          <a:ahLst/>
          <a:cxnLst/>
          <a:rect l="0" t="0" r="0" b="0"/>
          <a:pathLst>
            <a:path>
              <a:moveTo>
                <a:pt x="943383" y="3280017"/>
              </a:moveTo>
              <a:arcTo wR="1735705" hR="1735705" stAng="7029627" swAng="1969827"/>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35757456-66E1-4D37-9CF9-166EAB06F2D2}">
      <dsp:nvSpPr>
        <dsp:cNvPr id="0" name=""/>
        <dsp:cNvSpPr/>
      </dsp:nvSpPr>
      <dsp:spPr>
        <a:xfrm>
          <a:off x="1048390" y="1862693"/>
          <a:ext cx="2637606" cy="1051303"/>
        </a:xfrm>
        <a:prstGeom prst="roundRect">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EG" sz="2800" b="1" kern="1200" dirty="0" smtClean="0"/>
            <a:t>صيد سهل للمحتالين</a:t>
          </a:r>
          <a:endParaRPr lang="ar-EG" sz="2800" kern="1200" dirty="0"/>
        </a:p>
      </dsp:txBody>
      <dsp:txXfrm>
        <a:off x="1099710" y="1914013"/>
        <a:ext cx="2534966" cy="948663"/>
      </dsp:txXfrm>
    </dsp:sp>
    <dsp:sp modelId="{086EF229-E564-4EAA-8D00-ABC71FBEFD5A}">
      <dsp:nvSpPr>
        <dsp:cNvPr id="0" name=""/>
        <dsp:cNvSpPr/>
      </dsp:nvSpPr>
      <dsp:spPr>
        <a:xfrm>
          <a:off x="2655031" y="979107"/>
          <a:ext cx="3471410" cy="3471410"/>
        </a:xfrm>
        <a:custGeom>
          <a:avLst/>
          <a:gdLst/>
          <a:ahLst/>
          <a:cxnLst/>
          <a:rect l="0" t="0" r="0" b="0"/>
          <a:pathLst>
            <a:path>
              <a:moveTo>
                <a:pt x="227941" y="875866"/>
              </a:moveTo>
              <a:arcTo wR="1735705" hR="1735705" stAng="12581700" swAng="1742143"/>
            </a:path>
          </a:pathLst>
        </a:custGeom>
        <a:noFill/>
        <a:ln w="571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BAE69-A097-40C2-A1C2-35BE420991BB}">
      <dsp:nvSpPr>
        <dsp:cNvPr id="0" name=""/>
        <dsp:cNvSpPr/>
      </dsp:nvSpPr>
      <dsp:spPr>
        <a:xfrm>
          <a:off x="1159915" y="728205"/>
          <a:ext cx="4386024" cy="4386024"/>
        </a:xfrm>
        <a:prstGeom prst="blockArc">
          <a:avLst>
            <a:gd name="adj1" fmla="val 10800985"/>
            <a:gd name="adj2" fmla="val 17455659"/>
            <a:gd name="adj3" fmla="val 4636"/>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E4215EB-3A21-4056-AC4D-F34F852CF162}">
      <dsp:nvSpPr>
        <dsp:cNvPr id="0" name=""/>
        <dsp:cNvSpPr/>
      </dsp:nvSpPr>
      <dsp:spPr>
        <a:xfrm>
          <a:off x="1155275" y="868517"/>
          <a:ext cx="4386024" cy="4386024"/>
        </a:xfrm>
        <a:prstGeom prst="blockArc">
          <a:avLst>
            <a:gd name="adj1" fmla="val 4144374"/>
            <a:gd name="adj2" fmla="val 11026320"/>
            <a:gd name="adj3" fmla="val 4636"/>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ECC17A6-0F85-441B-9B08-ED2670535138}">
      <dsp:nvSpPr>
        <dsp:cNvPr id="0" name=""/>
        <dsp:cNvSpPr/>
      </dsp:nvSpPr>
      <dsp:spPr>
        <a:xfrm>
          <a:off x="2281388" y="757841"/>
          <a:ext cx="4386024" cy="4386024"/>
        </a:xfrm>
        <a:prstGeom prst="blockArc">
          <a:avLst>
            <a:gd name="adj1" fmla="val 21436756"/>
            <a:gd name="adj2" fmla="val 5982058"/>
            <a:gd name="adj3" fmla="val 4636"/>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B16D14-4001-4615-928B-6DF9DC3894FF}">
      <dsp:nvSpPr>
        <dsp:cNvPr id="0" name=""/>
        <dsp:cNvSpPr/>
      </dsp:nvSpPr>
      <dsp:spPr>
        <a:xfrm>
          <a:off x="2286770" y="838764"/>
          <a:ext cx="4386024" cy="4386024"/>
        </a:xfrm>
        <a:prstGeom prst="blockArc">
          <a:avLst>
            <a:gd name="adj1" fmla="val 15616765"/>
            <a:gd name="adj2" fmla="val 21306597"/>
            <a:gd name="adj3" fmla="val 463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77C0189-9C3A-4F26-9B69-06C8620F19A9}">
      <dsp:nvSpPr>
        <dsp:cNvPr id="0" name=""/>
        <dsp:cNvSpPr/>
      </dsp:nvSpPr>
      <dsp:spPr>
        <a:xfrm>
          <a:off x="3003809" y="1911614"/>
          <a:ext cx="2219240" cy="201721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ar-EG" sz="3300" b="1" kern="1200" dirty="0" smtClean="0"/>
            <a:t>أنواع التفكير السليم</a:t>
          </a:r>
          <a:endParaRPr lang="ar-EG" sz="3300" b="1" kern="1200" dirty="0"/>
        </a:p>
      </dsp:txBody>
      <dsp:txXfrm>
        <a:off x="3328809" y="2207028"/>
        <a:ext cx="1569240" cy="1426388"/>
      </dsp:txXfrm>
    </dsp:sp>
    <dsp:sp modelId="{65C553DC-571E-478B-BBBF-BA77BE0DEA57}">
      <dsp:nvSpPr>
        <dsp:cNvPr id="0" name=""/>
        <dsp:cNvSpPr/>
      </dsp:nvSpPr>
      <dsp:spPr>
        <a:xfrm>
          <a:off x="2764059" y="71443"/>
          <a:ext cx="2708060" cy="169782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cmpd="dbl">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ar-EG" sz="3200" b="1" kern="1200" dirty="0" smtClean="0"/>
            <a:t>التفكير العلمي القائم على حل المشكلات</a:t>
          </a:r>
          <a:endParaRPr lang="ar-EG" sz="3200" b="1" kern="1200" dirty="0"/>
        </a:p>
      </dsp:txBody>
      <dsp:txXfrm>
        <a:off x="3160645" y="320083"/>
        <a:ext cx="1914888" cy="1200542"/>
      </dsp:txXfrm>
    </dsp:sp>
    <dsp:sp modelId="{A0C861FF-A37D-4E5B-8A0F-03C719C6B8FE}">
      <dsp:nvSpPr>
        <dsp:cNvPr id="0" name=""/>
        <dsp:cNvSpPr/>
      </dsp:nvSpPr>
      <dsp:spPr>
        <a:xfrm>
          <a:off x="5400675" y="2143143"/>
          <a:ext cx="2426977" cy="1412051"/>
        </a:xfrm>
        <a:prstGeom prst="ellipse">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ar-EG" sz="3200" b="1" kern="1200" dirty="0" smtClean="0"/>
            <a:t>التفكير الإبداعي أو الابتكاري</a:t>
          </a:r>
          <a:endParaRPr lang="ar-EG" sz="3200" b="1" kern="1200" dirty="0"/>
        </a:p>
      </dsp:txBody>
      <dsp:txXfrm>
        <a:off x="5756098" y="2349933"/>
        <a:ext cx="1716131" cy="998471"/>
      </dsp:txXfrm>
    </dsp:sp>
    <dsp:sp modelId="{C3C6FB3F-6F8A-4B69-90A9-A6EE6A315445}">
      <dsp:nvSpPr>
        <dsp:cNvPr id="0" name=""/>
        <dsp:cNvSpPr/>
      </dsp:nvSpPr>
      <dsp:spPr>
        <a:xfrm>
          <a:off x="3008471" y="4356374"/>
          <a:ext cx="2209917" cy="1412051"/>
        </a:xfrm>
        <a:prstGeom prst="ellipse">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rtl="1">
            <a:lnSpc>
              <a:spcPct val="90000"/>
            </a:lnSpc>
            <a:spcBef>
              <a:spcPct val="0"/>
            </a:spcBef>
            <a:spcAft>
              <a:spcPct val="35000"/>
            </a:spcAft>
          </a:pPr>
          <a:r>
            <a:rPr lang="ar-EG" sz="3100" b="1" kern="1200" dirty="0" smtClean="0"/>
            <a:t>التفكير الناقد</a:t>
          </a:r>
          <a:endParaRPr lang="ar-EG" sz="3100" b="1" kern="1200" dirty="0"/>
        </a:p>
      </dsp:txBody>
      <dsp:txXfrm>
        <a:off x="3332106" y="4563164"/>
        <a:ext cx="1562647" cy="998471"/>
      </dsp:txXfrm>
    </dsp:sp>
    <dsp:sp modelId="{A97726F6-810C-4F80-994B-C96F4C3BBFBF}">
      <dsp:nvSpPr>
        <dsp:cNvPr id="0" name=""/>
        <dsp:cNvSpPr/>
      </dsp:nvSpPr>
      <dsp:spPr>
        <a:xfrm>
          <a:off x="0" y="2214578"/>
          <a:ext cx="2421498" cy="1412051"/>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rtl="1">
            <a:lnSpc>
              <a:spcPct val="90000"/>
            </a:lnSpc>
            <a:spcBef>
              <a:spcPct val="0"/>
            </a:spcBef>
            <a:spcAft>
              <a:spcPct val="35000"/>
            </a:spcAft>
          </a:pPr>
          <a:r>
            <a:rPr lang="ar-EG" sz="3100" b="1" kern="1200" dirty="0" smtClean="0"/>
            <a:t>التفكير المنطقي</a:t>
          </a:r>
          <a:endParaRPr lang="ar-EG" sz="3100" b="1" kern="1200" dirty="0"/>
        </a:p>
      </dsp:txBody>
      <dsp:txXfrm>
        <a:off x="354620" y="2421368"/>
        <a:ext cx="1712258" cy="998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36477-BD16-46BF-A178-734F870522F6}">
      <dsp:nvSpPr>
        <dsp:cNvPr id="0" name=""/>
        <dsp:cNvSpPr/>
      </dsp:nvSpPr>
      <dsp:spPr>
        <a:xfrm>
          <a:off x="0" y="0"/>
          <a:ext cx="8229600" cy="1602110"/>
        </a:xfrm>
        <a:prstGeom prst="rect">
          <a:avLst/>
        </a:prstGeom>
        <a:solidFill>
          <a:schemeClr val="accent2">
            <a:shade val="90000"/>
            <a:hueOff val="0"/>
            <a:satOff val="0"/>
            <a:lumOff val="0"/>
            <a:alphaOff val="0"/>
          </a:schemeClr>
        </a:solidFill>
        <a:ln w="76200">
          <a:solidFill>
            <a:schemeClr val="tx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7650" tIns="247650" rIns="247650" bIns="247650" numCol="1" spcCol="1270" anchor="ctr" anchorCtr="0">
          <a:noAutofit/>
        </a:bodyPr>
        <a:lstStyle/>
        <a:p>
          <a:pPr lvl="0" algn="ctr" defTabSz="2889250" rtl="1">
            <a:lnSpc>
              <a:spcPct val="90000"/>
            </a:lnSpc>
            <a:spcBef>
              <a:spcPct val="0"/>
            </a:spcBef>
            <a:spcAft>
              <a:spcPct val="35000"/>
            </a:spcAft>
          </a:pPr>
          <a:r>
            <a:rPr lang="ar-SA" sz="6500" b="1" kern="1200" dirty="0" smtClean="0"/>
            <a:t>أمثلة على ذلك</a:t>
          </a:r>
          <a:r>
            <a:rPr lang="ar-EG" sz="6500" b="1" kern="1200" dirty="0" smtClean="0"/>
            <a:t> </a:t>
          </a:r>
          <a:endParaRPr lang="ar-EG" sz="6500" kern="1200" dirty="0"/>
        </a:p>
      </dsp:txBody>
      <dsp:txXfrm>
        <a:off x="0" y="0"/>
        <a:ext cx="8229600" cy="1602110"/>
      </dsp:txXfrm>
    </dsp:sp>
    <dsp:sp modelId="{631C453A-F94F-4B00-9DDA-33089FCF5DBB}">
      <dsp:nvSpPr>
        <dsp:cNvPr id="0" name=""/>
        <dsp:cNvSpPr/>
      </dsp:nvSpPr>
      <dsp:spPr>
        <a:xfrm>
          <a:off x="0" y="1652106"/>
          <a:ext cx="2740521" cy="3364432"/>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76200">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1">
            <a:lnSpc>
              <a:spcPct val="90000"/>
            </a:lnSpc>
            <a:spcBef>
              <a:spcPct val="0"/>
            </a:spcBef>
            <a:spcAft>
              <a:spcPct val="35000"/>
            </a:spcAft>
          </a:pPr>
          <a:r>
            <a:rPr lang="ar-EG" sz="3600" b="1" kern="1200" dirty="0" smtClean="0"/>
            <a:t>- </a:t>
          </a:r>
          <a:r>
            <a:rPr lang="ar-SA" sz="3600" b="1" kern="1200" dirty="0" smtClean="0"/>
            <a:t>إذا كانت الصراحة والصدق من الأمور المحببة والسوية، فإن الكذب والنفاق والرياء مشكلة </a:t>
          </a:r>
          <a:endParaRPr lang="ar-EG" sz="3600" kern="1200" dirty="0"/>
        </a:p>
      </dsp:txBody>
      <dsp:txXfrm>
        <a:off x="0" y="1652106"/>
        <a:ext cx="2740521" cy="3364432"/>
      </dsp:txXfrm>
    </dsp:sp>
    <dsp:sp modelId="{B31FFAA5-FB4D-474A-A527-A76C5D39377F}">
      <dsp:nvSpPr>
        <dsp:cNvPr id="0" name=""/>
        <dsp:cNvSpPr/>
      </dsp:nvSpPr>
      <dsp:spPr>
        <a:xfrm>
          <a:off x="2744539" y="1602110"/>
          <a:ext cx="2740521" cy="3364432"/>
        </a:xfrm>
        <a:prstGeom prst="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57150">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1">
            <a:lnSpc>
              <a:spcPct val="90000"/>
            </a:lnSpc>
            <a:spcBef>
              <a:spcPct val="0"/>
            </a:spcBef>
            <a:spcAft>
              <a:spcPct val="35000"/>
            </a:spcAft>
          </a:pPr>
          <a:r>
            <a:rPr lang="ar-EG" sz="3600" b="1" kern="1200" dirty="0" smtClean="0"/>
            <a:t>- </a:t>
          </a:r>
          <a:r>
            <a:rPr lang="ar-SA" sz="3600" b="1" kern="1200" dirty="0" smtClean="0"/>
            <a:t>إذا كان الاستقرار في المجتمع هو الأساس، فإن الهجرة مشكلة.</a:t>
          </a:r>
          <a:endParaRPr lang="ar-EG" sz="3600" kern="1200" dirty="0"/>
        </a:p>
      </dsp:txBody>
      <dsp:txXfrm>
        <a:off x="2744539" y="1602110"/>
        <a:ext cx="2740521" cy="3364432"/>
      </dsp:txXfrm>
    </dsp:sp>
    <dsp:sp modelId="{000D4C0E-4F51-498E-B455-960198399C09}">
      <dsp:nvSpPr>
        <dsp:cNvPr id="0" name=""/>
        <dsp:cNvSpPr/>
      </dsp:nvSpPr>
      <dsp:spPr>
        <a:xfrm>
          <a:off x="5485060" y="1602110"/>
          <a:ext cx="2740521" cy="3364432"/>
        </a:xfrm>
        <a:prstGeom prst="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76200">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1">
            <a:lnSpc>
              <a:spcPct val="90000"/>
            </a:lnSpc>
            <a:spcBef>
              <a:spcPct val="0"/>
            </a:spcBef>
            <a:spcAft>
              <a:spcPct val="35000"/>
            </a:spcAft>
          </a:pPr>
          <a:r>
            <a:rPr lang="ar-EG" sz="3600" b="1" kern="1200" dirty="0" smtClean="0"/>
            <a:t>- </a:t>
          </a:r>
          <a:r>
            <a:rPr lang="ar-SA" sz="3600" b="1" kern="1200" dirty="0" smtClean="0"/>
            <a:t>إذا كان الزواج واستمراره شيئاً معتاد، فإن الطلاق مشكلة.</a:t>
          </a:r>
          <a:endParaRPr lang="ar-EG" sz="3600" kern="1200" dirty="0"/>
        </a:p>
      </dsp:txBody>
      <dsp:txXfrm>
        <a:off x="5485060" y="1602110"/>
        <a:ext cx="2740521" cy="3364432"/>
      </dsp:txXfrm>
    </dsp:sp>
    <dsp:sp modelId="{D6C43644-82B3-46E5-A935-8ED31680AB4E}">
      <dsp:nvSpPr>
        <dsp:cNvPr id="0" name=""/>
        <dsp:cNvSpPr/>
      </dsp:nvSpPr>
      <dsp:spPr>
        <a:xfrm>
          <a:off x="0" y="4966543"/>
          <a:ext cx="8229600" cy="373825"/>
        </a:xfrm>
        <a:prstGeom prst="rect">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0357C-CD20-4DDA-A9B9-37880BCCA8BA}">
      <dsp:nvSpPr>
        <dsp:cNvPr id="0" name=""/>
        <dsp:cNvSpPr/>
      </dsp:nvSpPr>
      <dsp:spPr>
        <a:xfrm>
          <a:off x="4695402" y="333237"/>
          <a:ext cx="1707802" cy="1707802"/>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التمييز بين المعلومات والادعاءات.</a:t>
          </a:r>
          <a:endParaRPr lang="ar-EG" sz="2800" kern="1200" dirty="0"/>
        </a:p>
      </dsp:txBody>
      <dsp:txXfrm>
        <a:off x="4695402" y="333237"/>
        <a:ext cx="1707802" cy="1707802"/>
      </dsp:txXfrm>
    </dsp:sp>
    <dsp:sp modelId="{B291B1BE-F0D9-42D0-821D-AE98ABB9C895}">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3">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932B645B-CD5C-4A8D-9A94-38E091FA2405}">
      <dsp:nvSpPr>
        <dsp:cNvPr id="0" name=""/>
        <dsp:cNvSpPr/>
      </dsp:nvSpPr>
      <dsp:spPr>
        <a:xfrm>
          <a:off x="3260898" y="2817871"/>
          <a:ext cx="1707802" cy="1707802"/>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التنبؤ بما يترتب على القرار أو الحل.</a:t>
          </a:r>
          <a:endParaRPr lang="ar-EG" sz="2800" kern="1200" dirty="0"/>
        </a:p>
      </dsp:txBody>
      <dsp:txXfrm>
        <a:off x="3260898" y="2817871"/>
        <a:ext cx="1707802" cy="1707802"/>
      </dsp:txXfrm>
    </dsp:sp>
    <dsp:sp modelId="{9D5CE641-9C44-428A-A76E-365658D6C3D4}">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3">
            <a:hueOff val="5625132"/>
            <a:satOff val="-8440"/>
            <a:lumOff val="-1373"/>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90A89E55-2F84-4527-B033-8A78410873B8}">
      <dsp:nvSpPr>
        <dsp:cNvPr id="0" name=""/>
        <dsp:cNvSpPr/>
      </dsp:nvSpPr>
      <dsp:spPr>
        <a:xfrm>
          <a:off x="1826394" y="333237"/>
          <a:ext cx="1707802" cy="1707802"/>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rtl="1">
            <a:lnSpc>
              <a:spcPct val="90000"/>
            </a:lnSpc>
            <a:spcBef>
              <a:spcPct val="0"/>
            </a:spcBef>
            <a:spcAft>
              <a:spcPct val="35000"/>
            </a:spcAft>
          </a:pPr>
          <a:r>
            <a:rPr lang="ar-EG" sz="3000" b="1" kern="1200" dirty="0" smtClean="0"/>
            <a:t>تحديد </a:t>
          </a:r>
          <a:r>
            <a:rPr lang="ar-SA" sz="3000" b="1" kern="1200" dirty="0" smtClean="0"/>
            <a:t>مصداقية </a:t>
          </a:r>
          <a:r>
            <a:rPr lang="ar-EG" sz="3000" b="1" kern="1200" dirty="0" smtClean="0"/>
            <a:t>مصدر </a:t>
          </a:r>
          <a:r>
            <a:rPr lang="ar-SA" sz="3000" b="1" kern="1200" dirty="0" smtClean="0"/>
            <a:t>المعلومات.</a:t>
          </a:r>
          <a:r>
            <a:rPr lang="ar-EG" sz="3000" b="1" kern="1200" dirty="0" smtClean="0"/>
            <a:t> </a:t>
          </a:r>
          <a:endParaRPr lang="ar-EG" sz="3000" kern="1200" dirty="0"/>
        </a:p>
      </dsp:txBody>
      <dsp:txXfrm>
        <a:off x="1826394" y="333237"/>
        <a:ext cx="1707802" cy="1707802"/>
      </dsp:txXfrm>
    </dsp:sp>
    <dsp:sp modelId="{7F7B7E4C-C192-4022-9AF1-092FB59744FD}">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3">
            <a:hueOff val="11250264"/>
            <a:satOff val="-16880"/>
            <a:lumOff val="-2745"/>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0357C-CD20-4DDA-A9B9-37880BCCA8BA}">
      <dsp:nvSpPr>
        <dsp:cNvPr id="0" name=""/>
        <dsp:cNvSpPr/>
      </dsp:nvSpPr>
      <dsp:spPr>
        <a:xfrm>
          <a:off x="5141517" y="193424"/>
          <a:ext cx="1679674" cy="1679674"/>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الشعور بالحاجة إلى التفكير </a:t>
          </a:r>
          <a:endParaRPr lang="ar-EG" sz="2800" kern="1200" dirty="0"/>
        </a:p>
      </dsp:txBody>
      <dsp:txXfrm>
        <a:off x="5141517" y="193424"/>
        <a:ext cx="1679674" cy="1679674"/>
      </dsp:txXfrm>
    </dsp:sp>
    <dsp:sp modelId="{B291B1BE-F0D9-42D0-821D-AE98ABB9C895}">
      <dsp:nvSpPr>
        <dsp:cNvPr id="0" name=""/>
        <dsp:cNvSpPr/>
      </dsp:nvSpPr>
      <dsp:spPr>
        <a:xfrm>
          <a:off x="2832966" y="-71451"/>
          <a:ext cx="3971122" cy="3971122"/>
        </a:xfrm>
        <a:prstGeom prst="circularArrow">
          <a:avLst>
            <a:gd name="adj1" fmla="val 8248"/>
            <a:gd name="adj2" fmla="val 576074"/>
            <a:gd name="adj3" fmla="val 1774122"/>
            <a:gd name="adj4" fmla="val 51592"/>
            <a:gd name="adj5" fmla="val 9623"/>
          </a:avLst>
        </a:prstGeom>
        <a:solidFill>
          <a:schemeClr val="accent3">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932B645B-CD5C-4A8D-9A94-38E091FA2405}">
      <dsp:nvSpPr>
        <dsp:cNvPr id="0" name=""/>
        <dsp:cNvSpPr/>
      </dsp:nvSpPr>
      <dsp:spPr>
        <a:xfrm>
          <a:off x="3304835" y="2369351"/>
          <a:ext cx="2528531" cy="2220008"/>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استحضار المعلومات والخبرات المختزنة للاستفادة منها في التعامل مع المسائل الجديدة التي تطرأ</a:t>
          </a:r>
          <a:endParaRPr lang="ar-EG" sz="2800" kern="1200" dirty="0"/>
        </a:p>
      </dsp:txBody>
      <dsp:txXfrm>
        <a:off x="3304835" y="2369351"/>
        <a:ext cx="2528531" cy="2220008"/>
      </dsp:txXfrm>
    </dsp:sp>
    <dsp:sp modelId="{9D5CE641-9C44-428A-A76E-365658D6C3D4}">
      <dsp:nvSpPr>
        <dsp:cNvPr id="0" name=""/>
        <dsp:cNvSpPr/>
      </dsp:nvSpPr>
      <dsp:spPr>
        <a:xfrm>
          <a:off x="1785936" y="-357203"/>
          <a:ext cx="3971122" cy="3971122"/>
        </a:xfrm>
        <a:prstGeom prst="circularArrow">
          <a:avLst>
            <a:gd name="adj1" fmla="val 8248"/>
            <a:gd name="adj2" fmla="val 576074"/>
            <a:gd name="adj3" fmla="val 8993774"/>
            <a:gd name="adj4" fmla="val 6695051"/>
            <a:gd name="adj5" fmla="val 9623"/>
          </a:avLst>
        </a:prstGeom>
        <a:solidFill>
          <a:schemeClr val="accent3">
            <a:hueOff val="5625132"/>
            <a:satOff val="-8440"/>
            <a:lumOff val="-1373"/>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90A89E55-2F84-4527-B033-8A78410873B8}">
      <dsp:nvSpPr>
        <dsp:cNvPr id="0" name=""/>
        <dsp:cNvSpPr/>
      </dsp:nvSpPr>
      <dsp:spPr>
        <a:xfrm>
          <a:off x="761267" y="253739"/>
          <a:ext cx="3496880" cy="1679674"/>
        </a:xfrm>
        <a:prstGeom prst="rect">
          <a:avLst/>
        </a:prstGeom>
        <a:noFill/>
        <a:ln w="57150">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rtl="1">
            <a:lnSpc>
              <a:spcPct val="90000"/>
            </a:lnSpc>
            <a:spcBef>
              <a:spcPct val="0"/>
            </a:spcBef>
            <a:spcAft>
              <a:spcPct val="35000"/>
            </a:spcAft>
          </a:pPr>
          <a:r>
            <a:rPr lang="ar-EG" sz="2900" b="1" kern="1200" dirty="0" smtClean="0"/>
            <a:t>البحث عن أفكار أخرى مساندة ودراستها للتعرف على مدى الاستفادة منها اختيار الحل الملائم واختباره  </a:t>
          </a:r>
          <a:endParaRPr lang="ar-EG" sz="2900" kern="1200" dirty="0"/>
        </a:p>
      </dsp:txBody>
      <dsp:txXfrm>
        <a:off x="761267" y="253739"/>
        <a:ext cx="3496880" cy="1679674"/>
      </dsp:txXfrm>
    </dsp:sp>
    <dsp:sp modelId="{7F7B7E4C-C192-4022-9AF1-092FB59744FD}">
      <dsp:nvSpPr>
        <dsp:cNvPr id="0" name=""/>
        <dsp:cNvSpPr/>
      </dsp:nvSpPr>
      <dsp:spPr>
        <a:xfrm>
          <a:off x="2075792" y="-442209"/>
          <a:ext cx="3971122" cy="3971122"/>
        </a:xfrm>
        <a:prstGeom prst="circularArrow">
          <a:avLst>
            <a:gd name="adj1" fmla="val 8248"/>
            <a:gd name="adj2" fmla="val 576074"/>
            <a:gd name="adj3" fmla="val 18112827"/>
            <a:gd name="adj4" fmla="val 13935728"/>
            <a:gd name="adj5" fmla="val 9623"/>
          </a:avLst>
        </a:prstGeom>
        <a:solidFill>
          <a:schemeClr val="accent3">
            <a:hueOff val="11250264"/>
            <a:satOff val="-16880"/>
            <a:lumOff val="-2745"/>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BAE69-A097-40C2-A1C2-35BE420991BB}">
      <dsp:nvSpPr>
        <dsp:cNvPr id="0" name=""/>
        <dsp:cNvSpPr/>
      </dsp:nvSpPr>
      <dsp:spPr>
        <a:xfrm>
          <a:off x="1302630" y="833807"/>
          <a:ext cx="4386024" cy="4386024"/>
        </a:xfrm>
        <a:prstGeom prst="blockArc">
          <a:avLst>
            <a:gd name="adj1" fmla="val 10842423"/>
            <a:gd name="adj2" fmla="val 17333995"/>
            <a:gd name="adj3" fmla="val 4636"/>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E4215EB-3A21-4056-AC4D-F34F852CF162}">
      <dsp:nvSpPr>
        <dsp:cNvPr id="0" name=""/>
        <dsp:cNvSpPr/>
      </dsp:nvSpPr>
      <dsp:spPr>
        <a:xfrm>
          <a:off x="1299731" y="921883"/>
          <a:ext cx="4386024" cy="4386024"/>
        </a:xfrm>
        <a:prstGeom prst="blockArc">
          <a:avLst>
            <a:gd name="adj1" fmla="val 4268990"/>
            <a:gd name="adj2" fmla="val 10983853"/>
            <a:gd name="adj3" fmla="val 4636"/>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ECC17A6-0F85-441B-9B08-ED2670535138}">
      <dsp:nvSpPr>
        <dsp:cNvPr id="0" name=""/>
        <dsp:cNvSpPr/>
      </dsp:nvSpPr>
      <dsp:spPr>
        <a:xfrm>
          <a:off x="2389333" y="844189"/>
          <a:ext cx="4386024" cy="4386024"/>
        </a:xfrm>
        <a:prstGeom prst="blockArc">
          <a:avLst>
            <a:gd name="adj1" fmla="val 21540920"/>
            <a:gd name="adj2" fmla="val 6041584"/>
            <a:gd name="adj3" fmla="val 4636"/>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B16D14-4001-4615-928B-6DF9DC3894FF}">
      <dsp:nvSpPr>
        <dsp:cNvPr id="0" name=""/>
        <dsp:cNvSpPr/>
      </dsp:nvSpPr>
      <dsp:spPr>
        <a:xfrm>
          <a:off x="2391600" y="912553"/>
          <a:ext cx="4386024" cy="4386024"/>
        </a:xfrm>
        <a:prstGeom prst="blockArc">
          <a:avLst>
            <a:gd name="adj1" fmla="val 15562323"/>
            <a:gd name="adj2" fmla="val 21431145"/>
            <a:gd name="adj3" fmla="val 463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77C0189-9C3A-4F26-9B69-06C8620F19A9}">
      <dsp:nvSpPr>
        <dsp:cNvPr id="0" name=""/>
        <dsp:cNvSpPr/>
      </dsp:nvSpPr>
      <dsp:spPr>
        <a:xfrm>
          <a:off x="3075249" y="1991394"/>
          <a:ext cx="2219240" cy="201721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ar-EG" sz="3200" b="1" kern="1200" dirty="0" smtClean="0">
              <a:solidFill>
                <a:schemeClr val="bg1"/>
              </a:solidFill>
            </a:rPr>
            <a:t>أبرز خصائص </a:t>
          </a:r>
          <a:r>
            <a:rPr lang="ar-SA" sz="3200" b="1" kern="1200" dirty="0" smtClean="0">
              <a:solidFill>
                <a:schemeClr val="bg1"/>
              </a:solidFill>
            </a:rPr>
            <a:t>التفكير المنطقي</a:t>
          </a:r>
          <a:endParaRPr lang="ar-EG" sz="3200" b="1" kern="1200" dirty="0">
            <a:solidFill>
              <a:schemeClr val="bg1"/>
            </a:solidFill>
          </a:endParaRPr>
        </a:p>
      </dsp:txBody>
      <dsp:txXfrm>
        <a:off x="3400249" y="2286808"/>
        <a:ext cx="1569240" cy="1426388"/>
      </dsp:txXfrm>
    </dsp:sp>
    <dsp:sp modelId="{65C553DC-571E-478B-BBBF-BA77BE0DEA57}">
      <dsp:nvSpPr>
        <dsp:cNvPr id="0" name=""/>
        <dsp:cNvSpPr/>
      </dsp:nvSpPr>
      <dsp:spPr>
        <a:xfrm>
          <a:off x="2621184" y="-8337"/>
          <a:ext cx="3136688" cy="201694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57150" cmpd="dbl">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يعتمد على العقل وعلى المعلومات والخبرات المختزنة</a:t>
          </a:r>
          <a:endParaRPr lang="ar-EG" sz="2800" b="1" kern="1200" dirty="0"/>
        </a:p>
      </dsp:txBody>
      <dsp:txXfrm>
        <a:off x="3080541" y="287038"/>
        <a:ext cx="2217974" cy="1426196"/>
      </dsp:txXfrm>
    </dsp:sp>
    <dsp:sp modelId="{A0C861FF-A37D-4E5B-8A0F-03C719C6B8FE}">
      <dsp:nvSpPr>
        <dsp:cNvPr id="0" name=""/>
        <dsp:cNvSpPr/>
      </dsp:nvSpPr>
      <dsp:spPr>
        <a:xfrm>
          <a:off x="5510718" y="2294362"/>
          <a:ext cx="2426977" cy="1412051"/>
        </a:xfrm>
        <a:prstGeom prst="ellipse">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ar-EG" sz="2800" b="1" kern="1200" dirty="0" smtClean="0"/>
            <a:t>تفكير نام متطور ينمو مع تقدم العمر </a:t>
          </a:r>
          <a:endParaRPr lang="ar-EG" sz="2800" b="1" kern="1200" dirty="0"/>
        </a:p>
      </dsp:txBody>
      <dsp:txXfrm>
        <a:off x="5866141" y="2501152"/>
        <a:ext cx="1716131" cy="998471"/>
      </dsp:txXfrm>
    </dsp:sp>
    <dsp:sp modelId="{C3C6FB3F-6F8A-4B69-90A9-A6EE6A315445}">
      <dsp:nvSpPr>
        <dsp:cNvPr id="0" name=""/>
        <dsp:cNvSpPr/>
      </dsp:nvSpPr>
      <dsp:spPr>
        <a:xfrm>
          <a:off x="2611865" y="4436155"/>
          <a:ext cx="3146008" cy="1412051"/>
        </a:xfrm>
        <a:prstGeom prst="ellipse">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rtl="1">
            <a:lnSpc>
              <a:spcPct val="90000"/>
            </a:lnSpc>
            <a:spcBef>
              <a:spcPct val="0"/>
            </a:spcBef>
            <a:spcAft>
              <a:spcPct val="35000"/>
            </a:spcAft>
          </a:pPr>
          <a:r>
            <a:rPr lang="ar-EG" sz="2700" b="1" kern="1200" dirty="0" smtClean="0"/>
            <a:t>يتسم بتدرج مراحله وبترتيب خطواته </a:t>
          </a:r>
          <a:endParaRPr lang="ar-EG" sz="2700" b="1" kern="1200" dirty="0"/>
        </a:p>
      </dsp:txBody>
      <dsp:txXfrm>
        <a:off x="3072587" y="4642945"/>
        <a:ext cx="2224564" cy="998471"/>
      </dsp:txXfrm>
    </dsp:sp>
    <dsp:sp modelId="{A97726F6-810C-4F80-994B-C96F4C3BBFBF}">
      <dsp:nvSpPr>
        <dsp:cNvPr id="0" name=""/>
        <dsp:cNvSpPr/>
      </dsp:nvSpPr>
      <dsp:spPr>
        <a:xfrm>
          <a:off x="0" y="1714486"/>
          <a:ext cx="2707255" cy="2571797"/>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57150">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b="1" kern="1200" dirty="0" smtClean="0"/>
            <a:t>يعتمد على عدد من العمليات العقلية مثل: المقارنة، التصنيف، التنظيم، التحليل، التركيب</a:t>
          </a:r>
          <a:endParaRPr lang="ar-EG" sz="2400" b="1" kern="1200" dirty="0"/>
        </a:p>
      </dsp:txBody>
      <dsp:txXfrm>
        <a:off x="396468" y="2091117"/>
        <a:ext cx="1914319" cy="18185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D6B31-2ED4-4FE0-9E86-5D5D22F50AFA}">
      <dsp:nvSpPr>
        <dsp:cNvPr id="0" name=""/>
        <dsp:cNvSpPr/>
      </dsp:nvSpPr>
      <dsp:spPr>
        <a:xfrm>
          <a:off x="1208019" y="2152"/>
          <a:ext cx="2583805" cy="1291902"/>
        </a:xfrm>
        <a:prstGeom prst="roundRect">
          <a:avLst>
            <a:gd name="adj" fmla="val 10000"/>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1">
            <a:lnSpc>
              <a:spcPct val="90000"/>
            </a:lnSpc>
            <a:spcBef>
              <a:spcPct val="0"/>
            </a:spcBef>
            <a:spcAft>
              <a:spcPct val="35000"/>
            </a:spcAft>
          </a:pPr>
          <a:r>
            <a:rPr lang="ar-SA" sz="2300" b="1" kern="1200" dirty="0" smtClean="0"/>
            <a:t>النظر للموقف التعليمي على أنه رياضة فكرية أساسها الحوار والمناقشة</a:t>
          </a:r>
          <a:endParaRPr lang="ar-EG" sz="2300" kern="1200" dirty="0"/>
        </a:p>
      </dsp:txBody>
      <dsp:txXfrm>
        <a:off x="1245858" y="39991"/>
        <a:ext cx="2508127" cy="1216224"/>
      </dsp:txXfrm>
    </dsp:sp>
    <dsp:sp modelId="{B4871B7D-0A6E-4AD7-927A-BA8C16CB3B09}">
      <dsp:nvSpPr>
        <dsp:cNvPr id="0" name=""/>
        <dsp:cNvSpPr/>
      </dsp:nvSpPr>
      <dsp:spPr>
        <a:xfrm>
          <a:off x="1466399" y="1294054"/>
          <a:ext cx="258380" cy="968926"/>
        </a:xfrm>
        <a:custGeom>
          <a:avLst/>
          <a:gdLst/>
          <a:ahLst/>
          <a:cxnLst/>
          <a:rect l="0" t="0" r="0" b="0"/>
          <a:pathLst>
            <a:path>
              <a:moveTo>
                <a:pt x="0" y="0"/>
              </a:moveTo>
              <a:lnTo>
                <a:pt x="0" y="968926"/>
              </a:lnTo>
              <a:lnTo>
                <a:pt x="258380" y="968926"/>
              </a:lnTo>
            </a:path>
          </a:pathLst>
        </a:custGeom>
        <a:noFill/>
        <a:ln w="5715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CDD378F-518E-414F-80B9-2FBDE033D1B2}">
      <dsp:nvSpPr>
        <dsp:cNvPr id="0" name=""/>
        <dsp:cNvSpPr/>
      </dsp:nvSpPr>
      <dsp:spPr>
        <a:xfrm>
          <a:off x="1724780" y="1617030"/>
          <a:ext cx="2067044" cy="1291902"/>
        </a:xfrm>
        <a:prstGeom prst="roundRect">
          <a:avLst>
            <a:gd name="adj" fmla="val 10000"/>
          </a:avLst>
        </a:prstGeom>
        <a:solidFill>
          <a:srgbClr val="FFC000">
            <a:alpha val="90000"/>
          </a:srgb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1">
            <a:lnSpc>
              <a:spcPct val="90000"/>
            </a:lnSpc>
            <a:spcBef>
              <a:spcPct val="0"/>
            </a:spcBef>
            <a:spcAft>
              <a:spcPct val="35000"/>
            </a:spcAft>
          </a:pPr>
          <a:r>
            <a:rPr lang="ar-EG" sz="2000" b="1" kern="1200" dirty="0" smtClean="0"/>
            <a:t>تنظيم المادة المعروضة بصورة أكثر فاعلية لتحقيق النتائج المرغوبة</a:t>
          </a:r>
          <a:endParaRPr lang="ar-EG" sz="2000" kern="1200" dirty="0"/>
        </a:p>
      </dsp:txBody>
      <dsp:txXfrm>
        <a:off x="1762619" y="1654869"/>
        <a:ext cx="1991366" cy="1216224"/>
      </dsp:txXfrm>
    </dsp:sp>
    <dsp:sp modelId="{EF00EC15-33BB-4993-A19B-D2338D36CEDD}">
      <dsp:nvSpPr>
        <dsp:cNvPr id="0" name=""/>
        <dsp:cNvSpPr/>
      </dsp:nvSpPr>
      <dsp:spPr>
        <a:xfrm>
          <a:off x="1466399" y="1294054"/>
          <a:ext cx="258380" cy="2583805"/>
        </a:xfrm>
        <a:custGeom>
          <a:avLst/>
          <a:gdLst/>
          <a:ahLst/>
          <a:cxnLst/>
          <a:rect l="0" t="0" r="0" b="0"/>
          <a:pathLst>
            <a:path>
              <a:moveTo>
                <a:pt x="0" y="0"/>
              </a:moveTo>
              <a:lnTo>
                <a:pt x="0" y="2583805"/>
              </a:lnTo>
              <a:lnTo>
                <a:pt x="258380" y="2583805"/>
              </a:lnTo>
            </a:path>
          </a:pathLst>
        </a:custGeom>
        <a:noFill/>
        <a:ln w="5715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86065C6-6083-4F9E-86F9-7E0A3EE09225}">
      <dsp:nvSpPr>
        <dsp:cNvPr id="0" name=""/>
        <dsp:cNvSpPr/>
      </dsp:nvSpPr>
      <dsp:spPr>
        <a:xfrm>
          <a:off x="1724780" y="3231908"/>
          <a:ext cx="2067044" cy="1291902"/>
        </a:xfrm>
        <a:prstGeom prst="roundRect">
          <a:avLst>
            <a:gd name="adj" fmla="val 10000"/>
          </a:avLst>
        </a:prstGeom>
        <a:solidFill>
          <a:srgbClr val="FFFF00">
            <a:alpha val="90000"/>
          </a:srgb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1">
            <a:lnSpc>
              <a:spcPct val="90000"/>
            </a:lnSpc>
            <a:spcBef>
              <a:spcPct val="0"/>
            </a:spcBef>
            <a:spcAft>
              <a:spcPct val="35000"/>
            </a:spcAft>
          </a:pPr>
          <a:r>
            <a:rPr lang="ar-SA" sz="2000" b="1" kern="1200" dirty="0" smtClean="0"/>
            <a:t>الامتحانات لابد أن تكون وسيلة لتشجيع الطلاب وتوسيع دائرة معارفهم</a:t>
          </a:r>
          <a:endParaRPr lang="ar-EG" sz="2000" kern="1200" dirty="0"/>
        </a:p>
      </dsp:txBody>
      <dsp:txXfrm>
        <a:off x="1762619" y="3269747"/>
        <a:ext cx="1991366" cy="1216224"/>
      </dsp:txXfrm>
    </dsp:sp>
    <dsp:sp modelId="{0BA95AB2-1F20-45BC-99A7-AC8A21D927E6}">
      <dsp:nvSpPr>
        <dsp:cNvPr id="0" name=""/>
        <dsp:cNvSpPr/>
      </dsp:nvSpPr>
      <dsp:spPr>
        <a:xfrm>
          <a:off x="4437775" y="2152"/>
          <a:ext cx="2583805" cy="1291902"/>
        </a:xfrm>
        <a:prstGeom prst="roundRect">
          <a:avLst>
            <a:gd name="adj" fmla="val 10000"/>
          </a:avLst>
        </a:prstGeom>
        <a:solidFill>
          <a:schemeClr val="accent1">
            <a:hueOff val="0"/>
            <a:satOff val="0"/>
            <a:lumOff val="0"/>
            <a:alphaOff val="0"/>
          </a:scheme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1">
            <a:lnSpc>
              <a:spcPct val="90000"/>
            </a:lnSpc>
            <a:spcBef>
              <a:spcPct val="0"/>
            </a:spcBef>
            <a:spcAft>
              <a:spcPct val="35000"/>
            </a:spcAft>
          </a:pPr>
          <a:r>
            <a:rPr lang="ar-SA" sz="2300" b="1" kern="1200" dirty="0" smtClean="0"/>
            <a:t>معرفة أشمل بالمادة وخيال خصب.</a:t>
          </a:r>
          <a:endParaRPr lang="ar-EG" sz="2300" kern="1200" dirty="0"/>
        </a:p>
      </dsp:txBody>
      <dsp:txXfrm>
        <a:off x="4475614" y="39991"/>
        <a:ext cx="2508127" cy="1216224"/>
      </dsp:txXfrm>
    </dsp:sp>
    <dsp:sp modelId="{5974155F-38FD-4CC6-ABAE-336CC316B558}">
      <dsp:nvSpPr>
        <dsp:cNvPr id="0" name=""/>
        <dsp:cNvSpPr/>
      </dsp:nvSpPr>
      <dsp:spPr>
        <a:xfrm>
          <a:off x="4696156" y="1294054"/>
          <a:ext cx="258380" cy="968926"/>
        </a:xfrm>
        <a:custGeom>
          <a:avLst/>
          <a:gdLst/>
          <a:ahLst/>
          <a:cxnLst/>
          <a:rect l="0" t="0" r="0" b="0"/>
          <a:pathLst>
            <a:path>
              <a:moveTo>
                <a:pt x="0" y="0"/>
              </a:moveTo>
              <a:lnTo>
                <a:pt x="0" y="968926"/>
              </a:lnTo>
              <a:lnTo>
                <a:pt x="258380" y="968926"/>
              </a:lnTo>
            </a:path>
          </a:pathLst>
        </a:custGeom>
        <a:noFill/>
        <a:ln w="5715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575A73A-88C0-4654-81ED-165289FAC9CE}">
      <dsp:nvSpPr>
        <dsp:cNvPr id="0" name=""/>
        <dsp:cNvSpPr/>
      </dsp:nvSpPr>
      <dsp:spPr>
        <a:xfrm>
          <a:off x="4954536" y="1617030"/>
          <a:ext cx="2067044" cy="1291902"/>
        </a:xfrm>
        <a:prstGeom prst="roundRect">
          <a:avLst>
            <a:gd name="adj" fmla="val 10000"/>
          </a:avLst>
        </a:prstGeom>
        <a:solidFill>
          <a:srgbClr val="FFC000">
            <a:alpha val="90000"/>
          </a:srgb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rtl="1">
            <a:lnSpc>
              <a:spcPct val="90000"/>
            </a:lnSpc>
            <a:spcBef>
              <a:spcPct val="0"/>
            </a:spcBef>
            <a:spcAft>
              <a:spcPct val="35000"/>
            </a:spcAft>
          </a:pPr>
          <a:r>
            <a:rPr lang="ar-EG" sz="1700" b="1" kern="1200" dirty="0" smtClean="0"/>
            <a:t>اختبار المعاني بالمناقشة والتحليل وبالخبرات المتجددة، حيث أن خبرات الطلاب الماضية يمكن أن تكون نقطة بداية</a:t>
          </a:r>
          <a:endParaRPr lang="ar-EG" sz="1700" kern="1200" dirty="0"/>
        </a:p>
      </dsp:txBody>
      <dsp:txXfrm>
        <a:off x="4992375" y="1654869"/>
        <a:ext cx="1991366" cy="1216224"/>
      </dsp:txXfrm>
    </dsp:sp>
    <dsp:sp modelId="{0C8AEEA0-52A5-474F-875B-4E36FC8FF490}">
      <dsp:nvSpPr>
        <dsp:cNvPr id="0" name=""/>
        <dsp:cNvSpPr/>
      </dsp:nvSpPr>
      <dsp:spPr>
        <a:xfrm>
          <a:off x="4696156" y="1294054"/>
          <a:ext cx="258380" cy="2583805"/>
        </a:xfrm>
        <a:custGeom>
          <a:avLst/>
          <a:gdLst/>
          <a:ahLst/>
          <a:cxnLst/>
          <a:rect l="0" t="0" r="0" b="0"/>
          <a:pathLst>
            <a:path>
              <a:moveTo>
                <a:pt x="0" y="0"/>
              </a:moveTo>
              <a:lnTo>
                <a:pt x="0" y="2583805"/>
              </a:lnTo>
              <a:lnTo>
                <a:pt x="258380" y="2583805"/>
              </a:lnTo>
            </a:path>
          </a:pathLst>
        </a:custGeom>
        <a:noFill/>
        <a:ln w="5715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EE655A7-CE75-4C86-ABAD-C1ADBFAD9D2E}">
      <dsp:nvSpPr>
        <dsp:cNvPr id="0" name=""/>
        <dsp:cNvSpPr/>
      </dsp:nvSpPr>
      <dsp:spPr>
        <a:xfrm>
          <a:off x="4954536" y="3231908"/>
          <a:ext cx="2067044" cy="1291902"/>
        </a:xfrm>
        <a:prstGeom prst="roundRect">
          <a:avLst>
            <a:gd name="adj" fmla="val 10000"/>
          </a:avLst>
        </a:prstGeom>
        <a:solidFill>
          <a:srgbClr val="FFFF00">
            <a:alpha val="90000"/>
          </a:srgbClr>
        </a:solidFill>
        <a:ln w="571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1">
            <a:lnSpc>
              <a:spcPct val="90000"/>
            </a:lnSpc>
            <a:spcBef>
              <a:spcPct val="0"/>
            </a:spcBef>
            <a:spcAft>
              <a:spcPct val="35000"/>
            </a:spcAft>
          </a:pPr>
          <a:r>
            <a:rPr lang="ar-SA" sz="2000" b="1" kern="1200" dirty="0" smtClean="0"/>
            <a:t>تعويدهم الاعتماد على أنفسهم وممارسة البحث.</a:t>
          </a:r>
          <a:endParaRPr lang="ar-EG" sz="2000" kern="1200" dirty="0"/>
        </a:p>
      </dsp:txBody>
      <dsp:txXfrm>
        <a:off x="4992375" y="3269747"/>
        <a:ext cx="1991366" cy="1216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36477-BD16-46BF-A178-734F870522F6}">
      <dsp:nvSpPr>
        <dsp:cNvPr id="0" name=""/>
        <dsp:cNvSpPr/>
      </dsp:nvSpPr>
      <dsp:spPr>
        <a:xfrm>
          <a:off x="0" y="0"/>
          <a:ext cx="8229600" cy="1709267"/>
        </a:xfrm>
        <a:prstGeom prst="rect">
          <a:avLst/>
        </a:prstGeom>
        <a:blipFill rotWithShape="0">
          <a:blip xmlns:r="http://schemas.openxmlformats.org/officeDocument/2006/relationships" r:embed="rId1"/>
          <a:tile tx="0" ty="0" sx="100000" sy="100000" flip="none" algn="tl"/>
        </a:blipFill>
        <a:ln w="76200">
          <a:solidFill>
            <a:schemeClr val="tx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90500" tIns="190500" rIns="190500" bIns="190500" numCol="1" spcCol="1270" anchor="ctr" anchorCtr="0">
          <a:noAutofit/>
        </a:bodyPr>
        <a:lstStyle/>
        <a:p>
          <a:pPr lvl="0" algn="ctr" defTabSz="2222500" rtl="1">
            <a:lnSpc>
              <a:spcPct val="90000"/>
            </a:lnSpc>
            <a:spcBef>
              <a:spcPct val="0"/>
            </a:spcBef>
            <a:spcAft>
              <a:spcPct val="35000"/>
            </a:spcAft>
          </a:pPr>
          <a:r>
            <a:rPr lang="ar-EG" sz="5000" b="1" kern="1200" dirty="0" smtClean="0">
              <a:solidFill>
                <a:schemeClr val="bg1"/>
              </a:solidFill>
            </a:rPr>
            <a:t>كيف نفرق بين المشكلة وأعراضها وظواهرها </a:t>
          </a:r>
          <a:endParaRPr lang="ar-EG" sz="5000" kern="1200" dirty="0">
            <a:solidFill>
              <a:schemeClr val="bg1"/>
            </a:solidFill>
          </a:endParaRPr>
        </a:p>
      </dsp:txBody>
      <dsp:txXfrm>
        <a:off x="0" y="0"/>
        <a:ext cx="8229600" cy="1709267"/>
      </dsp:txXfrm>
    </dsp:sp>
    <dsp:sp modelId="{631C453A-F94F-4B00-9DDA-33089FCF5DBB}">
      <dsp:nvSpPr>
        <dsp:cNvPr id="0" name=""/>
        <dsp:cNvSpPr/>
      </dsp:nvSpPr>
      <dsp:spPr>
        <a:xfrm>
          <a:off x="0" y="1762607"/>
          <a:ext cx="4114799" cy="3589462"/>
        </a:xfrm>
        <a:prstGeom prst="rect">
          <a:avLst/>
        </a:prstGeom>
        <a:blipFill rotWithShape="0">
          <a:blip xmlns:r="http://schemas.openxmlformats.org/officeDocument/2006/relationships" r:embed="rId2"/>
          <a:tile tx="0" ty="0" sx="100000" sy="100000" flip="none" algn="tl"/>
        </a:blipFill>
        <a:ln w="76200">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1">
            <a:lnSpc>
              <a:spcPct val="90000"/>
            </a:lnSpc>
            <a:spcBef>
              <a:spcPct val="0"/>
            </a:spcBef>
            <a:spcAft>
              <a:spcPct val="35000"/>
            </a:spcAft>
          </a:pPr>
          <a:r>
            <a:rPr lang="ar-EG" sz="3600" b="1" kern="1200" dirty="0" smtClean="0"/>
            <a:t>- الظاهرة أو العرض فهي عارض مؤقت ينشأ كنتيجة للمشكلة الحقيقية وتختفي باختفائها ( فمثلا سوء التغذية ظاهرة أو عرض ناتج عن مشكلة الفقر )</a:t>
          </a:r>
          <a:endParaRPr lang="ar-EG" sz="3600" kern="1200" dirty="0"/>
        </a:p>
      </dsp:txBody>
      <dsp:txXfrm>
        <a:off x="0" y="1762607"/>
        <a:ext cx="4114799" cy="3589462"/>
      </dsp:txXfrm>
    </dsp:sp>
    <dsp:sp modelId="{000D4C0E-4F51-498E-B455-960198399C09}">
      <dsp:nvSpPr>
        <dsp:cNvPr id="0" name=""/>
        <dsp:cNvSpPr/>
      </dsp:nvSpPr>
      <dsp:spPr>
        <a:xfrm>
          <a:off x="4114800" y="1709267"/>
          <a:ext cx="4114799" cy="3589462"/>
        </a:xfrm>
        <a:prstGeom prst="rect">
          <a:avLst/>
        </a:prstGeom>
        <a:blipFill rotWithShape="0">
          <a:blip xmlns:r="http://schemas.openxmlformats.org/officeDocument/2006/relationships" r:embed="rId3"/>
          <a:tile tx="0" ty="0" sx="100000" sy="100000" flip="none" algn="tl"/>
        </a:blipFill>
        <a:ln w="76200">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rtl="1">
            <a:lnSpc>
              <a:spcPct val="90000"/>
            </a:lnSpc>
            <a:spcBef>
              <a:spcPct val="0"/>
            </a:spcBef>
            <a:spcAft>
              <a:spcPct val="35000"/>
            </a:spcAft>
          </a:pPr>
          <a:r>
            <a:rPr lang="ar-EG" sz="4000" b="1" kern="1200" dirty="0" smtClean="0"/>
            <a:t>- المشكلة عقبة رئيسية تعوق المنظمة عن تحقيق هدف معين لا يتحقق إلا بحلها ( كالفقر مثلا )</a:t>
          </a:r>
          <a:r>
            <a:rPr lang="ar-SA" sz="4000" b="1" kern="1200" dirty="0" smtClean="0"/>
            <a:t>.</a:t>
          </a:r>
          <a:endParaRPr lang="ar-EG" sz="4000" kern="1200" dirty="0"/>
        </a:p>
      </dsp:txBody>
      <dsp:txXfrm>
        <a:off x="4114800" y="1709267"/>
        <a:ext cx="4114799" cy="3589462"/>
      </dsp:txXfrm>
    </dsp:sp>
    <dsp:sp modelId="{D6C43644-82B3-46E5-A935-8ED31680AB4E}">
      <dsp:nvSpPr>
        <dsp:cNvPr id="0" name=""/>
        <dsp:cNvSpPr/>
      </dsp:nvSpPr>
      <dsp:spPr>
        <a:xfrm>
          <a:off x="0" y="5298729"/>
          <a:ext cx="8229600" cy="398829"/>
        </a:xfrm>
        <a:prstGeom prst="rect">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3FE4C-6267-46DB-93D0-42D348B9D649}">
      <dsp:nvSpPr>
        <dsp:cNvPr id="0" name=""/>
        <dsp:cNvSpPr/>
      </dsp:nvSpPr>
      <dsp:spPr>
        <a:xfrm>
          <a:off x="157117" y="323"/>
          <a:ext cx="3769221" cy="2261532"/>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SA" sz="2600" b="1" kern="1200" dirty="0" smtClean="0">
              <a:solidFill>
                <a:schemeClr val="tx1"/>
              </a:solidFill>
            </a:rPr>
            <a:t>2- </a:t>
          </a:r>
          <a:r>
            <a:rPr lang="ar-EG" sz="2600" b="1" kern="1200" dirty="0" smtClean="0">
              <a:solidFill>
                <a:schemeClr val="tx1"/>
              </a:solidFill>
            </a:rPr>
            <a:t>لا </a:t>
          </a:r>
          <a:r>
            <a:rPr lang="ar-SA" sz="2600" b="1" kern="1200" dirty="0" smtClean="0">
              <a:solidFill>
                <a:schemeClr val="tx1"/>
              </a:solidFill>
            </a:rPr>
            <a:t>يمكن أن يكون لها سبب واحد </a:t>
          </a:r>
          <a:r>
            <a:rPr lang="ar-EG" sz="2600" b="1" kern="1200" dirty="0" smtClean="0">
              <a:solidFill>
                <a:schemeClr val="tx1"/>
              </a:solidFill>
            </a:rPr>
            <a:t>مهما كان هذا السبب وجيهًا وقويًا بمعنى آخر أن </a:t>
          </a:r>
          <a:r>
            <a:rPr lang="ar-SA" sz="2600" b="1" kern="1200" dirty="0" smtClean="0">
              <a:solidFill>
                <a:schemeClr val="tx1"/>
              </a:solidFill>
            </a:rPr>
            <a:t>للمشكلة الاجتماعية أسباب متعددة.</a:t>
          </a:r>
          <a:endParaRPr lang="ar-EG" sz="2600" kern="1200" dirty="0">
            <a:solidFill>
              <a:schemeClr val="tx1"/>
            </a:solidFill>
          </a:endParaRPr>
        </a:p>
      </dsp:txBody>
      <dsp:txXfrm>
        <a:off x="157117" y="323"/>
        <a:ext cx="3769221" cy="2261532"/>
      </dsp:txXfrm>
    </dsp:sp>
    <dsp:sp modelId="{58D34ADE-20D9-4A49-9E1A-FD5B769ED2A1}">
      <dsp:nvSpPr>
        <dsp:cNvPr id="0" name=""/>
        <dsp:cNvSpPr/>
      </dsp:nvSpPr>
      <dsp:spPr>
        <a:xfrm>
          <a:off x="4303261" y="323"/>
          <a:ext cx="3769221" cy="2261532"/>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SA" sz="2600" b="1" kern="1200" dirty="0" smtClean="0">
              <a:solidFill>
                <a:schemeClr val="tx1"/>
              </a:solidFill>
            </a:rPr>
            <a:t>1- متداخلة</a:t>
          </a:r>
          <a:r>
            <a:rPr lang="ar-EG" sz="2600" b="1" kern="1200" dirty="0" smtClean="0">
              <a:solidFill>
                <a:schemeClr val="tx1"/>
              </a:solidFill>
            </a:rPr>
            <a:t>:</a:t>
          </a:r>
          <a:r>
            <a:rPr lang="ar-SA" sz="2600" b="1" kern="1200" dirty="0" smtClean="0">
              <a:solidFill>
                <a:schemeClr val="tx1"/>
              </a:solidFill>
            </a:rPr>
            <a:t> حيث </a:t>
          </a:r>
          <a:r>
            <a:rPr lang="ar-SA" sz="2600" b="1" kern="1200" dirty="0" err="1" smtClean="0">
              <a:solidFill>
                <a:schemeClr val="tx1"/>
              </a:solidFill>
            </a:rPr>
            <a:t>ت</a:t>
          </a:r>
          <a:r>
            <a:rPr lang="ar-EG" sz="2600" b="1" kern="1200" dirty="0" smtClean="0">
              <a:solidFill>
                <a:schemeClr val="tx1"/>
              </a:solidFill>
            </a:rPr>
            <a:t>تداخل </a:t>
          </a:r>
          <a:r>
            <a:rPr lang="ar-SA" sz="2600" b="1" kern="1200" dirty="0" smtClean="0">
              <a:solidFill>
                <a:schemeClr val="tx1"/>
              </a:solidFill>
            </a:rPr>
            <a:t>مسبباتها وعواملها </a:t>
          </a:r>
          <a:r>
            <a:rPr lang="ar-EG" sz="2600" b="1" kern="1200" dirty="0" smtClean="0">
              <a:solidFill>
                <a:schemeClr val="tx1"/>
              </a:solidFill>
            </a:rPr>
            <a:t>التي تعود </a:t>
          </a:r>
          <a:r>
            <a:rPr lang="ar-SA" sz="2600" b="1" kern="1200" dirty="0" smtClean="0">
              <a:solidFill>
                <a:schemeClr val="tx1"/>
              </a:solidFill>
            </a:rPr>
            <a:t>إلى </a:t>
          </a:r>
          <a:r>
            <a:rPr lang="ar-SA" sz="2600" b="1" kern="1200" dirty="0" err="1" smtClean="0">
              <a:solidFill>
                <a:schemeClr val="tx1"/>
              </a:solidFill>
            </a:rPr>
            <a:t>ال</a:t>
          </a:r>
          <a:r>
            <a:rPr lang="ar-EG" sz="2600" b="1" kern="1200" dirty="0" err="1" smtClean="0">
              <a:solidFill>
                <a:schemeClr val="tx1"/>
              </a:solidFill>
            </a:rPr>
            <a:t>انظمة</a:t>
          </a:r>
          <a:r>
            <a:rPr lang="ar-EG" sz="2600" b="1" kern="1200" dirty="0" smtClean="0">
              <a:solidFill>
                <a:schemeClr val="tx1"/>
              </a:solidFill>
            </a:rPr>
            <a:t> الفرعية في المجتمع؛ </a:t>
          </a:r>
          <a:r>
            <a:rPr lang="ar-EG" sz="2600" b="1" kern="1200" dirty="0" err="1" smtClean="0">
              <a:solidFill>
                <a:schemeClr val="tx1"/>
              </a:solidFill>
            </a:rPr>
            <a:t>ف</a:t>
          </a:r>
          <a:r>
            <a:rPr lang="ar-SA" sz="2600" b="1" kern="1200" dirty="0" smtClean="0">
              <a:solidFill>
                <a:schemeClr val="tx1"/>
              </a:solidFill>
            </a:rPr>
            <a:t>الأمية</a:t>
          </a:r>
          <a:r>
            <a:rPr lang="ar-EG" sz="2600" b="1" kern="1200" dirty="0" smtClean="0">
              <a:solidFill>
                <a:schemeClr val="tx1"/>
              </a:solidFill>
            </a:rPr>
            <a:t> </a:t>
          </a:r>
          <a:r>
            <a:rPr lang="ar-SA" sz="2600" b="1" kern="1200" dirty="0" smtClean="0">
              <a:solidFill>
                <a:schemeClr val="tx1"/>
              </a:solidFill>
            </a:rPr>
            <a:t>مشكلة تعليمية</a:t>
          </a:r>
          <a:r>
            <a:rPr lang="ar-EG" sz="2600" b="1" kern="1200" dirty="0" smtClean="0">
              <a:solidFill>
                <a:schemeClr val="tx1"/>
              </a:solidFill>
            </a:rPr>
            <a:t>،</a:t>
          </a:r>
          <a:r>
            <a:rPr lang="ar-SA" sz="2600" b="1" kern="1200" dirty="0" smtClean="0">
              <a:solidFill>
                <a:schemeClr val="tx1"/>
              </a:solidFill>
            </a:rPr>
            <a:t> إلا أنها ترتبط بالعديد من الأنظمة الاقتصادية والثقافية والعائلية.</a:t>
          </a:r>
          <a:endParaRPr lang="ar-EG" sz="2600" kern="1200" dirty="0">
            <a:solidFill>
              <a:schemeClr val="tx1"/>
            </a:solidFill>
          </a:endParaRPr>
        </a:p>
      </dsp:txBody>
      <dsp:txXfrm>
        <a:off x="4303261" y="323"/>
        <a:ext cx="3769221" cy="2261532"/>
      </dsp:txXfrm>
    </dsp:sp>
    <dsp:sp modelId="{ED3D6CCF-364E-4F78-ACE8-EEF7A5B34744}">
      <dsp:nvSpPr>
        <dsp:cNvPr id="0" name=""/>
        <dsp:cNvSpPr/>
      </dsp:nvSpPr>
      <dsp:spPr>
        <a:xfrm>
          <a:off x="157117" y="2638778"/>
          <a:ext cx="3769221" cy="2261532"/>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EG" sz="2600" b="1" kern="1200" dirty="0" smtClean="0">
              <a:solidFill>
                <a:schemeClr val="tx1"/>
              </a:solidFill>
            </a:rPr>
            <a:t>4</a:t>
          </a:r>
          <a:r>
            <a:rPr lang="ar-SA" sz="2600" b="1" kern="1200" dirty="0" smtClean="0">
              <a:solidFill>
                <a:schemeClr val="tx1"/>
              </a:solidFill>
            </a:rPr>
            <a:t>- تهم قطاع عريض من المجتمع تميزًا لها عن المشكلات الفردية</a:t>
          </a:r>
          <a:endParaRPr lang="ar-EG" sz="2600" kern="1200" dirty="0">
            <a:solidFill>
              <a:schemeClr val="tx1"/>
            </a:solidFill>
          </a:endParaRPr>
        </a:p>
      </dsp:txBody>
      <dsp:txXfrm>
        <a:off x="157117" y="2638778"/>
        <a:ext cx="3769221" cy="2261532"/>
      </dsp:txXfrm>
    </dsp:sp>
    <dsp:sp modelId="{2E2CD7F9-BB89-496C-9DEA-D298A89CA316}">
      <dsp:nvSpPr>
        <dsp:cNvPr id="0" name=""/>
        <dsp:cNvSpPr/>
      </dsp:nvSpPr>
      <dsp:spPr>
        <a:xfrm>
          <a:off x="4303261" y="2638778"/>
          <a:ext cx="3769221" cy="2261532"/>
        </a:xfrm>
        <a:prstGeom prst="rect">
          <a:avLst/>
        </a:prstGeom>
        <a:blipFill rotWithShape="0">
          <a:blip xmlns:r="http://schemas.openxmlformats.org/officeDocument/2006/relationships" r:embed="rId1"/>
          <a:tile tx="0" ty="0" sx="100000" sy="100000" flip="none" algn="tl"/>
        </a:blipFill>
        <a:ln w="571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SA" sz="2600" b="1" kern="1200" dirty="0" smtClean="0">
              <a:solidFill>
                <a:schemeClr val="tx1"/>
              </a:solidFill>
            </a:rPr>
            <a:t>3- تمتاز المشكلة الاجتماعية بخاصية النسبية</a:t>
          </a:r>
          <a:r>
            <a:rPr lang="ar-EG" sz="2600" b="1" kern="1200" dirty="0" smtClean="0">
              <a:solidFill>
                <a:schemeClr val="tx1"/>
              </a:solidFill>
            </a:rPr>
            <a:t>،</a:t>
          </a:r>
          <a:r>
            <a:rPr lang="ar-SA" sz="2600" b="1" kern="1200" dirty="0" smtClean="0">
              <a:solidFill>
                <a:schemeClr val="tx1"/>
              </a:solidFill>
            </a:rPr>
            <a:t> </a:t>
          </a:r>
          <a:r>
            <a:rPr lang="ar-EG" sz="2600" b="1" kern="1200" dirty="0" smtClean="0">
              <a:solidFill>
                <a:schemeClr val="tx1"/>
              </a:solidFill>
            </a:rPr>
            <a:t>فهي تختلف </a:t>
          </a:r>
          <a:r>
            <a:rPr lang="ar-EG" sz="2600" b="1" kern="1200" dirty="0" err="1" smtClean="0">
              <a:solidFill>
                <a:schemeClr val="tx1"/>
              </a:solidFill>
            </a:rPr>
            <a:t>ب</a:t>
          </a:r>
          <a:r>
            <a:rPr lang="ar-SA" sz="2600" b="1" kern="1200" dirty="0" smtClean="0">
              <a:solidFill>
                <a:schemeClr val="tx1"/>
              </a:solidFill>
            </a:rPr>
            <a:t>اختلاف المجتمعات</a:t>
          </a:r>
          <a:r>
            <a:rPr lang="ar-EG" sz="2600" b="1" kern="1200" dirty="0" smtClean="0">
              <a:solidFill>
                <a:schemeClr val="tx1"/>
              </a:solidFill>
            </a:rPr>
            <a:t> ف</a:t>
          </a:r>
          <a:r>
            <a:rPr lang="ar-SA" sz="2600" b="1" kern="1200" dirty="0" smtClean="0">
              <a:solidFill>
                <a:schemeClr val="tx1"/>
              </a:solidFill>
            </a:rPr>
            <a:t>ظاهرة الثأر في المجتمعات العربية تشكل بعد ثقافي، أما في المجتمعات الغربية فتشكل جريمة اجتماعية.</a:t>
          </a:r>
          <a:endParaRPr lang="ar-EG" sz="2600" kern="1200" dirty="0">
            <a:solidFill>
              <a:schemeClr val="tx1"/>
            </a:solidFill>
          </a:endParaRPr>
        </a:p>
      </dsp:txBody>
      <dsp:txXfrm>
        <a:off x="4303261" y="2638778"/>
        <a:ext cx="3769221" cy="2261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CDFC6-1050-45C8-A5C5-842936DD2725}">
      <dsp:nvSpPr>
        <dsp:cNvPr id="0" name=""/>
        <dsp:cNvSpPr/>
      </dsp:nvSpPr>
      <dsp:spPr>
        <a:xfrm>
          <a:off x="2816066" y="1815818"/>
          <a:ext cx="2597467" cy="2597467"/>
        </a:xfrm>
        <a:prstGeom prst="ellipse">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rtl="1">
            <a:lnSpc>
              <a:spcPct val="90000"/>
            </a:lnSpc>
            <a:spcBef>
              <a:spcPct val="0"/>
            </a:spcBef>
            <a:spcAft>
              <a:spcPct val="35000"/>
            </a:spcAft>
          </a:pPr>
          <a:r>
            <a:rPr lang="ar-EG" sz="5500" b="1" kern="1200" dirty="0" smtClean="0">
              <a:solidFill>
                <a:srgbClr val="FFFF00"/>
              </a:solidFill>
            </a:rPr>
            <a:t>معياري المشكلة</a:t>
          </a:r>
          <a:endParaRPr lang="ar-EG" sz="5500" b="1" kern="1200" dirty="0">
            <a:solidFill>
              <a:srgbClr val="FFFF00"/>
            </a:solidFill>
          </a:endParaRPr>
        </a:p>
      </dsp:txBody>
      <dsp:txXfrm>
        <a:off x="3196456" y="2196208"/>
        <a:ext cx="1836687" cy="1836687"/>
      </dsp:txXfrm>
    </dsp:sp>
    <dsp:sp modelId="{2430FA80-081D-493C-AC8A-05B1E230ECB8}">
      <dsp:nvSpPr>
        <dsp:cNvPr id="0" name=""/>
        <dsp:cNvSpPr/>
      </dsp:nvSpPr>
      <dsp:spPr>
        <a:xfrm rot="12900000">
          <a:off x="1048123" y="1329610"/>
          <a:ext cx="2092257" cy="740278"/>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C70F8953-B6C4-4DC6-8C01-160AD9F581DF}">
      <dsp:nvSpPr>
        <dsp:cNvPr id="0" name=""/>
        <dsp:cNvSpPr/>
      </dsp:nvSpPr>
      <dsp:spPr>
        <a:xfrm>
          <a:off x="3516" y="112676"/>
          <a:ext cx="2467594" cy="1974075"/>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rtl="1">
            <a:lnSpc>
              <a:spcPct val="90000"/>
            </a:lnSpc>
            <a:spcBef>
              <a:spcPct val="0"/>
            </a:spcBef>
            <a:spcAft>
              <a:spcPct val="35000"/>
            </a:spcAft>
          </a:pPr>
          <a:r>
            <a:rPr lang="ar-SA" sz="3200" b="1" u="sng" kern="1200" dirty="0" smtClean="0">
              <a:solidFill>
                <a:srgbClr val="FFFF00"/>
              </a:solidFill>
            </a:rPr>
            <a:t>معيار موضوعي </a:t>
          </a:r>
          <a:r>
            <a:rPr lang="ar-SA" sz="3200" b="1" kern="1200" dirty="0" smtClean="0"/>
            <a:t>يتمثل في وقوع ضرر اجتماعي ناتج عن المشكلة </a:t>
          </a:r>
          <a:endParaRPr lang="ar-EG" sz="3200" kern="1200" dirty="0"/>
        </a:p>
      </dsp:txBody>
      <dsp:txXfrm>
        <a:off x="61335" y="170495"/>
        <a:ext cx="2351956" cy="1858437"/>
      </dsp:txXfrm>
    </dsp:sp>
    <dsp:sp modelId="{9FBB71C1-9445-4E9C-9271-551FEACBFA87}">
      <dsp:nvSpPr>
        <dsp:cNvPr id="0" name=""/>
        <dsp:cNvSpPr/>
      </dsp:nvSpPr>
      <dsp:spPr>
        <a:xfrm rot="19500000">
          <a:off x="5089219" y="1329610"/>
          <a:ext cx="2092257" cy="740278"/>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6BF4351C-D1E5-40F5-8A07-A68F894874B3}">
      <dsp:nvSpPr>
        <dsp:cNvPr id="0" name=""/>
        <dsp:cNvSpPr/>
      </dsp:nvSpPr>
      <dsp:spPr>
        <a:xfrm>
          <a:off x="5758489" y="112676"/>
          <a:ext cx="2467594" cy="1974075"/>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rtl="1">
            <a:lnSpc>
              <a:spcPct val="90000"/>
            </a:lnSpc>
            <a:spcBef>
              <a:spcPct val="0"/>
            </a:spcBef>
            <a:spcAft>
              <a:spcPct val="35000"/>
            </a:spcAft>
          </a:pPr>
          <a:r>
            <a:rPr lang="ar-SA" sz="3200" b="1" u="sng" kern="1200" dirty="0" smtClean="0">
              <a:solidFill>
                <a:srgbClr val="FFFF00"/>
              </a:solidFill>
            </a:rPr>
            <a:t>معيار ذاتي </a:t>
          </a:r>
          <a:r>
            <a:rPr lang="ar-EG" sz="3200" b="1" kern="1200" dirty="0" smtClean="0"/>
            <a:t>ي</a:t>
          </a:r>
          <a:r>
            <a:rPr lang="ar-SA" sz="3200" b="1" kern="1200" dirty="0" smtClean="0"/>
            <a:t>ت</a:t>
          </a:r>
          <a:r>
            <a:rPr lang="ar-EG" sz="3200" b="1" kern="1200" dirty="0" smtClean="0"/>
            <a:t>ضمن قياس الفرد للمشكلة وإدراكه لها</a:t>
          </a:r>
          <a:endParaRPr lang="ar-EG" sz="3200" b="1" kern="1200" dirty="0"/>
        </a:p>
      </dsp:txBody>
      <dsp:txXfrm>
        <a:off x="5816308" y="170495"/>
        <a:ext cx="2351956" cy="18584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E65DA-3CBF-424A-AC44-7B64204CA706}">
      <dsp:nvSpPr>
        <dsp:cNvPr id="0" name=""/>
        <dsp:cNvSpPr/>
      </dsp:nvSpPr>
      <dsp:spPr>
        <a:xfrm>
          <a:off x="2932152" y="2461550"/>
          <a:ext cx="2063588" cy="2063588"/>
        </a:xfrm>
        <a:prstGeom prst="ellipse">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1">
            <a:lnSpc>
              <a:spcPct val="90000"/>
            </a:lnSpc>
            <a:spcBef>
              <a:spcPct val="0"/>
            </a:spcBef>
            <a:spcAft>
              <a:spcPct val="35000"/>
            </a:spcAft>
          </a:pPr>
          <a:r>
            <a:rPr lang="ar-EG" sz="3500" b="1" kern="1200" dirty="0" smtClean="0">
              <a:solidFill>
                <a:srgbClr val="FFFF00"/>
              </a:solidFill>
            </a:rPr>
            <a:t>مستويات ودرجات المشكلة</a:t>
          </a:r>
          <a:endParaRPr lang="ar-EG" sz="3500" b="1" kern="1200" dirty="0">
            <a:solidFill>
              <a:srgbClr val="FFFF00"/>
            </a:solidFill>
          </a:endParaRPr>
        </a:p>
      </dsp:txBody>
      <dsp:txXfrm>
        <a:off x="3234357" y="2763755"/>
        <a:ext cx="1459178" cy="1459178"/>
      </dsp:txXfrm>
    </dsp:sp>
    <dsp:sp modelId="{1767D01A-BE2E-4229-A404-231B6C5845AA}">
      <dsp:nvSpPr>
        <dsp:cNvPr id="0" name=""/>
        <dsp:cNvSpPr/>
      </dsp:nvSpPr>
      <dsp:spPr>
        <a:xfrm rot="12726588">
          <a:off x="1156808" y="2061221"/>
          <a:ext cx="1987201"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7950D113-66F9-472F-A147-F6FE330D69D1}">
      <dsp:nvSpPr>
        <dsp:cNvPr id="0" name=""/>
        <dsp:cNvSpPr/>
      </dsp:nvSpPr>
      <dsp:spPr>
        <a:xfrm>
          <a:off x="328594" y="1042977"/>
          <a:ext cx="1960408"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1">
            <a:lnSpc>
              <a:spcPct val="90000"/>
            </a:lnSpc>
            <a:spcBef>
              <a:spcPct val="0"/>
            </a:spcBef>
            <a:spcAft>
              <a:spcPct val="35000"/>
            </a:spcAft>
          </a:pPr>
          <a:r>
            <a:rPr lang="ar-SA" sz="2000" b="1" kern="1200" dirty="0" smtClean="0"/>
            <a:t>مشاكل من </a:t>
          </a:r>
          <a:r>
            <a:rPr lang="ar-SA" sz="2000" b="1" u="sng" kern="1200" dirty="0" smtClean="0">
              <a:solidFill>
                <a:srgbClr val="FFFF00"/>
              </a:solidFill>
            </a:rPr>
            <a:t>الدرجة الثالثة </a:t>
          </a:r>
          <a:r>
            <a:rPr lang="ar-EG" sz="2000" b="1" kern="1200" dirty="0" smtClean="0"/>
            <a:t> ( المشكلات الصحية الناجمة عن سوء التغذية )</a:t>
          </a:r>
          <a:endParaRPr lang="ar-EG" sz="2000" kern="1200" dirty="0"/>
        </a:p>
      </dsp:txBody>
      <dsp:txXfrm>
        <a:off x="374529" y="1088912"/>
        <a:ext cx="1868538" cy="1476457"/>
      </dsp:txXfrm>
    </dsp:sp>
    <dsp:sp modelId="{B712C4E3-DB70-44C7-A0A1-0F1823FA13F4}">
      <dsp:nvSpPr>
        <dsp:cNvPr id="0" name=""/>
        <dsp:cNvSpPr/>
      </dsp:nvSpPr>
      <dsp:spPr>
        <a:xfrm rot="16200000">
          <a:off x="3171770" y="1283102"/>
          <a:ext cx="1584352"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9657D257-17B5-4797-B47A-CC23A7F44C16}">
      <dsp:nvSpPr>
        <dsp:cNvPr id="0" name=""/>
        <dsp:cNvSpPr/>
      </dsp:nvSpPr>
      <dsp:spPr>
        <a:xfrm>
          <a:off x="2983742" y="824"/>
          <a:ext cx="1960408"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1">
            <a:lnSpc>
              <a:spcPct val="90000"/>
            </a:lnSpc>
            <a:spcBef>
              <a:spcPct val="0"/>
            </a:spcBef>
            <a:spcAft>
              <a:spcPct val="35000"/>
            </a:spcAft>
          </a:pPr>
          <a:r>
            <a:rPr lang="ar-SA" sz="2000" b="1" u="sng" kern="1200" dirty="0" smtClean="0">
              <a:solidFill>
                <a:srgbClr val="FFFF00"/>
              </a:solidFill>
            </a:rPr>
            <a:t>الدرجة الثانية </a:t>
          </a:r>
          <a:r>
            <a:rPr lang="ar-SA" sz="2000" b="1" kern="1200" dirty="0" smtClean="0"/>
            <a:t>وتتمثل في المشاكل الناتجة من مشاكل الدرجة الأولى </a:t>
          </a:r>
          <a:r>
            <a:rPr lang="ar-EG" sz="2000" b="1" kern="1200" dirty="0" smtClean="0"/>
            <a:t>( سوء التغذية الناتج عن الفقر )</a:t>
          </a:r>
          <a:endParaRPr lang="ar-EG" sz="2000" kern="1200" dirty="0"/>
        </a:p>
      </dsp:txBody>
      <dsp:txXfrm>
        <a:off x="3029677" y="46759"/>
        <a:ext cx="1868538" cy="1476457"/>
      </dsp:txXfrm>
    </dsp:sp>
    <dsp:sp modelId="{ACAFC0EF-B8AC-43CA-8A74-B1D0666B4833}">
      <dsp:nvSpPr>
        <dsp:cNvPr id="0" name=""/>
        <dsp:cNvSpPr/>
      </dsp:nvSpPr>
      <dsp:spPr>
        <a:xfrm rot="19881996">
          <a:off x="4849134" y="2162110"/>
          <a:ext cx="2028970"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E6370690-6578-448F-BB9F-DB4A4709482C}">
      <dsp:nvSpPr>
        <dsp:cNvPr id="0" name=""/>
        <dsp:cNvSpPr/>
      </dsp:nvSpPr>
      <dsp:spPr>
        <a:xfrm>
          <a:off x="5472126" y="1185863"/>
          <a:ext cx="2563822"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1">
            <a:lnSpc>
              <a:spcPct val="90000"/>
            </a:lnSpc>
            <a:spcBef>
              <a:spcPct val="0"/>
            </a:spcBef>
            <a:spcAft>
              <a:spcPct val="35000"/>
            </a:spcAft>
          </a:pPr>
          <a:r>
            <a:rPr lang="ar-SA" sz="2000" b="1" u="sng" kern="1200" dirty="0" smtClean="0">
              <a:solidFill>
                <a:srgbClr val="FFFF00"/>
              </a:solidFill>
            </a:rPr>
            <a:t>الدرجة الأولى </a:t>
          </a:r>
          <a:r>
            <a:rPr lang="ar-SA" sz="2000" b="1" kern="1200" dirty="0" smtClean="0"/>
            <a:t>وهي التي تؤثر بصورة قوية في الظروف الاجتماعية المحيطة بها</a:t>
          </a:r>
          <a:r>
            <a:rPr lang="ar-EG" sz="2000" b="1" kern="1200" dirty="0" smtClean="0"/>
            <a:t> ( الحرب – الفقر – التمييز العنصري )</a:t>
          </a:r>
          <a:endParaRPr lang="ar-EG" sz="2000" kern="1200" dirty="0"/>
        </a:p>
      </dsp:txBody>
      <dsp:txXfrm>
        <a:off x="5518061" y="1231798"/>
        <a:ext cx="2471952" cy="14764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E65DA-3CBF-424A-AC44-7B64204CA706}">
      <dsp:nvSpPr>
        <dsp:cNvPr id="0" name=""/>
        <dsp:cNvSpPr/>
      </dsp:nvSpPr>
      <dsp:spPr>
        <a:xfrm>
          <a:off x="2932152" y="2461550"/>
          <a:ext cx="2063588" cy="2063588"/>
        </a:xfrm>
        <a:prstGeom prst="ellipse">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rtl="1">
            <a:lnSpc>
              <a:spcPct val="90000"/>
            </a:lnSpc>
            <a:spcBef>
              <a:spcPct val="0"/>
            </a:spcBef>
            <a:spcAft>
              <a:spcPct val="35000"/>
            </a:spcAft>
          </a:pPr>
          <a:r>
            <a:rPr lang="ar-EG" sz="4400" b="1" kern="1200" dirty="0" smtClean="0">
              <a:solidFill>
                <a:srgbClr val="FFFF00"/>
              </a:solidFill>
            </a:rPr>
            <a:t>شروط المشكلة</a:t>
          </a:r>
          <a:endParaRPr lang="ar-EG" sz="4400" b="1" kern="1200" dirty="0">
            <a:solidFill>
              <a:srgbClr val="FFFF00"/>
            </a:solidFill>
          </a:endParaRPr>
        </a:p>
      </dsp:txBody>
      <dsp:txXfrm>
        <a:off x="3234357" y="2763755"/>
        <a:ext cx="1459178" cy="1459178"/>
      </dsp:txXfrm>
    </dsp:sp>
    <dsp:sp modelId="{1767D01A-BE2E-4229-A404-231B6C5845AA}">
      <dsp:nvSpPr>
        <dsp:cNvPr id="0" name=""/>
        <dsp:cNvSpPr/>
      </dsp:nvSpPr>
      <dsp:spPr>
        <a:xfrm rot="12726588">
          <a:off x="1156808" y="2061221"/>
          <a:ext cx="1987201"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7950D113-66F9-472F-A147-F6FE330D69D1}">
      <dsp:nvSpPr>
        <dsp:cNvPr id="0" name=""/>
        <dsp:cNvSpPr/>
      </dsp:nvSpPr>
      <dsp:spPr>
        <a:xfrm>
          <a:off x="328594" y="1042977"/>
          <a:ext cx="1960408"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rtl="1">
            <a:lnSpc>
              <a:spcPct val="90000"/>
            </a:lnSpc>
            <a:spcBef>
              <a:spcPct val="0"/>
            </a:spcBef>
            <a:spcAft>
              <a:spcPct val="35000"/>
            </a:spcAft>
          </a:pPr>
          <a:r>
            <a:rPr lang="ar-SA" sz="2100" b="1" u="sng" kern="1200" dirty="0" smtClean="0">
              <a:solidFill>
                <a:srgbClr val="FFFF00"/>
              </a:solidFill>
            </a:rPr>
            <a:t>ذات حلول اجتماعية</a:t>
          </a:r>
          <a:r>
            <a:rPr lang="ar-EG" sz="2100" b="1" u="sng" kern="1200" dirty="0" smtClean="0">
              <a:solidFill>
                <a:srgbClr val="FFFF00"/>
              </a:solidFill>
            </a:rPr>
            <a:t> </a:t>
          </a:r>
          <a:r>
            <a:rPr lang="ar-EG" sz="2100" b="1" kern="1200" dirty="0" smtClean="0"/>
            <a:t>( أي يستطيع الجهود المجتمعية حلها )</a:t>
          </a:r>
          <a:endParaRPr lang="ar-EG" sz="2100" kern="1200" dirty="0"/>
        </a:p>
      </dsp:txBody>
      <dsp:txXfrm>
        <a:off x="374529" y="1088912"/>
        <a:ext cx="1868538" cy="1476457"/>
      </dsp:txXfrm>
    </dsp:sp>
    <dsp:sp modelId="{B712C4E3-DB70-44C7-A0A1-0F1823FA13F4}">
      <dsp:nvSpPr>
        <dsp:cNvPr id="0" name=""/>
        <dsp:cNvSpPr/>
      </dsp:nvSpPr>
      <dsp:spPr>
        <a:xfrm rot="16200000">
          <a:off x="3171770" y="1283102"/>
          <a:ext cx="1584352"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9657D257-17B5-4797-B47A-CC23A7F44C16}">
      <dsp:nvSpPr>
        <dsp:cNvPr id="0" name=""/>
        <dsp:cNvSpPr/>
      </dsp:nvSpPr>
      <dsp:spPr>
        <a:xfrm>
          <a:off x="2983742" y="824"/>
          <a:ext cx="1960408"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rtl="1">
            <a:lnSpc>
              <a:spcPct val="90000"/>
            </a:lnSpc>
            <a:spcBef>
              <a:spcPct val="0"/>
            </a:spcBef>
            <a:spcAft>
              <a:spcPct val="35000"/>
            </a:spcAft>
          </a:pPr>
          <a:r>
            <a:rPr lang="ar-SA" sz="2100" b="1" u="sng" kern="1200" dirty="0" smtClean="0">
              <a:solidFill>
                <a:srgbClr val="FFFF00"/>
              </a:solidFill>
            </a:rPr>
            <a:t>مدى تأثير وأهمية المشكلة الاجتماعية</a:t>
          </a:r>
          <a:r>
            <a:rPr lang="ar-EG" sz="2100" b="1" u="sng" kern="1200" dirty="0" smtClean="0">
              <a:solidFill>
                <a:srgbClr val="FFFF00"/>
              </a:solidFill>
            </a:rPr>
            <a:t> </a:t>
          </a:r>
          <a:r>
            <a:rPr lang="ar-EG" sz="2100" b="1" kern="1200" dirty="0" smtClean="0"/>
            <a:t>( يتأثر بها عدد كبير من أفراد المجتمع والمسئولون )</a:t>
          </a:r>
          <a:endParaRPr lang="ar-EG" sz="2100" kern="1200" dirty="0"/>
        </a:p>
      </dsp:txBody>
      <dsp:txXfrm>
        <a:off x="3029677" y="46759"/>
        <a:ext cx="1868538" cy="1476457"/>
      </dsp:txXfrm>
    </dsp:sp>
    <dsp:sp modelId="{ACAFC0EF-B8AC-43CA-8A74-B1D0666B4833}">
      <dsp:nvSpPr>
        <dsp:cNvPr id="0" name=""/>
        <dsp:cNvSpPr/>
      </dsp:nvSpPr>
      <dsp:spPr>
        <a:xfrm rot="19881996">
          <a:off x="4849134" y="2162110"/>
          <a:ext cx="2028970" cy="588122"/>
        </a:xfrm>
        <a:prstGeom prst="lef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E6370690-6578-448F-BB9F-DB4A4709482C}">
      <dsp:nvSpPr>
        <dsp:cNvPr id="0" name=""/>
        <dsp:cNvSpPr/>
      </dsp:nvSpPr>
      <dsp:spPr>
        <a:xfrm>
          <a:off x="5472126" y="1185863"/>
          <a:ext cx="2563822" cy="1568327"/>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rtl="1">
            <a:lnSpc>
              <a:spcPct val="90000"/>
            </a:lnSpc>
            <a:spcBef>
              <a:spcPct val="0"/>
            </a:spcBef>
            <a:spcAft>
              <a:spcPct val="35000"/>
            </a:spcAft>
          </a:pPr>
          <a:r>
            <a:rPr lang="ar-SA" sz="2100" b="1" u="sng" kern="1200" dirty="0" smtClean="0">
              <a:solidFill>
                <a:srgbClr val="FFFF00"/>
              </a:solidFill>
            </a:rPr>
            <a:t>ذات جذور اجتماعية </a:t>
          </a:r>
          <a:r>
            <a:rPr lang="ar-SA" sz="2100" b="1" kern="1200" dirty="0" smtClean="0"/>
            <a:t>أي أنها تنبع من خلل يصيب البناء الاجتماعي نتيجة التغيرات التي تطرأ عليه</a:t>
          </a:r>
          <a:endParaRPr lang="ar-EG" sz="2100" kern="1200" dirty="0"/>
        </a:p>
      </dsp:txBody>
      <dsp:txXfrm>
        <a:off x="5518061" y="1231798"/>
        <a:ext cx="2471952" cy="14764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B50DE-6D98-428E-A902-3D0349ABEACE}">
      <dsp:nvSpPr>
        <dsp:cNvPr id="0" name=""/>
        <dsp:cNvSpPr/>
      </dsp:nvSpPr>
      <dsp:spPr>
        <a:xfrm>
          <a:off x="0" y="0"/>
          <a:ext cx="8929718" cy="1757374"/>
        </a:xfrm>
        <a:prstGeom prst="rect">
          <a:avLst/>
        </a:prstGeom>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16200000" scaled="0"/>
        </a:gradFill>
        <a:ln w="57150" cap="flat" cmpd="sng" algn="ctr">
          <a:solidFill>
            <a:schemeClr val="tx1"/>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47650" tIns="247650" rIns="247650" bIns="247650" numCol="1" spcCol="1270" anchor="ctr" anchorCtr="0">
          <a:noAutofit/>
        </a:bodyPr>
        <a:lstStyle/>
        <a:p>
          <a:pPr lvl="0" algn="ctr" defTabSz="2889250" rtl="1">
            <a:lnSpc>
              <a:spcPct val="90000"/>
            </a:lnSpc>
            <a:spcBef>
              <a:spcPct val="0"/>
            </a:spcBef>
            <a:spcAft>
              <a:spcPct val="35000"/>
            </a:spcAft>
          </a:pPr>
          <a:r>
            <a:rPr lang="ar-EG" sz="6500" kern="1200" dirty="0" smtClean="0">
              <a:solidFill>
                <a:srgbClr val="FFFF00"/>
              </a:solidFill>
            </a:rPr>
            <a:t>تعريف المشكلة</a:t>
          </a:r>
          <a:endParaRPr lang="ar-EG" sz="6500" kern="1200" dirty="0">
            <a:solidFill>
              <a:srgbClr val="FFFF00"/>
            </a:solidFill>
          </a:endParaRPr>
        </a:p>
      </dsp:txBody>
      <dsp:txXfrm>
        <a:off x="0" y="0"/>
        <a:ext cx="8929718" cy="1757374"/>
      </dsp:txXfrm>
    </dsp:sp>
    <dsp:sp modelId="{1E91FCFF-95A0-4800-90C3-1D1DBE3C5BC8}">
      <dsp:nvSpPr>
        <dsp:cNvPr id="0" name=""/>
        <dsp:cNvSpPr/>
      </dsp:nvSpPr>
      <dsp:spPr>
        <a:xfrm>
          <a:off x="1090" y="1757374"/>
          <a:ext cx="1785507" cy="3690487"/>
        </a:xfrm>
        <a:prstGeom prst="rect">
          <a:avLst/>
        </a:prstGeom>
        <a:solidFill>
          <a:schemeClr val="accent1">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EG" sz="2600" b="1" u="sng" kern="1200" dirty="0" smtClean="0">
              <a:solidFill>
                <a:srgbClr val="FFFF00"/>
              </a:solidFill>
            </a:rPr>
            <a:t>تعريف بول </a:t>
          </a:r>
          <a:r>
            <a:rPr lang="ar-EG" sz="2600" b="1" kern="1200" dirty="0" smtClean="0"/>
            <a:t>: هي نتاج لظروف مؤثرة على عدد كبير من الأفراد </a:t>
          </a:r>
          <a:endParaRPr lang="ar-EG" sz="2600" kern="1200" dirty="0"/>
        </a:p>
      </dsp:txBody>
      <dsp:txXfrm>
        <a:off x="1090" y="1757374"/>
        <a:ext cx="1785507" cy="3690487"/>
      </dsp:txXfrm>
    </dsp:sp>
    <dsp:sp modelId="{96F70B90-5DA6-4F9D-8EE7-66CCA1177233}">
      <dsp:nvSpPr>
        <dsp:cNvPr id="0" name=""/>
        <dsp:cNvSpPr/>
      </dsp:nvSpPr>
      <dsp:spPr>
        <a:xfrm>
          <a:off x="1786597" y="1757374"/>
          <a:ext cx="1785507" cy="3690487"/>
        </a:xfrm>
        <a:prstGeom prst="rect">
          <a:avLst/>
        </a:prstGeom>
        <a:solidFill>
          <a:schemeClr val="accent1">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EG" sz="2600" b="1" u="sng" kern="1200" dirty="0" smtClean="0">
              <a:solidFill>
                <a:srgbClr val="FFFF00"/>
              </a:solidFill>
            </a:rPr>
            <a:t>تعريف </a:t>
          </a:r>
          <a:r>
            <a:rPr lang="ar-EG" sz="2600" b="1" u="sng" kern="1200" dirty="0" err="1" smtClean="0">
              <a:solidFill>
                <a:srgbClr val="FFFF00"/>
              </a:solidFill>
            </a:rPr>
            <a:t>فولير</a:t>
          </a:r>
          <a:r>
            <a:rPr lang="ar-EG" sz="2600" b="1" u="sng" kern="1200" dirty="0" smtClean="0">
              <a:solidFill>
                <a:srgbClr val="FFFF00"/>
              </a:solidFill>
            </a:rPr>
            <a:t> </a:t>
          </a:r>
          <a:r>
            <a:rPr lang="ar-EG" sz="2600" b="1" kern="1200" dirty="0" smtClean="0"/>
            <a:t>: هي انحراف عن المعايير الاجتماعية التي يرتبط بها أفراد المجتمع ويتمسكون بها .</a:t>
          </a:r>
          <a:endParaRPr lang="ar-EG" sz="2600" b="1" kern="1200" dirty="0"/>
        </a:p>
      </dsp:txBody>
      <dsp:txXfrm>
        <a:off x="1786597" y="1757374"/>
        <a:ext cx="1785507" cy="3690487"/>
      </dsp:txXfrm>
    </dsp:sp>
    <dsp:sp modelId="{07FCC27B-C60E-444F-A420-57AE78FE9B5F}">
      <dsp:nvSpPr>
        <dsp:cNvPr id="0" name=""/>
        <dsp:cNvSpPr/>
      </dsp:nvSpPr>
      <dsp:spPr>
        <a:xfrm>
          <a:off x="3572105" y="1757374"/>
          <a:ext cx="1785507" cy="3690487"/>
        </a:xfrm>
        <a:prstGeom prst="rect">
          <a:avLst/>
        </a:prstGeom>
        <a:solidFill>
          <a:schemeClr val="accent1">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EG" sz="2600" b="1" u="sng" kern="1200" dirty="0" smtClean="0">
              <a:solidFill>
                <a:srgbClr val="FFFF00"/>
              </a:solidFill>
            </a:rPr>
            <a:t>تعريف </a:t>
          </a:r>
          <a:r>
            <a:rPr lang="ar-EG" sz="2600" b="1" u="sng" kern="1200" dirty="0" err="1" smtClean="0">
              <a:solidFill>
                <a:srgbClr val="FFFF00"/>
              </a:solidFill>
            </a:rPr>
            <a:t>بويلن</a:t>
          </a:r>
          <a:r>
            <a:rPr lang="ar-EG" sz="2600" b="1" u="sng" kern="1200" dirty="0" smtClean="0">
              <a:solidFill>
                <a:srgbClr val="FFFF00"/>
              </a:solidFill>
            </a:rPr>
            <a:t> </a:t>
          </a:r>
          <a:r>
            <a:rPr lang="ar-EG" sz="2600" b="1" kern="1200" dirty="0" smtClean="0"/>
            <a:t>: هي نمط من السلوك يشكل تهديدا للجماعات والمؤسسات التي يتكون منها المجتمع .</a:t>
          </a:r>
        </a:p>
      </dsp:txBody>
      <dsp:txXfrm>
        <a:off x="3572105" y="1757374"/>
        <a:ext cx="1785507" cy="3690487"/>
      </dsp:txXfrm>
    </dsp:sp>
    <dsp:sp modelId="{F589136C-416F-47F9-A07E-5CE9AF514B31}">
      <dsp:nvSpPr>
        <dsp:cNvPr id="0" name=""/>
        <dsp:cNvSpPr/>
      </dsp:nvSpPr>
      <dsp:spPr>
        <a:xfrm>
          <a:off x="5357612" y="1757374"/>
          <a:ext cx="1785507" cy="3690487"/>
        </a:xfrm>
        <a:prstGeom prst="rect">
          <a:avLst/>
        </a:prstGeom>
        <a:solidFill>
          <a:schemeClr val="accent1">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ar-EG" sz="2600" b="1" u="sng" kern="1200" dirty="0" smtClean="0">
              <a:solidFill>
                <a:srgbClr val="FFFF00"/>
              </a:solidFill>
            </a:rPr>
            <a:t>تعريف ولسلي </a:t>
          </a:r>
          <a:r>
            <a:rPr lang="ar-EG" sz="2600" b="1" kern="1200" dirty="0" smtClean="0"/>
            <a:t>: هي جزء من السلوك الاجتماعي الذي ينتج عنه تعاسة أو شقاء خاص أو عام، ويتطلب بالتالي إجراء جماعيا لمواجهته </a:t>
          </a:r>
          <a:endParaRPr lang="ar-EG" sz="2600" b="1" kern="1200" dirty="0"/>
        </a:p>
      </dsp:txBody>
      <dsp:txXfrm>
        <a:off x="5357612" y="1757374"/>
        <a:ext cx="1785507" cy="3690487"/>
      </dsp:txXfrm>
    </dsp:sp>
    <dsp:sp modelId="{9A4C10C9-83F8-4172-AF98-47BE151B7F10}">
      <dsp:nvSpPr>
        <dsp:cNvPr id="0" name=""/>
        <dsp:cNvSpPr/>
      </dsp:nvSpPr>
      <dsp:spPr>
        <a:xfrm>
          <a:off x="7143120" y="1757374"/>
          <a:ext cx="1785507" cy="3690487"/>
        </a:xfrm>
        <a:prstGeom prst="rect">
          <a:avLst/>
        </a:prstGeom>
        <a:solidFill>
          <a:schemeClr val="accent1">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r" defTabSz="1155700" rtl="1">
            <a:lnSpc>
              <a:spcPct val="90000"/>
            </a:lnSpc>
            <a:spcBef>
              <a:spcPct val="0"/>
            </a:spcBef>
            <a:spcAft>
              <a:spcPct val="35000"/>
            </a:spcAft>
          </a:pPr>
          <a:r>
            <a:rPr lang="ar-EG" sz="2600" b="1" u="sng" kern="1200" dirty="0" smtClean="0">
              <a:solidFill>
                <a:srgbClr val="FFFF00"/>
              </a:solidFill>
            </a:rPr>
            <a:t>تعريف </a:t>
          </a:r>
          <a:r>
            <a:rPr lang="ar-EG" sz="2600" b="1" u="sng" kern="1200" dirty="0" err="1" smtClean="0">
              <a:solidFill>
                <a:srgbClr val="FFFF00"/>
              </a:solidFill>
            </a:rPr>
            <a:t>ثيودورسون</a:t>
          </a:r>
          <a:r>
            <a:rPr lang="ar-EG" sz="2600" b="1" u="sng" kern="1200" dirty="0" smtClean="0">
              <a:solidFill>
                <a:srgbClr val="FFFF00"/>
              </a:solidFill>
            </a:rPr>
            <a:t> </a:t>
          </a:r>
          <a:r>
            <a:rPr lang="ar-EG" sz="2600" b="1" kern="1200" dirty="0" smtClean="0"/>
            <a:t>: هي حالة أو موقف غير مرغوب فيه باتفاق غالبية من الناس في مجتمع من المجتمعات </a:t>
          </a:r>
          <a:endParaRPr lang="ar-EG" sz="2600" b="1" kern="1200" dirty="0"/>
        </a:p>
      </dsp:txBody>
      <dsp:txXfrm>
        <a:off x="7143120" y="1757374"/>
        <a:ext cx="1785507" cy="3690487"/>
      </dsp:txXfrm>
    </dsp:sp>
    <dsp:sp modelId="{FEEB9FFB-CC9A-447F-840B-FBBB2A8F4F9C}">
      <dsp:nvSpPr>
        <dsp:cNvPr id="0" name=""/>
        <dsp:cNvSpPr/>
      </dsp:nvSpPr>
      <dsp:spPr>
        <a:xfrm>
          <a:off x="0" y="5447861"/>
          <a:ext cx="8929718" cy="410054"/>
        </a:xfrm>
        <a:prstGeom prst="rect">
          <a:avLst/>
        </a:prstGeom>
        <a:blipFill rotWithShape="0">
          <a:blip xmlns:r="http://schemas.openxmlformats.org/officeDocument/2006/relationships" r:embed="rId1"/>
          <a:tile tx="0" ty="0" sx="100000" sy="100000" flip="none" algn="tl"/>
        </a:blipFill>
        <a:ln>
          <a:noFill/>
        </a:ln>
        <a:effectLst/>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9949F-BBE0-44C0-862C-3C52A1CEA2B4}">
      <dsp:nvSpPr>
        <dsp:cNvPr id="0" name=""/>
        <dsp:cNvSpPr/>
      </dsp:nvSpPr>
      <dsp:spPr>
        <a:xfrm rot="5400000">
          <a:off x="-240852" y="244891"/>
          <a:ext cx="1605680" cy="1123976"/>
        </a:xfrm>
        <a:prstGeom prst="chevron">
          <a:avLst/>
        </a:prstGeom>
        <a:blipFill rotWithShape="0">
          <a:blip xmlns:r="http://schemas.openxmlformats.org/officeDocument/2006/relationships" r:embed="rId1"/>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rtl="1">
            <a:lnSpc>
              <a:spcPct val="90000"/>
            </a:lnSpc>
            <a:spcBef>
              <a:spcPct val="0"/>
            </a:spcBef>
            <a:spcAft>
              <a:spcPct val="35000"/>
            </a:spcAft>
          </a:pPr>
          <a:endParaRPr lang="ar-EG" sz="3300" kern="1200" dirty="0"/>
        </a:p>
      </dsp:txBody>
      <dsp:txXfrm rot="-5400000">
        <a:off x="0" y="566027"/>
        <a:ext cx="1123976" cy="481704"/>
      </dsp:txXfrm>
    </dsp:sp>
    <dsp:sp modelId="{1D21D464-61DE-4D45-A123-1A5FFB1BA40D}">
      <dsp:nvSpPr>
        <dsp:cNvPr id="0" name=""/>
        <dsp:cNvSpPr/>
      </dsp:nvSpPr>
      <dsp:spPr>
        <a:xfrm rot="5400000">
          <a:off x="4154942" y="-3026926"/>
          <a:ext cx="1043692" cy="7105623"/>
        </a:xfrm>
        <a:prstGeom prst="round2SameRect">
          <a:avLst/>
        </a:prstGeom>
        <a:blipFill rotWithShape="0">
          <a:blip xmlns:r="http://schemas.openxmlformats.org/officeDocument/2006/relationships" r:embed="rId2"/>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r" defTabSz="1422400" rtl="1">
            <a:lnSpc>
              <a:spcPct val="90000"/>
            </a:lnSpc>
            <a:spcBef>
              <a:spcPct val="0"/>
            </a:spcBef>
            <a:spcAft>
              <a:spcPct val="15000"/>
            </a:spcAft>
            <a:buChar char="••"/>
          </a:pPr>
          <a:r>
            <a:rPr lang="ar-SA" sz="3200" b="1" kern="1200" dirty="0" smtClean="0"/>
            <a:t>جماعات الصفوة في المجتمع</a:t>
          </a:r>
          <a:r>
            <a:rPr lang="ar-EG" sz="3200" b="1" kern="1200" dirty="0" smtClean="0"/>
            <a:t> </a:t>
          </a:r>
          <a:r>
            <a:rPr lang="ar-SA" sz="3200" b="1" kern="1200" dirty="0" smtClean="0"/>
            <a:t>أو الأشخاص المسئولون عن المجتمع.</a:t>
          </a:r>
          <a:endParaRPr lang="ar-EG" sz="3200" kern="1200" dirty="0"/>
        </a:p>
      </dsp:txBody>
      <dsp:txXfrm rot="-5400000">
        <a:off x="1123977" y="54988"/>
        <a:ext cx="7054674" cy="941794"/>
      </dsp:txXfrm>
    </dsp:sp>
    <dsp:sp modelId="{18D40C6F-B2CF-4C55-95BA-BA0C8F150397}">
      <dsp:nvSpPr>
        <dsp:cNvPr id="0" name=""/>
        <dsp:cNvSpPr/>
      </dsp:nvSpPr>
      <dsp:spPr>
        <a:xfrm rot="5400000">
          <a:off x="-240852" y="1707235"/>
          <a:ext cx="1605680" cy="1123976"/>
        </a:xfrm>
        <a:prstGeom prst="chevron">
          <a:avLst/>
        </a:prstGeom>
        <a:blipFill rotWithShape="0">
          <a:blip xmlns:r="http://schemas.openxmlformats.org/officeDocument/2006/relationships" r:embed="rId3"/>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rtl="1">
            <a:lnSpc>
              <a:spcPct val="90000"/>
            </a:lnSpc>
            <a:spcBef>
              <a:spcPct val="0"/>
            </a:spcBef>
            <a:spcAft>
              <a:spcPct val="35000"/>
            </a:spcAft>
          </a:pPr>
          <a:endParaRPr lang="ar-EG" sz="3300" kern="1200" dirty="0"/>
        </a:p>
      </dsp:txBody>
      <dsp:txXfrm rot="-5400000">
        <a:off x="0" y="2028371"/>
        <a:ext cx="1123976" cy="481704"/>
      </dsp:txXfrm>
    </dsp:sp>
    <dsp:sp modelId="{78A7787B-77DF-4FA5-97C3-CB6A310DE811}">
      <dsp:nvSpPr>
        <dsp:cNvPr id="0" name=""/>
        <dsp:cNvSpPr/>
      </dsp:nvSpPr>
      <dsp:spPr>
        <a:xfrm rot="5400000">
          <a:off x="4154942" y="-1564582"/>
          <a:ext cx="1043692" cy="7105623"/>
        </a:xfrm>
        <a:prstGeom prst="round2SameRect">
          <a:avLst/>
        </a:prstGeom>
        <a:blipFill rotWithShape="0">
          <a:blip xmlns:r="http://schemas.openxmlformats.org/officeDocument/2006/relationships" r:embed="rId4"/>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r" defTabSz="1422400" rtl="1">
            <a:lnSpc>
              <a:spcPct val="90000"/>
            </a:lnSpc>
            <a:spcBef>
              <a:spcPct val="0"/>
            </a:spcBef>
            <a:spcAft>
              <a:spcPct val="15000"/>
            </a:spcAft>
            <a:buChar char="••"/>
          </a:pPr>
          <a:r>
            <a:rPr lang="ar-SA" sz="3200" b="1" kern="1200" dirty="0" smtClean="0"/>
            <a:t>الجماعات التي لها مصلحة خاصة في تحديد سلوك معين أو موقف معين على أنه مشكلة اجتماعية</a:t>
          </a:r>
          <a:endParaRPr lang="ar-EG" sz="3200" kern="1200" dirty="0"/>
        </a:p>
      </dsp:txBody>
      <dsp:txXfrm rot="-5400000">
        <a:off x="1123977" y="1517332"/>
        <a:ext cx="7054674" cy="941794"/>
      </dsp:txXfrm>
    </dsp:sp>
    <dsp:sp modelId="{433175A4-163D-4CA6-8C11-5244148C6231}">
      <dsp:nvSpPr>
        <dsp:cNvPr id="0" name=""/>
        <dsp:cNvSpPr/>
      </dsp:nvSpPr>
      <dsp:spPr>
        <a:xfrm rot="5400000">
          <a:off x="-240852" y="3169579"/>
          <a:ext cx="1605680" cy="1123976"/>
        </a:xfrm>
        <a:prstGeom prst="chevron">
          <a:avLst/>
        </a:prstGeom>
        <a:blipFill rotWithShape="0">
          <a:blip xmlns:r="http://schemas.openxmlformats.org/officeDocument/2006/relationships" r:embed="rId3"/>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rtl="1">
            <a:lnSpc>
              <a:spcPct val="90000"/>
            </a:lnSpc>
            <a:spcBef>
              <a:spcPct val="0"/>
            </a:spcBef>
            <a:spcAft>
              <a:spcPct val="35000"/>
            </a:spcAft>
          </a:pPr>
          <a:endParaRPr lang="ar-EG" sz="3300" kern="1200" dirty="0"/>
        </a:p>
      </dsp:txBody>
      <dsp:txXfrm rot="-5400000">
        <a:off x="0" y="3490715"/>
        <a:ext cx="1123976" cy="481704"/>
      </dsp:txXfrm>
    </dsp:sp>
    <dsp:sp modelId="{E951A34A-B4C1-45D3-BE12-0DBB713B0024}">
      <dsp:nvSpPr>
        <dsp:cNvPr id="0" name=""/>
        <dsp:cNvSpPr/>
      </dsp:nvSpPr>
      <dsp:spPr>
        <a:xfrm rot="5400000">
          <a:off x="4154942" y="-102237"/>
          <a:ext cx="1043692" cy="7105623"/>
        </a:xfrm>
        <a:prstGeom prst="round2SameRect">
          <a:avLst/>
        </a:prstGeom>
        <a:blipFill rotWithShape="0">
          <a:blip xmlns:r="http://schemas.openxmlformats.org/officeDocument/2006/relationships" r:embed="rId4"/>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r" defTabSz="1422400" rtl="1">
            <a:lnSpc>
              <a:spcPct val="90000"/>
            </a:lnSpc>
            <a:spcBef>
              <a:spcPct val="0"/>
            </a:spcBef>
            <a:spcAft>
              <a:spcPct val="15000"/>
            </a:spcAft>
            <a:buChar char="••"/>
          </a:pPr>
          <a:r>
            <a:rPr lang="ar-SA" sz="3200" b="1" kern="1200" dirty="0" smtClean="0"/>
            <a:t>النطاق القومي أو المحلي، دون تحليل لها من خلال النطاق العالم</a:t>
          </a:r>
          <a:r>
            <a:rPr lang="ar-EG" sz="3200" b="1" kern="1200" dirty="0" smtClean="0"/>
            <a:t>ي</a:t>
          </a:r>
          <a:endParaRPr lang="ar-EG" sz="3200" kern="1200" dirty="0"/>
        </a:p>
      </dsp:txBody>
      <dsp:txXfrm rot="-5400000">
        <a:off x="1123977" y="2979677"/>
        <a:ext cx="7054674" cy="941794"/>
      </dsp:txXfrm>
    </dsp:sp>
    <dsp:sp modelId="{6A56D417-F4C7-4372-887F-F86FF36D6BA4}">
      <dsp:nvSpPr>
        <dsp:cNvPr id="0" name=""/>
        <dsp:cNvSpPr/>
      </dsp:nvSpPr>
      <dsp:spPr>
        <a:xfrm rot="5400000">
          <a:off x="-240852" y="4631924"/>
          <a:ext cx="1605680" cy="1123976"/>
        </a:xfrm>
        <a:prstGeom prst="chevron">
          <a:avLst/>
        </a:prstGeom>
        <a:blipFill rotWithShape="0">
          <a:blip xmlns:r="http://schemas.openxmlformats.org/officeDocument/2006/relationships" r:embed="rId1"/>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rtl="1">
            <a:lnSpc>
              <a:spcPct val="90000"/>
            </a:lnSpc>
            <a:spcBef>
              <a:spcPct val="0"/>
            </a:spcBef>
            <a:spcAft>
              <a:spcPct val="35000"/>
            </a:spcAft>
          </a:pPr>
          <a:endParaRPr lang="ar-EG" sz="3300" kern="1200" dirty="0"/>
        </a:p>
      </dsp:txBody>
      <dsp:txXfrm rot="-5400000">
        <a:off x="0" y="4953060"/>
        <a:ext cx="1123976" cy="481704"/>
      </dsp:txXfrm>
    </dsp:sp>
    <dsp:sp modelId="{9B673498-3539-4FE0-B2F9-6CAEBADB4503}">
      <dsp:nvSpPr>
        <dsp:cNvPr id="0" name=""/>
        <dsp:cNvSpPr/>
      </dsp:nvSpPr>
      <dsp:spPr>
        <a:xfrm rot="5400000">
          <a:off x="4154942" y="1360106"/>
          <a:ext cx="1043692" cy="7105623"/>
        </a:xfrm>
        <a:prstGeom prst="round2SameRect">
          <a:avLst/>
        </a:prstGeom>
        <a:blipFill rotWithShape="0">
          <a:blip xmlns:r="http://schemas.openxmlformats.org/officeDocument/2006/relationships" r:embed="rId2"/>
          <a:tile tx="0" ty="0" sx="100000" sy="100000" flip="none" algn="tl"/>
        </a:blip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r" defTabSz="1422400" rtl="1">
            <a:lnSpc>
              <a:spcPct val="90000"/>
            </a:lnSpc>
            <a:spcBef>
              <a:spcPct val="0"/>
            </a:spcBef>
            <a:spcAft>
              <a:spcPct val="15000"/>
            </a:spcAft>
            <a:buChar char="••"/>
          </a:pPr>
          <a:r>
            <a:rPr lang="ar-SA" sz="3200" b="1" kern="1200" dirty="0" smtClean="0"/>
            <a:t>يتم تحديد المشاكل الاجتماعية بعد شعور أفراد المجتمع بها وليس قبل حدوثها</a:t>
          </a:r>
          <a:endParaRPr lang="ar-EG" sz="3200" kern="1200" dirty="0"/>
        </a:p>
      </dsp:txBody>
      <dsp:txXfrm rot="-5400000">
        <a:off x="1123977" y="4442021"/>
        <a:ext cx="7054674" cy="941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0F4E6DF-46F4-4DF3-B4C4-D75B0AD9942A}" type="datetimeFigureOut">
              <a:rPr lang="ar-SA" smtClean="0"/>
              <a:pPr/>
              <a:t>07/09/1442</a:t>
            </a:fld>
            <a:endParaRPr lang="ar-SA" dirty="0"/>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2B2D641-4352-4259-8C2A-A8F5AE588E33}" type="slidenum">
              <a:rPr lang="ar-SA" smtClean="0"/>
              <a:pPr/>
              <a:t>‹#›</a:t>
            </a:fld>
            <a:endParaRPr lang="ar-SA" dirty="0"/>
          </a:p>
        </p:txBody>
      </p:sp>
    </p:spTree>
    <p:extLst>
      <p:ext uri="{BB962C8B-B14F-4D97-AF65-F5344CB8AC3E}">
        <p14:creationId xmlns:p14="http://schemas.microsoft.com/office/powerpoint/2010/main" val="26194955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Arial Narrow" pitchFamily="34" charset="0"/>
                <a:cs typeface="Times New Roman" pitchFamily="18" charset="0"/>
              </a:defRPr>
            </a:lvl1pPr>
            <a:lvl2pPr marL="742950" indent="-285750" eaLnBrk="0" hangingPunct="0">
              <a:defRPr kumimoji="1" sz="2400">
                <a:solidFill>
                  <a:schemeClr val="tx1"/>
                </a:solidFill>
                <a:latin typeface="Arial Narrow" pitchFamily="34" charset="0"/>
                <a:cs typeface="Times New Roman" pitchFamily="18" charset="0"/>
              </a:defRPr>
            </a:lvl2pPr>
            <a:lvl3pPr marL="1143000" indent="-228600" eaLnBrk="0" hangingPunct="0">
              <a:defRPr kumimoji="1" sz="2400">
                <a:solidFill>
                  <a:schemeClr val="tx1"/>
                </a:solidFill>
                <a:latin typeface="Arial Narrow" pitchFamily="34" charset="0"/>
                <a:cs typeface="Times New Roman" pitchFamily="18" charset="0"/>
              </a:defRPr>
            </a:lvl3pPr>
            <a:lvl4pPr marL="1600200" indent="-228600" eaLnBrk="0" hangingPunct="0">
              <a:defRPr kumimoji="1" sz="2400">
                <a:solidFill>
                  <a:schemeClr val="tx1"/>
                </a:solidFill>
                <a:latin typeface="Arial Narrow" pitchFamily="34" charset="0"/>
                <a:cs typeface="Times New Roman" pitchFamily="18" charset="0"/>
              </a:defRPr>
            </a:lvl4pPr>
            <a:lvl5pPr marL="2057400" indent="-228600" eaLnBrk="0" hangingPunct="0">
              <a:defRPr kumimoji="1" sz="2400">
                <a:solidFill>
                  <a:schemeClr val="tx1"/>
                </a:solidFill>
                <a:latin typeface="Arial Narrow" pitchFamily="34" charset="0"/>
                <a:cs typeface="Times New Roman" pitchFamily="18" charset="0"/>
              </a:defRPr>
            </a:lvl5pPr>
            <a:lvl6pPr marL="2514600" indent="-228600" algn="ctr" rtl="0" eaLnBrk="0" fontAlgn="base" hangingPunct="0">
              <a:spcBef>
                <a:spcPct val="0"/>
              </a:spcBef>
              <a:spcAft>
                <a:spcPct val="0"/>
              </a:spcAft>
              <a:defRPr kumimoji="1" sz="2400">
                <a:solidFill>
                  <a:schemeClr val="tx1"/>
                </a:solidFill>
                <a:latin typeface="Arial Narrow" pitchFamily="34" charset="0"/>
                <a:cs typeface="Times New Roman" pitchFamily="18" charset="0"/>
              </a:defRPr>
            </a:lvl6pPr>
            <a:lvl7pPr marL="2971800" indent="-228600" algn="ctr" rtl="0" eaLnBrk="0" fontAlgn="base" hangingPunct="0">
              <a:spcBef>
                <a:spcPct val="0"/>
              </a:spcBef>
              <a:spcAft>
                <a:spcPct val="0"/>
              </a:spcAft>
              <a:defRPr kumimoji="1" sz="2400">
                <a:solidFill>
                  <a:schemeClr val="tx1"/>
                </a:solidFill>
                <a:latin typeface="Arial Narrow" pitchFamily="34" charset="0"/>
                <a:cs typeface="Times New Roman" pitchFamily="18" charset="0"/>
              </a:defRPr>
            </a:lvl7pPr>
            <a:lvl8pPr marL="3429000" indent="-228600" algn="ctr" rtl="0" eaLnBrk="0" fontAlgn="base" hangingPunct="0">
              <a:spcBef>
                <a:spcPct val="0"/>
              </a:spcBef>
              <a:spcAft>
                <a:spcPct val="0"/>
              </a:spcAft>
              <a:defRPr kumimoji="1" sz="2400">
                <a:solidFill>
                  <a:schemeClr val="tx1"/>
                </a:solidFill>
                <a:latin typeface="Arial Narrow" pitchFamily="34" charset="0"/>
                <a:cs typeface="Times New Roman" pitchFamily="18" charset="0"/>
              </a:defRPr>
            </a:lvl8pPr>
            <a:lvl9pPr marL="3886200" indent="-228600" algn="ctr" rtl="0" eaLnBrk="0" fontAlgn="base" hangingPunct="0">
              <a:spcBef>
                <a:spcPct val="0"/>
              </a:spcBef>
              <a:spcAft>
                <a:spcPct val="0"/>
              </a:spcAft>
              <a:defRPr kumimoji="1" sz="2400">
                <a:solidFill>
                  <a:schemeClr val="tx1"/>
                </a:solidFill>
                <a:latin typeface="Arial Narrow" pitchFamily="34" charset="0"/>
                <a:cs typeface="Times New Roman" pitchFamily="18" charset="0"/>
              </a:defRPr>
            </a:lvl9pPr>
          </a:lstStyle>
          <a:p>
            <a:fld id="{8BB5AFD0-F65A-42E1-93B8-E13B305E2491}" type="slidenum">
              <a:rPr kumimoji="0" lang="en-US" altLang="en-US" sz="1200" smtClean="0">
                <a:latin typeface="Times New Roman" pitchFamily="18" charset="0"/>
              </a:rPr>
              <a:pPr/>
              <a:t>1</a:t>
            </a:fld>
            <a:endParaRPr kumimoji="0" lang="en-US" altLang="en-US" sz="1200" smtClean="0">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ar-S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EG"/>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EG"/>
          </a:p>
        </p:txBody>
      </p:sp>
      <p:sp>
        <p:nvSpPr>
          <p:cNvPr id="4" name="عنصر نائب للتاريخ 3"/>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EG"/>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تاريخ 3"/>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EG"/>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تاريخ 3"/>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EG"/>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تاريخ 3"/>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EG"/>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11"/>
          </p:nvPr>
        </p:nvSpPr>
        <p:spPr/>
        <p:txBody>
          <a:bodyPr/>
          <a:lstStyle/>
          <a:p>
            <a:endParaRPr lang="ar-EG" dirty="0"/>
          </a:p>
        </p:txBody>
      </p:sp>
      <p:sp>
        <p:nvSpPr>
          <p:cNvPr id="6" name="عنصر نائب لرقم الشريحة 5"/>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EG"/>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5" name="عنصر نائب للتاريخ 4"/>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6" name="عنصر نائب للتذييل 5"/>
          <p:cNvSpPr>
            <a:spLocks noGrp="1"/>
          </p:cNvSpPr>
          <p:nvPr>
            <p:ph type="ftr" sz="quarter" idx="11"/>
          </p:nvPr>
        </p:nvSpPr>
        <p:spPr/>
        <p:txBody>
          <a:bodyPr/>
          <a:lstStyle/>
          <a:p>
            <a:endParaRPr lang="ar-EG" dirty="0"/>
          </a:p>
        </p:txBody>
      </p:sp>
      <p:sp>
        <p:nvSpPr>
          <p:cNvPr id="7" name="عنصر نائب لرقم الشريحة 6"/>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EG"/>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7" name="عنصر نائب للتاريخ 6"/>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8" name="عنصر نائب للتذييل 7"/>
          <p:cNvSpPr>
            <a:spLocks noGrp="1"/>
          </p:cNvSpPr>
          <p:nvPr>
            <p:ph type="ftr" sz="quarter" idx="11"/>
          </p:nvPr>
        </p:nvSpPr>
        <p:spPr/>
        <p:txBody>
          <a:bodyPr/>
          <a:lstStyle/>
          <a:p>
            <a:endParaRPr lang="ar-EG" dirty="0"/>
          </a:p>
        </p:txBody>
      </p:sp>
      <p:sp>
        <p:nvSpPr>
          <p:cNvPr id="9" name="عنصر نائب لرقم الشريحة 8"/>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EG"/>
          </a:p>
        </p:txBody>
      </p:sp>
      <p:sp>
        <p:nvSpPr>
          <p:cNvPr id="3" name="عنصر نائب للتاريخ 2"/>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4" name="عنصر نائب للتذييل 3"/>
          <p:cNvSpPr>
            <a:spLocks noGrp="1"/>
          </p:cNvSpPr>
          <p:nvPr>
            <p:ph type="ftr" sz="quarter" idx="11"/>
          </p:nvPr>
        </p:nvSpPr>
        <p:spPr/>
        <p:txBody>
          <a:bodyPr/>
          <a:lstStyle/>
          <a:p>
            <a:endParaRPr lang="ar-EG" dirty="0"/>
          </a:p>
        </p:txBody>
      </p:sp>
      <p:sp>
        <p:nvSpPr>
          <p:cNvPr id="5" name="عنصر نائب لرقم الشريحة 4"/>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3" name="عنصر نائب للتذييل 2"/>
          <p:cNvSpPr>
            <a:spLocks noGrp="1"/>
          </p:cNvSpPr>
          <p:nvPr>
            <p:ph type="ftr" sz="quarter" idx="11"/>
          </p:nvPr>
        </p:nvSpPr>
        <p:spPr/>
        <p:txBody>
          <a:bodyPr/>
          <a:lstStyle/>
          <a:p>
            <a:endParaRPr lang="ar-EG" dirty="0"/>
          </a:p>
        </p:txBody>
      </p:sp>
      <p:sp>
        <p:nvSpPr>
          <p:cNvPr id="4" name="عنصر نائب لرقم الشريحة 3"/>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EG"/>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6" name="عنصر نائب للتذييل 5"/>
          <p:cNvSpPr>
            <a:spLocks noGrp="1"/>
          </p:cNvSpPr>
          <p:nvPr>
            <p:ph type="ftr" sz="quarter" idx="11"/>
          </p:nvPr>
        </p:nvSpPr>
        <p:spPr/>
        <p:txBody>
          <a:bodyPr/>
          <a:lstStyle/>
          <a:p>
            <a:endParaRPr lang="ar-EG" dirty="0"/>
          </a:p>
        </p:txBody>
      </p:sp>
      <p:sp>
        <p:nvSpPr>
          <p:cNvPr id="7" name="عنصر نائب لرقم الشريحة 6"/>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EG"/>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dirty="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9CF9471C-BC02-4966-B1A9-41B41DE647D2}" type="datetimeFigureOut">
              <a:rPr lang="ar-EG" smtClean="0"/>
              <a:pPr/>
              <a:t>07/09/1442</a:t>
            </a:fld>
            <a:endParaRPr lang="ar-EG" dirty="0"/>
          </a:p>
        </p:txBody>
      </p:sp>
      <p:sp>
        <p:nvSpPr>
          <p:cNvPr id="6" name="عنصر نائب للتذييل 5"/>
          <p:cNvSpPr>
            <a:spLocks noGrp="1"/>
          </p:cNvSpPr>
          <p:nvPr>
            <p:ph type="ftr" sz="quarter" idx="11"/>
          </p:nvPr>
        </p:nvSpPr>
        <p:spPr/>
        <p:txBody>
          <a:bodyPr/>
          <a:lstStyle/>
          <a:p>
            <a:endParaRPr lang="ar-EG" dirty="0"/>
          </a:p>
        </p:txBody>
      </p:sp>
      <p:sp>
        <p:nvSpPr>
          <p:cNvPr id="7" name="عنصر نائب لرقم الشريحة 6"/>
          <p:cNvSpPr>
            <a:spLocks noGrp="1"/>
          </p:cNvSpPr>
          <p:nvPr>
            <p:ph type="sldNum" sz="quarter" idx="12"/>
          </p:nvPr>
        </p:nvSpPr>
        <p:spPr/>
        <p:txBody>
          <a:bodyPr/>
          <a:lstStyle/>
          <a:p>
            <a:fld id="{56D469F2-A4EC-4201-9916-94B2529840DB}" type="slidenum">
              <a:rPr lang="ar-EG" smtClean="0"/>
              <a:pPr/>
              <a:t>‹#›</a:t>
            </a:fld>
            <a:endParaRPr lang="ar-E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EG"/>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CF9471C-BC02-4966-B1A9-41B41DE647D2}" type="datetimeFigureOut">
              <a:rPr lang="ar-EG" smtClean="0"/>
              <a:pPr/>
              <a:t>07/09/1442</a:t>
            </a:fld>
            <a:endParaRPr lang="ar-EG" dirty="0"/>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dirty="0"/>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6D469F2-A4EC-4201-9916-94B2529840DB}" type="slidenum">
              <a:rPr lang="ar-EG" smtClean="0"/>
              <a:pPr/>
              <a:t>‹#›</a:t>
            </a:fld>
            <a:endParaRPr lang="ar-E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p:cNvSpPr>
            <a:spLocks noGrp="1" noChangeArrowheads="1"/>
          </p:cNvSpPr>
          <p:nvPr>
            <p:ph type="sldNum" sz="quarter" idx="12"/>
          </p:nvPr>
        </p:nvSpPr>
        <p:spPr/>
        <p:txBody>
          <a:bodyPr/>
          <a:lstStyle/>
          <a:p>
            <a:pPr>
              <a:defRPr/>
            </a:pPr>
            <a:fld id="{2BE579E0-433A-451C-AC28-111E597E3C41}" type="slidenum">
              <a:rPr lang="en-US"/>
              <a:pPr>
                <a:defRPr/>
              </a:pPr>
              <a:t>1</a:t>
            </a:fld>
            <a:endParaRPr lang="en-US"/>
          </a:p>
        </p:txBody>
      </p:sp>
      <p:sp>
        <p:nvSpPr>
          <p:cNvPr id="3076" name="Rectangle 2"/>
          <p:cNvSpPr>
            <a:spLocks noGrp="1" noChangeArrowheads="1"/>
          </p:cNvSpPr>
          <p:nvPr>
            <p:ph type="ctrTitle"/>
          </p:nvPr>
        </p:nvSpPr>
        <p:spPr>
          <a:xfrm>
            <a:off x="900113" y="2205038"/>
            <a:ext cx="7851775" cy="1368425"/>
          </a:xfrm>
          <a:ln w="57150">
            <a:solidFill>
              <a:schemeClr val="tx1"/>
            </a:solidFill>
          </a:ln>
        </p:spPr>
        <p:txBody>
          <a:bodyPr>
            <a:normAutofit fontScale="90000"/>
          </a:bodyPr>
          <a:lstStyle/>
          <a:p>
            <a:pPr algn="ctr" rtl="1" eaLnBrk="1" hangingPunct="1"/>
            <a:r>
              <a:rPr lang="ar-EG" altLang="ar-SA" sz="5400" b="1" dirty="0" smtClean="0">
                <a:solidFill>
                  <a:srgbClr val="C00000"/>
                </a:solidFill>
                <a:latin typeface="Simplified Arabic" pitchFamily="18" charset="-78"/>
                <a:cs typeface="Arabic Transparent" pitchFamily="2" charset="0"/>
              </a:rPr>
              <a:t/>
            </a:r>
            <a:br>
              <a:rPr lang="ar-EG" altLang="ar-SA" sz="5400" b="1" dirty="0" smtClean="0">
                <a:solidFill>
                  <a:srgbClr val="C00000"/>
                </a:solidFill>
                <a:latin typeface="Simplified Arabic" pitchFamily="18" charset="-78"/>
                <a:cs typeface="Arabic Transparent" pitchFamily="2" charset="0"/>
              </a:rPr>
            </a:br>
            <a:r>
              <a:rPr lang="ar-SA" altLang="ar-SA" sz="5400" b="1" dirty="0" smtClean="0">
                <a:solidFill>
                  <a:srgbClr val="C00000"/>
                </a:solidFill>
                <a:latin typeface="Simplified Arabic" pitchFamily="18" charset="-78"/>
                <a:cs typeface="Arabic Transparent" pitchFamily="2" charset="0"/>
              </a:rPr>
              <a:t>التربية ومشكلات المجتمع</a:t>
            </a:r>
            <a:r>
              <a:rPr lang="ar-SA" altLang="ar-SA" sz="4000" b="1" dirty="0" smtClean="0">
                <a:solidFill>
                  <a:srgbClr val="C00000"/>
                </a:solidFill>
                <a:latin typeface="Simplified Arabic" pitchFamily="18" charset="-78"/>
                <a:cs typeface="Arabic Transparent" pitchFamily="2" charset="0"/>
              </a:rPr>
              <a:t/>
            </a:r>
            <a:br>
              <a:rPr lang="ar-SA" altLang="ar-SA" sz="4000" b="1" dirty="0" smtClean="0">
                <a:solidFill>
                  <a:srgbClr val="C00000"/>
                </a:solidFill>
                <a:latin typeface="Simplified Arabic" pitchFamily="18" charset="-78"/>
                <a:cs typeface="Arabic Transparent" pitchFamily="2" charset="0"/>
              </a:rPr>
            </a:br>
            <a:endParaRPr lang="en-US" altLang="ar-SA" sz="3200" dirty="0" smtClean="0">
              <a:solidFill>
                <a:srgbClr val="C00000"/>
              </a:solidFill>
              <a:latin typeface="Simplified Arabic" pitchFamily="18" charset="-78"/>
              <a:cs typeface="Arabic Transparent" pitchFamily="2" charset="0"/>
            </a:endParaRPr>
          </a:p>
        </p:txBody>
      </p:sp>
      <p:sp>
        <p:nvSpPr>
          <p:cNvPr id="3077" name="Rectangle 3"/>
          <p:cNvSpPr>
            <a:spLocks noGrp="1" noChangeArrowheads="1"/>
          </p:cNvSpPr>
          <p:nvPr>
            <p:ph type="subTitle" idx="1"/>
          </p:nvPr>
        </p:nvSpPr>
        <p:spPr>
          <a:xfrm>
            <a:off x="1403350" y="3573462"/>
            <a:ext cx="6840538" cy="2807865"/>
          </a:xfrm>
          <a:solidFill>
            <a:schemeClr val="accent2">
              <a:lumMod val="20000"/>
              <a:lumOff val="80000"/>
            </a:schemeClr>
          </a:solidFill>
          <a:ln w="57150">
            <a:solidFill>
              <a:schemeClr val="tx1"/>
            </a:solidFill>
          </a:ln>
        </p:spPr>
        <p:txBody>
          <a:bodyPr>
            <a:normAutofit/>
          </a:bodyPr>
          <a:lstStyle/>
          <a:p>
            <a:pPr algn="ctr" rtl="1" eaLnBrk="1" hangingPunct="1"/>
            <a:endParaRPr lang="ar-SA" altLang="ar-SA" sz="2800" dirty="0" smtClean="0">
              <a:solidFill>
                <a:schemeClr val="tx1"/>
              </a:solidFill>
              <a:latin typeface="Simplified Arabic" pitchFamily="18" charset="-78"/>
              <a:cs typeface="Simplified Arabic" pitchFamily="18" charset="-78"/>
            </a:endParaRPr>
          </a:p>
          <a:p>
            <a:pPr algn="ctr" rtl="1" eaLnBrk="1" hangingPunct="1"/>
            <a:r>
              <a:rPr lang="ar-SA" altLang="ar-SA" sz="2800" b="1" dirty="0" smtClean="0">
                <a:solidFill>
                  <a:schemeClr val="tx1"/>
                </a:solidFill>
                <a:latin typeface="Simplified Arabic" pitchFamily="18" charset="-78"/>
                <a:cs typeface="Simplified Arabic" pitchFamily="18" charset="-78"/>
              </a:rPr>
              <a:t>كلية التربية بقنا – جامعة جنوب الوادي</a:t>
            </a:r>
          </a:p>
          <a:p>
            <a:pPr algn="ctr" rtl="1" eaLnBrk="1" hangingPunct="1"/>
            <a:endParaRPr lang="ar-SA" altLang="ar-SA" sz="4400" dirty="0" smtClean="0">
              <a:latin typeface="Simplified Arabic" pitchFamily="18" charset="-78"/>
              <a:cs typeface="Simplified Arabic" pitchFamily="18" charset="-78"/>
            </a:endParaRPr>
          </a:p>
          <a:p>
            <a:pPr algn="ctr" rtl="1" eaLnBrk="1" hangingPunct="1"/>
            <a:endParaRPr lang="ar-SA" altLang="ar-SA" sz="4400" dirty="0" smtClean="0">
              <a:latin typeface="Simplified Arabic" pitchFamily="18" charset="-78"/>
              <a:cs typeface="Simplified Arabic" pitchFamily="18" charset="-78"/>
            </a:endParaRPr>
          </a:p>
          <a:p>
            <a:pPr algn="ctr" rtl="1" eaLnBrk="1" hangingPunct="1"/>
            <a:endParaRPr lang="ar-SA" altLang="en-US" sz="4400" dirty="0" smtClean="0">
              <a:latin typeface="Simplified Arabic" pitchFamily="18" charset="-78"/>
              <a:cs typeface="Simplified Arabic" pitchFamily="18" charset="-78"/>
            </a:endParaRPr>
          </a:p>
          <a:p>
            <a:pPr algn="ctr" rtl="1" eaLnBrk="1" hangingPunct="1"/>
            <a:endParaRPr lang="en-US" altLang="en-US" sz="4400" dirty="0" smtClean="0">
              <a:latin typeface="Simplified Arabic" pitchFamily="18" charset="-78"/>
              <a:cs typeface="Simplified Arabic" pitchFamily="18" charset="-78"/>
            </a:endParaRPr>
          </a:p>
        </p:txBody>
      </p:sp>
      <p:pic>
        <p:nvPicPr>
          <p:cNvPr id="3079" name="Picture 5" descr="ph03414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0"/>
            <a:ext cx="3657600" cy="213360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288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a:p>
        </p:txBody>
      </p:sp>
      <p:graphicFrame>
        <p:nvGraphicFramePr>
          <p:cNvPr id="4" name="عنصر نائب للمحتوى 3"/>
          <p:cNvGraphicFramePr>
            <a:graphicFrameLocks noGrp="1"/>
          </p:cNvGraphicFramePr>
          <p:nvPr>
            <p:ph idx="1"/>
          </p:nvPr>
        </p:nvGraphicFramePr>
        <p:xfrm>
          <a:off x="457200" y="785794"/>
          <a:ext cx="8229600"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a:p>
        </p:txBody>
      </p:sp>
      <p:graphicFrame>
        <p:nvGraphicFramePr>
          <p:cNvPr id="4" name="عنصر نائب للمحتوى 3"/>
          <p:cNvGraphicFramePr>
            <a:graphicFrameLocks noGrp="1"/>
          </p:cNvGraphicFramePr>
          <p:nvPr>
            <p:ph idx="1"/>
          </p:nvPr>
        </p:nvGraphicFramePr>
        <p:xfrm>
          <a:off x="457200" y="428604"/>
          <a:ext cx="8229600" cy="569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90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blipFill>
            <a:blip r:embed="rId7"/>
            <a:tile tx="0" ty="0" sx="100000" sy="100000" flip="none" algn="tl"/>
          </a:blipFill>
          <a:ln w="57150">
            <a:solidFill>
              <a:schemeClr val="tx1"/>
            </a:solidFill>
          </a:ln>
        </p:spPr>
        <p:txBody>
          <a:bodyPr>
            <a:normAutofit/>
          </a:bodyPr>
          <a:lstStyle/>
          <a:p>
            <a:r>
              <a:rPr lang="ar-SA" b="1" dirty="0" smtClean="0">
                <a:solidFill>
                  <a:srgbClr val="C00000"/>
                </a:solidFill>
              </a:rPr>
              <a:t>خصائص المشكلة الاجتماعية</a:t>
            </a:r>
            <a:r>
              <a:rPr lang="ar-EG" b="1" dirty="0" smtClean="0">
                <a:solidFill>
                  <a:srgbClr val="C00000"/>
                </a:solidFill>
              </a:rPr>
              <a:t> </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371600" y="1748408"/>
            <a:ext cx="6400800" cy="1752600"/>
          </a:xfrm>
          <a:solidFill>
            <a:schemeClr val="accent2">
              <a:lumMod val="20000"/>
              <a:lumOff val="80000"/>
            </a:schemeClr>
          </a:solidFill>
          <a:ln w="57150">
            <a:solidFill>
              <a:schemeClr val="tx1"/>
            </a:solidFill>
          </a:ln>
        </p:spPr>
        <p:txBody>
          <a:bodyPr>
            <a:normAutofit/>
          </a:bodyPr>
          <a:lstStyle/>
          <a:p>
            <a:r>
              <a:rPr lang="ar-SA" sz="5400" b="1" dirty="0" smtClean="0">
                <a:solidFill>
                  <a:schemeClr val="tx1"/>
                </a:solidFill>
              </a:rPr>
              <a:t>هل هناك مفهوم واحد ومحدد للمشكلة الاجتماعية؟ </a:t>
            </a:r>
            <a:endParaRPr lang="ar-EG" sz="5400" b="1" dirty="0">
              <a:solidFill>
                <a:schemeClr val="tx1"/>
              </a:solidFill>
            </a:endParaRPr>
          </a:p>
        </p:txBody>
      </p:sp>
    </p:spTree>
    <p:extLst>
      <p:ext uri="{BB962C8B-B14F-4D97-AF65-F5344CB8AC3E}">
        <p14:creationId xmlns:p14="http://schemas.microsoft.com/office/powerpoint/2010/main" val="126322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solidFill>
            <a:schemeClr val="accent2">
              <a:lumMod val="20000"/>
              <a:lumOff val="80000"/>
            </a:schemeClr>
          </a:solidFill>
          <a:ln w="57150">
            <a:solidFill>
              <a:schemeClr val="tx1"/>
            </a:solidFill>
          </a:ln>
        </p:spPr>
        <p:txBody>
          <a:bodyPr>
            <a:normAutofit fontScale="90000"/>
          </a:bodyPr>
          <a:lstStyle/>
          <a:p>
            <a:r>
              <a:rPr lang="ar-SA" b="1" dirty="0" smtClean="0">
                <a:solidFill>
                  <a:srgbClr val="C00000"/>
                </a:solidFill>
              </a:rPr>
              <a:t>اختلاف وجهات النظر في تحديد مفهوم المشكلة الاجتماعية</a:t>
            </a:r>
            <a:r>
              <a:rPr lang="ar-EG" b="1" dirty="0" smtClean="0">
                <a:solidFill>
                  <a:srgbClr val="C00000"/>
                </a:solidFill>
              </a:rPr>
              <a:t> </a:t>
            </a:r>
            <a:endParaRPr lang="ar-EG" b="1" dirty="0">
              <a:solidFill>
                <a:srgbClr val="C00000"/>
              </a:solidFill>
            </a:endParaRPr>
          </a:p>
        </p:txBody>
      </p:sp>
      <p:sp>
        <p:nvSpPr>
          <p:cNvPr id="3" name="عنصر نائب للمحتوى 2"/>
          <p:cNvSpPr>
            <a:spLocks noGrp="1"/>
          </p:cNvSpPr>
          <p:nvPr>
            <p:ph idx="1"/>
          </p:nvPr>
        </p:nvSpPr>
        <p:spPr>
          <a:xfrm>
            <a:off x="457200" y="1600201"/>
            <a:ext cx="8229600" cy="2471741"/>
          </a:xfrm>
          <a:solidFill>
            <a:schemeClr val="bg2">
              <a:lumMod val="75000"/>
            </a:schemeClr>
          </a:solidFill>
          <a:ln w="57150">
            <a:solidFill>
              <a:schemeClr val="tx1"/>
            </a:solidFill>
          </a:ln>
        </p:spPr>
        <p:txBody>
          <a:bodyPr>
            <a:normAutofit/>
          </a:bodyPr>
          <a:lstStyle/>
          <a:p>
            <a:pPr algn="just">
              <a:buNone/>
            </a:pPr>
            <a:endParaRPr lang="ar-SA" b="1" dirty="0" smtClean="0"/>
          </a:p>
          <a:p>
            <a:pPr algn="just">
              <a:buNone/>
            </a:pPr>
            <a:r>
              <a:rPr lang="ar-SA" sz="4000" b="1" dirty="0"/>
              <a:t>	</a:t>
            </a:r>
            <a:r>
              <a:rPr lang="ar-SA" sz="4000" b="1" dirty="0" smtClean="0"/>
              <a:t>	تتمثل وجهات النظر المختلفة في تحديد مفهوم المشكلة الاجتماعية في ثلاثة اتجاهات :</a:t>
            </a:r>
            <a:endParaRPr lang="ar-EG" sz="4000" b="1" dirty="0"/>
          </a:p>
        </p:txBody>
      </p:sp>
    </p:spTree>
    <p:extLst>
      <p:ext uri="{BB962C8B-B14F-4D97-AF65-F5344CB8AC3E}">
        <p14:creationId xmlns:p14="http://schemas.microsoft.com/office/powerpoint/2010/main" val="2217233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accent2">
              <a:lumMod val="20000"/>
              <a:lumOff val="80000"/>
            </a:schemeClr>
          </a:solidFill>
          <a:ln w="57150">
            <a:solidFill>
              <a:schemeClr val="tx1"/>
            </a:solidFill>
          </a:ln>
        </p:spPr>
        <p:txBody>
          <a:bodyPr>
            <a:normAutofit/>
          </a:bodyPr>
          <a:lstStyle/>
          <a:p>
            <a:r>
              <a:rPr lang="ar-EG" b="1" dirty="0" smtClean="0">
                <a:solidFill>
                  <a:srgbClr val="C00000"/>
                </a:solidFill>
              </a:rPr>
              <a:t>الاتجاه </a:t>
            </a:r>
            <a:r>
              <a:rPr lang="ar-SA" b="1" dirty="0" smtClean="0">
                <a:solidFill>
                  <a:srgbClr val="C00000"/>
                </a:solidFill>
              </a:rPr>
              <a:t>الأول</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accent2">
              <a:lumMod val="20000"/>
              <a:lumOff val="80000"/>
            </a:schemeClr>
          </a:solidFill>
          <a:ln w="57150">
            <a:solidFill>
              <a:schemeClr val="tx1"/>
            </a:solidFill>
          </a:ln>
        </p:spPr>
        <p:txBody>
          <a:bodyPr>
            <a:normAutofit/>
          </a:bodyPr>
          <a:lstStyle/>
          <a:p>
            <a:r>
              <a:rPr lang="ar-EG" b="1" dirty="0" smtClean="0">
                <a:solidFill>
                  <a:srgbClr val="C00000"/>
                </a:solidFill>
              </a:rPr>
              <a:t>الاتجاه </a:t>
            </a:r>
            <a:r>
              <a:rPr lang="ar-SA" b="1" dirty="0" smtClean="0">
                <a:solidFill>
                  <a:srgbClr val="C00000"/>
                </a:solidFill>
              </a:rPr>
              <a:t>الثاني</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accent2">
              <a:lumMod val="20000"/>
              <a:lumOff val="80000"/>
            </a:schemeClr>
          </a:solidFill>
          <a:ln w="57150">
            <a:solidFill>
              <a:schemeClr val="tx1"/>
            </a:solidFill>
          </a:ln>
        </p:spPr>
        <p:txBody>
          <a:bodyPr>
            <a:normAutofit/>
          </a:bodyPr>
          <a:lstStyle/>
          <a:p>
            <a:r>
              <a:rPr lang="ar-EG" b="1" dirty="0" smtClean="0">
                <a:solidFill>
                  <a:srgbClr val="C00000"/>
                </a:solidFill>
              </a:rPr>
              <a:t>الاتجاه الثالث</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solidFill>
            <a:schemeClr val="bg1">
              <a:lumMod val="85000"/>
            </a:schemeClr>
          </a:solidFill>
          <a:ln w="57150">
            <a:solidFill>
              <a:schemeClr val="tx1"/>
            </a:solidFill>
          </a:ln>
        </p:spPr>
        <p:txBody>
          <a:bodyPr/>
          <a:lstStyle/>
          <a:p>
            <a:r>
              <a:rPr lang="ar-SA" b="1" dirty="0" smtClean="0">
                <a:solidFill>
                  <a:srgbClr val="C00000"/>
                </a:solidFill>
              </a:rPr>
              <a:t>أولاً : مفهوم</a:t>
            </a:r>
            <a:r>
              <a:rPr lang="ar-EG" b="1" dirty="0" smtClean="0">
                <a:solidFill>
                  <a:srgbClr val="C00000"/>
                </a:solidFill>
              </a:rPr>
              <a:t> </a:t>
            </a:r>
            <a:r>
              <a:rPr lang="ar-SA" b="1" dirty="0" smtClean="0">
                <a:solidFill>
                  <a:srgbClr val="C00000"/>
                </a:solidFill>
              </a:rPr>
              <a:t>المشكلة الاجتماعية</a:t>
            </a:r>
            <a:r>
              <a:rPr lang="ar-EG" b="1" dirty="0" smtClean="0">
                <a:solidFill>
                  <a:srgbClr val="C00000"/>
                </a:solidFill>
              </a:rPr>
              <a:t> </a:t>
            </a:r>
            <a:endParaRPr lang="ar-EG" b="1" dirty="0">
              <a:solidFill>
                <a:srgbClr val="C00000"/>
              </a:solidFill>
            </a:endParaRPr>
          </a:p>
        </p:txBody>
      </p:sp>
      <p:sp>
        <p:nvSpPr>
          <p:cNvPr id="3" name="عنصر نائب للمحتوى 2"/>
          <p:cNvSpPr>
            <a:spLocks noGrp="1"/>
          </p:cNvSpPr>
          <p:nvPr>
            <p:ph idx="1"/>
          </p:nvPr>
        </p:nvSpPr>
        <p:spPr>
          <a:blipFill>
            <a:blip r:embed="rId2"/>
            <a:tile tx="0" ty="0" sx="100000" sy="100000" flip="none" algn="tl"/>
          </a:blipFill>
          <a:ln w="57150">
            <a:solidFill>
              <a:schemeClr val="tx1"/>
            </a:solidFill>
          </a:ln>
        </p:spPr>
        <p:style>
          <a:lnRef idx="1">
            <a:schemeClr val="accent4"/>
          </a:lnRef>
          <a:fillRef idx="2">
            <a:schemeClr val="accent4"/>
          </a:fillRef>
          <a:effectRef idx="1">
            <a:schemeClr val="accent4"/>
          </a:effectRef>
          <a:fontRef idx="minor">
            <a:schemeClr val="dk1"/>
          </a:fontRef>
        </p:style>
        <p:txBody>
          <a:bodyPr>
            <a:normAutofit fontScale="92500"/>
          </a:bodyPr>
          <a:lstStyle/>
          <a:p>
            <a:pPr algn="just">
              <a:buNone/>
            </a:pPr>
            <a:endParaRPr lang="ar-SA" b="1" dirty="0" smtClean="0"/>
          </a:p>
          <a:p>
            <a:pPr algn="just">
              <a:buNone/>
            </a:pPr>
            <a:r>
              <a:rPr lang="ar-SA" b="1" dirty="0"/>
              <a:t>	</a:t>
            </a:r>
            <a:r>
              <a:rPr lang="ar-SA" b="1" dirty="0" smtClean="0"/>
              <a:t>	</a:t>
            </a:r>
            <a:r>
              <a:rPr lang="ar-SA" sz="3600" b="1" dirty="0" smtClean="0"/>
              <a:t>يتعذر الوصول إلى تعريف واحد للمشكلة الاجتماعية، لأن المشكلة الاجتماعية تمتاز </a:t>
            </a:r>
            <a:r>
              <a:rPr lang="ar-SA" sz="3600" b="1" dirty="0" smtClean="0">
                <a:solidFill>
                  <a:srgbClr val="C00000"/>
                </a:solidFill>
              </a:rPr>
              <a:t>بخاصية النسبية</a:t>
            </a:r>
            <a:r>
              <a:rPr lang="ar-SA" sz="3600" b="1" dirty="0" smtClean="0"/>
              <a:t>، ولذلك يصعب تحديد سبب واحد لها، فأسبابها متعددة من ناحية، وتختلف من زمان لآخر ومن مكان لآخر </a:t>
            </a:r>
            <a:r>
              <a:rPr lang="ar-EG" sz="3600" b="1" dirty="0" smtClean="0"/>
              <a:t>ومن ظروف إلى ظروف </a:t>
            </a:r>
            <a:r>
              <a:rPr lang="ar-SA" sz="3600" b="1" dirty="0" smtClean="0"/>
              <a:t>بل ومن باحث لآخر.</a:t>
            </a:r>
          </a:p>
          <a:p>
            <a:pPr algn="just">
              <a:buNone/>
            </a:pPr>
            <a:endParaRPr lang="ar-SA" b="1" dirty="0" smtClean="0"/>
          </a:p>
          <a:p>
            <a:pPr algn="just">
              <a:buNone/>
            </a:pPr>
            <a:r>
              <a:rPr lang="ar-SA" b="1" dirty="0"/>
              <a:t>	</a:t>
            </a:r>
            <a:r>
              <a:rPr lang="ar-SA" b="1" dirty="0" smtClean="0"/>
              <a:t>	</a:t>
            </a:r>
            <a:endParaRPr lang="ar-EG" b="1" dirty="0"/>
          </a:p>
        </p:txBody>
      </p:sp>
    </p:spTree>
    <p:extLst>
      <p:ext uri="{BB962C8B-B14F-4D97-AF65-F5344CB8AC3E}">
        <p14:creationId xmlns:p14="http://schemas.microsoft.com/office/powerpoint/2010/main" val="2167686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a:p>
        </p:txBody>
      </p:sp>
      <p:graphicFrame>
        <p:nvGraphicFramePr>
          <p:cNvPr id="4" name="عنصر نائب للمحتوى 3"/>
          <p:cNvGraphicFramePr>
            <a:graphicFrameLocks noGrp="1"/>
          </p:cNvGraphicFramePr>
          <p:nvPr>
            <p:ph idx="1"/>
          </p:nvPr>
        </p:nvGraphicFramePr>
        <p:xfrm>
          <a:off x="0" y="642918"/>
          <a:ext cx="8929718" cy="5857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258888" y="337269"/>
            <a:ext cx="6985000" cy="6188075"/>
          </a:xfrm>
          <a:prstGeom prst="rect">
            <a:avLst/>
          </a:prstGeom>
          <a:solidFill>
            <a:schemeClr val="accent2"/>
          </a:solidFill>
          <a:ln w="57150">
            <a:solidFill>
              <a:schemeClr val="tx1"/>
            </a:solidFill>
          </a:ln>
          <a:effectLst/>
          <a:extLst/>
        </p:spPr>
        <p:txBody>
          <a:bodyP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pPr>
            <a:r>
              <a:rPr lang="en-US" altLang="ar-SA" sz="40000" dirty="0">
                <a:solidFill>
                  <a:srgbClr val="00CC00"/>
                </a:solidFill>
                <a:latin typeface="AGA Arabesque" pitchFamily="2" charset="2"/>
              </a:rPr>
              <a:t>P</a:t>
            </a:r>
          </a:p>
        </p:txBody>
      </p:sp>
    </p:spTree>
    <p:extLst>
      <p:ext uri="{BB962C8B-B14F-4D97-AF65-F5344CB8AC3E}">
        <p14:creationId xmlns:p14="http://schemas.microsoft.com/office/powerpoint/2010/main" val="31298772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600201"/>
            <a:ext cx="8229600" cy="3471874"/>
          </a:xfrm>
          <a:blipFill>
            <a:blip r:embed="rId2"/>
            <a:tile tx="0" ty="0" sx="100000" sy="100000" flip="none" algn="tl"/>
          </a:blipFill>
          <a:ln w="76200">
            <a:solidFill>
              <a:schemeClr val="tx1"/>
            </a:solidFill>
          </a:ln>
        </p:spPr>
        <p:txBody>
          <a:bodyPr>
            <a:normAutofit/>
          </a:bodyPr>
          <a:lstStyle/>
          <a:p>
            <a:pPr algn="just">
              <a:buNone/>
            </a:pPr>
            <a:endParaRPr lang="ar-SA" b="1" dirty="0" smtClean="0"/>
          </a:p>
          <a:p>
            <a:pPr algn="just">
              <a:buNone/>
            </a:pPr>
            <a:r>
              <a:rPr lang="ar-SA" b="1" dirty="0"/>
              <a:t>	</a:t>
            </a:r>
            <a:r>
              <a:rPr lang="ar-SA" b="1" dirty="0" smtClean="0"/>
              <a:t>	</a:t>
            </a:r>
            <a:r>
              <a:rPr lang="ar-SA" sz="4400" b="1" dirty="0" smtClean="0"/>
              <a:t>من خلال التعريفات السابقة </a:t>
            </a:r>
            <a:r>
              <a:rPr lang="ar-SA" sz="4400" b="1" dirty="0" smtClean="0">
                <a:solidFill>
                  <a:srgbClr val="C00000"/>
                </a:solidFill>
              </a:rPr>
              <a:t>من الذي يقرر أن الحدث أو الموقف</a:t>
            </a:r>
            <a:r>
              <a:rPr lang="ar-EG" sz="4400" b="1" dirty="0" smtClean="0">
                <a:solidFill>
                  <a:srgbClr val="C00000"/>
                </a:solidFill>
              </a:rPr>
              <a:t> </a:t>
            </a:r>
            <a:r>
              <a:rPr lang="ar-SA" sz="4400" b="1" dirty="0" smtClean="0">
                <a:solidFill>
                  <a:srgbClr val="C00000"/>
                </a:solidFill>
              </a:rPr>
              <a:t>يمثل مشكلة اجتماعية</a:t>
            </a:r>
            <a:r>
              <a:rPr lang="ar-SA" sz="4400" b="1" dirty="0" smtClean="0"/>
              <a:t> ؟</a:t>
            </a:r>
            <a:endParaRPr lang="ar-EG" sz="4400" b="1" dirty="0"/>
          </a:p>
        </p:txBody>
      </p:sp>
    </p:spTree>
    <p:extLst>
      <p:ext uri="{BB962C8B-B14F-4D97-AF65-F5344CB8AC3E}">
        <p14:creationId xmlns:p14="http://schemas.microsoft.com/office/powerpoint/2010/main" val="366542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a:p>
        </p:txBody>
      </p:sp>
      <p:graphicFrame>
        <p:nvGraphicFramePr>
          <p:cNvPr id="4" name="عنصر نائب للمحتوى 3"/>
          <p:cNvGraphicFramePr>
            <a:graphicFrameLocks noGrp="1"/>
          </p:cNvGraphicFramePr>
          <p:nvPr>
            <p:ph idx="1"/>
          </p:nvPr>
        </p:nvGraphicFramePr>
        <p:xfrm>
          <a:off x="457200" y="500042"/>
          <a:ext cx="8229600"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371600" y="1748408"/>
            <a:ext cx="6400800" cy="1752600"/>
          </a:xfrm>
          <a:solidFill>
            <a:schemeClr val="accent2">
              <a:lumMod val="60000"/>
              <a:lumOff val="40000"/>
            </a:schemeClr>
          </a:solidFill>
        </p:spPr>
        <p:txBody>
          <a:bodyPr>
            <a:normAutofit/>
          </a:bodyPr>
          <a:lstStyle/>
          <a:p>
            <a:r>
              <a:rPr lang="ar-SA" sz="5400" b="1" dirty="0" smtClean="0">
                <a:solidFill>
                  <a:schemeClr val="tx1"/>
                </a:solidFill>
              </a:rPr>
              <a:t>ما مواقف الأفراد من المشكلات الاجتماعية؟</a:t>
            </a:r>
            <a:endParaRPr lang="ar-EG" sz="5400" b="1" dirty="0">
              <a:solidFill>
                <a:schemeClr val="tx1"/>
              </a:solidFill>
            </a:endParaRPr>
          </a:p>
        </p:txBody>
      </p:sp>
    </p:spTree>
    <p:extLst>
      <p:ext uri="{BB962C8B-B14F-4D97-AF65-F5344CB8AC3E}">
        <p14:creationId xmlns:p14="http://schemas.microsoft.com/office/powerpoint/2010/main" val="3475372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827088" y="2133600"/>
            <a:ext cx="7958137" cy="4103688"/>
          </a:xfrm>
        </p:spPr>
        <p:txBody>
          <a:bodyPr/>
          <a:lstStyle/>
          <a:p>
            <a:pPr>
              <a:buFontTx/>
              <a:buNone/>
            </a:pPr>
            <a:r>
              <a:rPr lang="ar-SA" dirty="0"/>
              <a:t> </a:t>
            </a:r>
            <a:endParaRPr lang="en-US" dirty="0"/>
          </a:p>
        </p:txBody>
      </p:sp>
      <p:sp>
        <p:nvSpPr>
          <p:cNvPr id="300035" name="AutoShape 3"/>
          <p:cNvSpPr>
            <a:spLocks noChangeArrowheads="1"/>
          </p:cNvSpPr>
          <p:nvPr/>
        </p:nvSpPr>
        <p:spPr bwMode="auto">
          <a:xfrm>
            <a:off x="1042988" y="2997200"/>
            <a:ext cx="2057400" cy="2133600"/>
          </a:xfrm>
          <a:prstGeom prst="downArrowCallout">
            <a:avLst>
              <a:gd name="adj1" fmla="val 25000"/>
              <a:gd name="adj2" fmla="val 25000"/>
              <a:gd name="adj3" fmla="val 17284"/>
              <a:gd name="adj4" fmla="val 66667"/>
            </a:avLst>
          </a:prstGeom>
          <a:solidFill>
            <a:srgbClr val="27774F"/>
          </a:solidFill>
          <a:ln w="28575">
            <a:solidFill>
              <a:srgbClr val="000000"/>
            </a:solidFill>
            <a:miter lim="800000"/>
            <a:headEnd/>
            <a:tailEnd/>
          </a:ln>
          <a:effectLst>
            <a:outerShdw dist="35921" dir="2700000" algn="ctr" rotWithShape="0">
              <a:srgbClr val="FFE5FF"/>
            </a:outerShdw>
          </a:effectLst>
        </p:spPr>
        <p:txBody>
          <a:bodyPr wrap="none" anchor="ctr"/>
          <a:lstStyle/>
          <a:p>
            <a:pPr algn="ctr" rtl="0"/>
            <a:r>
              <a:rPr lang="ar-SA" sz="4000" b="1" dirty="0">
                <a:solidFill>
                  <a:srgbClr val="FFFF00"/>
                </a:solidFill>
                <a:latin typeface="Times New Roman" pitchFamily="18" charset="0"/>
                <a:cs typeface="Times New Roman" pitchFamily="18" charset="0"/>
              </a:rPr>
              <a:t>التضخيم </a:t>
            </a:r>
          </a:p>
          <a:p>
            <a:pPr algn="ctr" rtl="0"/>
            <a:r>
              <a:rPr lang="ar-SA" sz="4000" b="1" dirty="0">
                <a:solidFill>
                  <a:srgbClr val="FFFF00"/>
                </a:solidFill>
                <a:latin typeface="Times New Roman" pitchFamily="18" charset="0"/>
                <a:cs typeface="Times New Roman" pitchFamily="18" charset="0"/>
              </a:rPr>
              <a:t>والتهويل</a:t>
            </a:r>
            <a:endParaRPr lang="en-US" sz="4000" b="1" dirty="0">
              <a:solidFill>
                <a:srgbClr val="FFFF00"/>
              </a:solidFill>
              <a:latin typeface="Times New Roman" pitchFamily="18" charset="0"/>
              <a:cs typeface="Times New Roman" pitchFamily="18" charset="0"/>
            </a:endParaRPr>
          </a:p>
        </p:txBody>
      </p:sp>
      <p:sp>
        <p:nvSpPr>
          <p:cNvPr id="300036" name="AutoShape 4"/>
          <p:cNvSpPr>
            <a:spLocks noChangeArrowheads="1"/>
          </p:cNvSpPr>
          <p:nvPr/>
        </p:nvSpPr>
        <p:spPr bwMode="auto">
          <a:xfrm>
            <a:off x="3886200" y="2971800"/>
            <a:ext cx="2057400" cy="2133600"/>
          </a:xfrm>
          <a:prstGeom prst="downArrowCallout">
            <a:avLst>
              <a:gd name="adj1" fmla="val 25000"/>
              <a:gd name="adj2" fmla="val 25000"/>
              <a:gd name="adj3" fmla="val 17284"/>
              <a:gd name="adj4" fmla="val 66667"/>
            </a:avLst>
          </a:prstGeom>
          <a:solidFill>
            <a:srgbClr val="27774F"/>
          </a:solidFill>
          <a:ln w="28575">
            <a:solidFill>
              <a:srgbClr val="000000"/>
            </a:solidFill>
            <a:miter lim="800000"/>
            <a:headEnd/>
            <a:tailEnd/>
          </a:ln>
          <a:effectLst>
            <a:outerShdw dist="35921" dir="2700000" algn="ctr" rotWithShape="0">
              <a:srgbClr val="FFE5FF"/>
            </a:outerShdw>
          </a:effectLst>
        </p:spPr>
        <p:txBody>
          <a:bodyPr wrap="none" anchor="ctr"/>
          <a:lstStyle/>
          <a:p>
            <a:pPr algn="ctr" rtl="0"/>
            <a:r>
              <a:rPr lang="ar-EG" sz="4000" b="1" dirty="0" smtClean="0">
                <a:solidFill>
                  <a:srgbClr val="FFFF00"/>
                </a:solidFill>
                <a:latin typeface="Times New Roman" pitchFamily="18" charset="0"/>
                <a:cs typeface="Times New Roman" pitchFamily="18" charset="0"/>
              </a:rPr>
              <a:t>الموقف</a:t>
            </a:r>
            <a:endParaRPr lang="ar-SA" sz="4000" b="1" dirty="0">
              <a:solidFill>
                <a:srgbClr val="FFFF00"/>
              </a:solidFill>
              <a:latin typeface="Times New Roman" pitchFamily="18" charset="0"/>
              <a:cs typeface="Times New Roman" pitchFamily="18" charset="0"/>
            </a:endParaRPr>
          </a:p>
          <a:p>
            <a:pPr algn="ctr" rtl="0"/>
            <a:r>
              <a:rPr lang="ar-EG" sz="4000" b="1" dirty="0" smtClean="0">
                <a:solidFill>
                  <a:srgbClr val="FFFF00"/>
                </a:solidFill>
                <a:latin typeface="Times New Roman" pitchFamily="18" charset="0"/>
                <a:cs typeface="Times New Roman" pitchFamily="18" charset="0"/>
              </a:rPr>
              <a:t>العلمي</a:t>
            </a:r>
            <a:endParaRPr lang="en-US" sz="4000" b="1" dirty="0">
              <a:solidFill>
                <a:srgbClr val="FFFF00"/>
              </a:solidFill>
              <a:latin typeface="Times New Roman" pitchFamily="18" charset="0"/>
              <a:cs typeface="Times New Roman" pitchFamily="18" charset="0"/>
            </a:endParaRPr>
          </a:p>
        </p:txBody>
      </p:sp>
      <p:sp>
        <p:nvSpPr>
          <p:cNvPr id="300037" name="AutoShape 5"/>
          <p:cNvSpPr>
            <a:spLocks noChangeArrowheads="1"/>
          </p:cNvSpPr>
          <p:nvPr/>
        </p:nvSpPr>
        <p:spPr bwMode="auto">
          <a:xfrm>
            <a:off x="6858016" y="3000372"/>
            <a:ext cx="1981200" cy="2133600"/>
          </a:xfrm>
          <a:prstGeom prst="downArrowCallout">
            <a:avLst>
              <a:gd name="adj1" fmla="val 25000"/>
              <a:gd name="adj2" fmla="val 25000"/>
              <a:gd name="adj3" fmla="val 17949"/>
              <a:gd name="adj4" fmla="val 66667"/>
            </a:avLst>
          </a:prstGeom>
          <a:solidFill>
            <a:srgbClr val="27774F"/>
          </a:solidFill>
          <a:ln w="28575">
            <a:solidFill>
              <a:srgbClr val="000000"/>
            </a:solidFill>
            <a:miter lim="800000"/>
            <a:headEnd/>
            <a:tailEnd/>
          </a:ln>
          <a:effectLst>
            <a:outerShdw dist="35921" dir="2700000" algn="ctr" rotWithShape="0">
              <a:srgbClr val="FFE5FF"/>
            </a:outerShdw>
          </a:effectLst>
        </p:spPr>
        <p:txBody>
          <a:bodyPr wrap="none" anchor="ctr"/>
          <a:lstStyle/>
          <a:p>
            <a:pPr algn="ctr" rtl="0"/>
            <a:r>
              <a:rPr lang="ar-EG" sz="4000" b="1" dirty="0" smtClean="0">
                <a:solidFill>
                  <a:srgbClr val="FFFF00"/>
                </a:solidFill>
                <a:latin typeface="Times New Roman" pitchFamily="18" charset="0"/>
                <a:cs typeface="Times New Roman" pitchFamily="18" charset="0"/>
              </a:rPr>
              <a:t>اللامبالاة</a:t>
            </a:r>
            <a:endParaRPr lang="ar-SA" sz="4000" b="1" dirty="0">
              <a:solidFill>
                <a:srgbClr val="FFFF00"/>
              </a:solidFill>
              <a:latin typeface="Times New Roman" pitchFamily="18" charset="0"/>
              <a:cs typeface="Times New Roman" pitchFamily="18" charset="0"/>
            </a:endParaRPr>
          </a:p>
          <a:p>
            <a:pPr algn="ctr" rtl="0"/>
            <a:r>
              <a:rPr lang="ar-EG" sz="4000" b="1" dirty="0" smtClean="0">
                <a:solidFill>
                  <a:srgbClr val="FFFF00"/>
                </a:solidFill>
                <a:latin typeface="Times New Roman" pitchFamily="18" charset="0"/>
                <a:cs typeface="Times New Roman" pitchFamily="18" charset="0"/>
              </a:rPr>
              <a:t>والاستسلام</a:t>
            </a:r>
            <a:endParaRPr lang="en-US" sz="4000" b="1" dirty="0">
              <a:solidFill>
                <a:srgbClr val="FFFF00"/>
              </a:solidFill>
              <a:latin typeface="Times New Roman" pitchFamily="18" charset="0"/>
              <a:cs typeface="Times New Roman" pitchFamily="18" charset="0"/>
            </a:endParaRPr>
          </a:p>
        </p:txBody>
      </p:sp>
      <p:sp>
        <p:nvSpPr>
          <p:cNvPr id="300038" name="Rectangle 6"/>
          <p:cNvSpPr>
            <a:spLocks noGrp="1" noChangeArrowheads="1"/>
          </p:cNvSpPr>
          <p:nvPr>
            <p:ph type="title"/>
          </p:nvPr>
        </p:nvSpPr>
        <p:spPr>
          <a:xfrm>
            <a:off x="684213" y="981075"/>
            <a:ext cx="8140700" cy="1143000"/>
          </a:xfrm>
          <a:noFill/>
          <a:ln w="57150">
            <a:solidFill>
              <a:schemeClr val="tx1"/>
            </a:solidFill>
          </a:ln>
          <a:effectLst>
            <a:outerShdw dist="35921" dir="2700000" algn="ctr" rotWithShape="0">
              <a:srgbClr val="000000"/>
            </a:outerShdw>
          </a:effectLst>
        </p:spPr>
        <p:txBody>
          <a:bodyPr>
            <a:normAutofit fontScale="90000"/>
          </a:bodyPr>
          <a:lstStyle/>
          <a:p>
            <a:r>
              <a:rPr lang="ar-SA" sz="8000" b="1" dirty="0">
                <a:solidFill>
                  <a:srgbClr val="C00000"/>
                </a:solidFill>
                <a:cs typeface="DecoType Thuluth" pitchFamily="2" charset="-78"/>
              </a:rPr>
              <a:t>حال </a:t>
            </a:r>
            <a:r>
              <a:rPr lang="ar-EG" sz="8000" b="1" dirty="0" smtClean="0">
                <a:solidFill>
                  <a:srgbClr val="C00000"/>
                </a:solidFill>
                <a:cs typeface="DecoType Thuluth" pitchFamily="2" charset="-78"/>
              </a:rPr>
              <a:t>الأفراد </a:t>
            </a:r>
            <a:r>
              <a:rPr lang="ar-SA" sz="8000" b="1" dirty="0" smtClean="0">
                <a:solidFill>
                  <a:srgbClr val="C00000"/>
                </a:solidFill>
                <a:cs typeface="DecoType Thuluth" pitchFamily="2" charset="-78"/>
              </a:rPr>
              <a:t>مع </a:t>
            </a:r>
            <a:r>
              <a:rPr lang="ar-SA" sz="8000" b="1" dirty="0">
                <a:solidFill>
                  <a:srgbClr val="C00000"/>
                </a:solidFill>
                <a:cs typeface="DecoType Thuluth" pitchFamily="2" charset="-78"/>
              </a:rPr>
              <a:t>المشكلات </a:t>
            </a:r>
            <a:endParaRPr lang="en-US" sz="8000" b="1" dirty="0">
              <a:solidFill>
                <a:srgbClr val="C00000"/>
              </a:solidFill>
              <a:cs typeface="DecoType Thuluth" pitchFamily="2" charset="-78"/>
            </a:endParaRPr>
          </a:p>
        </p:txBody>
      </p:sp>
      <p:sp>
        <p:nvSpPr>
          <p:cNvPr id="300039" name="Rectangle 7"/>
          <p:cNvSpPr>
            <a:spLocks noChangeArrowheads="1"/>
          </p:cNvSpPr>
          <p:nvPr/>
        </p:nvSpPr>
        <p:spPr bwMode="auto">
          <a:xfrm>
            <a:off x="4419600" y="5486400"/>
            <a:ext cx="990600" cy="685800"/>
          </a:xfrm>
          <a:prstGeom prst="rect">
            <a:avLst/>
          </a:prstGeom>
          <a:noFill/>
          <a:ln w="9525">
            <a:noFill/>
            <a:miter lim="800000"/>
            <a:headEnd/>
            <a:tailEnd/>
          </a:ln>
          <a:effectLst>
            <a:outerShdw dist="35921" dir="2700000" algn="ctr" rotWithShape="0">
              <a:srgbClr val="000000"/>
            </a:outerShdw>
          </a:effectLst>
        </p:spPr>
        <p:txBody>
          <a:bodyPr wrap="none" anchor="ctr"/>
          <a:lstStyle/>
          <a:p>
            <a:pPr algn="ctr" rtl="0"/>
            <a:r>
              <a:rPr lang="ar-SA" sz="6600" b="1" dirty="0">
                <a:latin typeface="Times New Roman" pitchFamily="18" charset="0"/>
                <a:cs typeface="Times New Roman" pitchFamily="18" charset="0"/>
              </a:rPr>
              <a:t>الحل</a:t>
            </a:r>
            <a:endParaRPr lang="en-US" sz="6600" b="1" dirty="0">
              <a:latin typeface="Times New Roman" pitchFamily="18" charset="0"/>
              <a:cs typeface="Times New Roman" pitchFamily="18" charset="0"/>
            </a:endParaRPr>
          </a:p>
        </p:txBody>
      </p:sp>
      <p:sp>
        <p:nvSpPr>
          <p:cNvPr id="300040" name="Rectangle 8"/>
          <p:cNvSpPr>
            <a:spLocks noChangeArrowheads="1"/>
          </p:cNvSpPr>
          <p:nvPr/>
        </p:nvSpPr>
        <p:spPr bwMode="auto">
          <a:xfrm>
            <a:off x="7239000" y="5410200"/>
            <a:ext cx="990600" cy="685800"/>
          </a:xfrm>
          <a:prstGeom prst="rect">
            <a:avLst/>
          </a:prstGeom>
          <a:noFill/>
          <a:ln w="9525">
            <a:noFill/>
            <a:miter lim="800000"/>
            <a:headEnd/>
            <a:tailEnd/>
          </a:ln>
          <a:effectLst>
            <a:outerShdw dist="35921" dir="2700000" algn="ctr" rotWithShape="0">
              <a:srgbClr val="000000"/>
            </a:outerShdw>
          </a:effectLst>
        </p:spPr>
        <p:txBody>
          <a:bodyPr wrap="none" anchor="ctr"/>
          <a:lstStyle/>
          <a:p>
            <a:pPr algn="ctr" rtl="0"/>
            <a:r>
              <a:rPr lang="ar-SA" sz="6600" b="1" dirty="0">
                <a:latin typeface="Times New Roman" pitchFamily="18" charset="0"/>
                <a:cs typeface="Times New Roman" pitchFamily="18" charset="0"/>
              </a:rPr>
              <a:t>تتراكم</a:t>
            </a:r>
            <a:endParaRPr lang="en-US" sz="6600" b="1" dirty="0">
              <a:latin typeface="Times New Roman" pitchFamily="18" charset="0"/>
              <a:cs typeface="Times New Roman" pitchFamily="18" charset="0"/>
            </a:endParaRPr>
          </a:p>
        </p:txBody>
      </p:sp>
      <p:sp>
        <p:nvSpPr>
          <p:cNvPr id="300041" name="Rectangle 9"/>
          <p:cNvSpPr>
            <a:spLocks noChangeArrowheads="1"/>
          </p:cNvSpPr>
          <p:nvPr/>
        </p:nvSpPr>
        <p:spPr bwMode="auto">
          <a:xfrm>
            <a:off x="1600200" y="5410200"/>
            <a:ext cx="990600" cy="685800"/>
          </a:xfrm>
          <a:prstGeom prst="rect">
            <a:avLst/>
          </a:prstGeom>
          <a:noFill/>
          <a:ln w="9525">
            <a:noFill/>
            <a:miter lim="800000"/>
            <a:headEnd/>
            <a:tailEnd/>
          </a:ln>
          <a:effectLst>
            <a:outerShdw dist="35921" dir="2700000" algn="ctr" rotWithShape="0">
              <a:srgbClr val="000000"/>
            </a:outerShdw>
          </a:effectLst>
        </p:spPr>
        <p:txBody>
          <a:bodyPr wrap="none" anchor="ctr"/>
          <a:lstStyle/>
          <a:p>
            <a:pPr algn="ctr" rtl="0"/>
            <a:r>
              <a:rPr lang="ar-SA" sz="6600" b="1" dirty="0">
                <a:latin typeface="Times New Roman" pitchFamily="18" charset="0"/>
                <a:cs typeface="Times New Roman" pitchFamily="18" charset="0"/>
              </a:rPr>
              <a:t>اليأس</a:t>
            </a:r>
            <a:endParaRPr lang="en-US" sz="66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0037"/>
                                        </p:tgtEl>
                                        <p:attrNameLst>
                                          <p:attrName>style.visibility</p:attrName>
                                        </p:attrNameLst>
                                      </p:cBhvr>
                                      <p:to>
                                        <p:strVal val="visible"/>
                                      </p:to>
                                    </p:set>
                                    <p:anim calcmode="lin" valueType="num">
                                      <p:cBhvr additive="base">
                                        <p:cTn id="7" dur="500" fill="hold"/>
                                        <p:tgtEl>
                                          <p:spTgt spid="300037"/>
                                        </p:tgtEl>
                                        <p:attrNameLst>
                                          <p:attrName>ppt_x</p:attrName>
                                        </p:attrNameLst>
                                      </p:cBhvr>
                                      <p:tavLst>
                                        <p:tav tm="0">
                                          <p:val>
                                            <p:strVal val="#ppt_x"/>
                                          </p:val>
                                        </p:tav>
                                        <p:tav tm="100000">
                                          <p:val>
                                            <p:strVal val="#ppt_x"/>
                                          </p:val>
                                        </p:tav>
                                      </p:tavLst>
                                    </p:anim>
                                    <p:anim calcmode="lin" valueType="num">
                                      <p:cBhvr additive="base">
                                        <p:cTn id="8" dur="500" fill="hold"/>
                                        <p:tgtEl>
                                          <p:spTgt spid="3000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0040"/>
                                        </p:tgtEl>
                                        <p:attrNameLst>
                                          <p:attrName>style.visibility</p:attrName>
                                        </p:attrNameLst>
                                      </p:cBhvr>
                                      <p:to>
                                        <p:strVal val="visible"/>
                                      </p:to>
                                    </p:set>
                                    <p:anim calcmode="lin" valueType="num">
                                      <p:cBhvr additive="base">
                                        <p:cTn id="13" dur="500" fill="hold"/>
                                        <p:tgtEl>
                                          <p:spTgt spid="300040"/>
                                        </p:tgtEl>
                                        <p:attrNameLst>
                                          <p:attrName>ppt_x</p:attrName>
                                        </p:attrNameLst>
                                      </p:cBhvr>
                                      <p:tavLst>
                                        <p:tav tm="0">
                                          <p:val>
                                            <p:strVal val="#ppt_x"/>
                                          </p:val>
                                        </p:tav>
                                        <p:tav tm="100000">
                                          <p:val>
                                            <p:strVal val="#ppt_x"/>
                                          </p:val>
                                        </p:tav>
                                      </p:tavLst>
                                    </p:anim>
                                    <p:anim calcmode="lin" valueType="num">
                                      <p:cBhvr additive="base">
                                        <p:cTn id="14" dur="500" fill="hold"/>
                                        <p:tgtEl>
                                          <p:spTgt spid="3000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0035"/>
                                        </p:tgtEl>
                                        <p:attrNameLst>
                                          <p:attrName>style.visibility</p:attrName>
                                        </p:attrNameLst>
                                      </p:cBhvr>
                                      <p:to>
                                        <p:strVal val="visible"/>
                                      </p:to>
                                    </p:set>
                                    <p:anim calcmode="lin" valueType="num">
                                      <p:cBhvr additive="base">
                                        <p:cTn id="19" dur="500" fill="hold"/>
                                        <p:tgtEl>
                                          <p:spTgt spid="300035"/>
                                        </p:tgtEl>
                                        <p:attrNameLst>
                                          <p:attrName>ppt_x</p:attrName>
                                        </p:attrNameLst>
                                      </p:cBhvr>
                                      <p:tavLst>
                                        <p:tav tm="0">
                                          <p:val>
                                            <p:strVal val="#ppt_x"/>
                                          </p:val>
                                        </p:tav>
                                        <p:tav tm="100000">
                                          <p:val>
                                            <p:strVal val="#ppt_x"/>
                                          </p:val>
                                        </p:tav>
                                      </p:tavLst>
                                    </p:anim>
                                    <p:anim calcmode="lin" valueType="num">
                                      <p:cBhvr additive="base">
                                        <p:cTn id="20" dur="500" fill="hold"/>
                                        <p:tgtEl>
                                          <p:spTgt spid="30003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0041"/>
                                        </p:tgtEl>
                                        <p:attrNameLst>
                                          <p:attrName>style.visibility</p:attrName>
                                        </p:attrNameLst>
                                      </p:cBhvr>
                                      <p:to>
                                        <p:strVal val="visible"/>
                                      </p:to>
                                    </p:set>
                                    <p:anim calcmode="lin" valueType="num">
                                      <p:cBhvr additive="base">
                                        <p:cTn id="25" dur="500" fill="hold"/>
                                        <p:tgtEl>
                                          <p:spTgt spid="300041"/>
                                        </p:tgtEl>
                                        <p:attrNameLst>
                                          <p:attrName>ppt_x</p:attrName>
                                        </p:attrNameLst>
                                      </p:cBhvr>
                                      <p:tavLst>
                                        <p:tav tm="0">
                                          <p:val>
                                            <p:strVal val="#ppt_x"/>
                                          </p:val>
                                        </p:tav>
                                        <p:tav tm="100000">
                                          <p:val>
                                            <p:strVal val="#ppt_x"/>
                                          </p:val>
                                        </p:tav>
                                      </p:tavLst>
                                    </p:anim>
                                    <p:anim calcmode="lin" valueType="num">
                                      <p:cBhvr additive="base">
                                        <p:cTn id="26" dur="500" fill="hold"/>
                                        <p:tgtEl>
                                          <p:spTgt spid="3000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00036"/>
                                        </p:tgtEl>
                                        <p:attrNameLst>
                                          <p:attrName>style.visibility</p:attrName>
                                        </p:attrNameLst>
                                      </p:cBhvr>
                                      <p:to>
                                        <p:strVal val="visible"/>
                                      </p:to>
                                    </p:set>
                                    <p:anim calcmode="lin" valueType="num">
                                      <p:cBhvr additive="base">
                                        <p:cTn id="31" dur="500" fill="hold"/>
                                        <p:tgtEl>
                                          <p:spTgt spid="300036"/>
                                        </p:tgtEl>
                                        <p:attrNameLst>
                                          <p:attrName>ppt_x</p:attrName>
                                        </p:attrNameLst>
                                      </p:cBhvr>
                                      <p:tavLst>
                                        <p:tav tm="0">
                                          <p:val>
                                            <p:strVal val="#ppt_x"/>
                                          </p:val>
                                        </p:tav>
                                        <p:tav tm="100000">
                                          <p:val>
                                            <p:strVal val="#ppt_x"/>
                                          </p:val>
                                        </p:tav>
                                      </p:tavLst>
                                    </p:anim>
                                    <p:anim calcmode="lin" valueType="num">
                                      <p:cBhvr additive="base">
                                        <p:cTn id="32" dur="500" fill="hold"/>
                                        <p:tgtEl>
                                          <p:spTgt spid="30003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0039"/>
                                        </p:tgtEl>
                                        <p:attrNameLst>
                                          <p:attrName>style.visibility</p:attrName>
                                        </p:attrNameLst>
                                      </p:cBhvr>
                                      <p:to>
                                        <p:strVal val="visible"/>
                                      </p:to>
                                    </p:set>
                                    <p:anim calcmode="lin" valueType="num">
                                      <p:cBhvr additive="base">
                                        <p:cTn id="37" dur="500" fill="hold"/>
                                        <p:tgtEl>
                                          <p:spTgt spid="300039"/>
                                        </p:tgtEl>
                                        <p:attrNameLst>
                                          <p:attrName>ppt_x</p:attrName>
                                        </p:attrNameLst>
                                      </p:cBhvr>
                                      <p:tavLst>
                                        <p:tav tm="0">
                                          <p:val>
                                            <p:strVal val="#ppt_x"/>
                                          </p:val>
                                        </p:tav>
                                        <p:tav tm="100000">
                                          <p:val>
                                            <p:strVal val="#ppt_x"/>
                                          </p:val>
                                        </p:tav>
                                      </p:tavLst>
                                    </p:anim>
                                    <p:anim calcmode="lin" valueType="num">
                                      <p:cBhvr additive="base">
                                        <p:cTn id="38" dur="500" fill="hold"/>
                                        <p:tgtEl>
                                          <p:spTgt spid="300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autoUpdateAnimBg="0"/>
      <p:bldP spid="300036" grpId="0" animBg="1" autoUpdateAnimBg="0"/>
      <p:bldP spid="300037" grpId="0" animBg="1" autoUpdateAnimBg="0"/>
      <p:bldP spid="300039" grpId="0" autoUpdateAnimBg="0"/>
      <p:bldP spid="300040" grpId="0" autoUpdateAnimBg="0"/>
      <p:bldP spid="30004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ctrTitle"/>
          </p:nvPr>
        </p:nvSpPr>
        <p:spPr>
          <a:xfrm>
            <a:off x="685800" y="2500306"/>
            <a:ext cx="7772400" cy="1714512"/>
          </a:xfrm>
          <a:blipFill>
            <a:blip r:embed="rId2"/>
            <a:tile tx="0" ty="0" sx="100000" sy="100000" flip="none" algn="tl"/>
          </a:blipFill>
          <a:ln w="76200">
            <a:solidFill>
              <a:schemeClr val="tx1"/>
            </a:solidFill>
          </a:ln>
        </p:spPr>
        <p:txBody>
          <a:bodyPr>
            <a:normAutofit/>
          </a:bodyPr>
          <a:lstStyle/>
          <a:p>
            <a:r>
              <a:rPr lang="ar-SA" b="1" dirty="0" smtClean="0">
                <a:solidFill>
                  <a:srgbClr val="C00000"/>
                </a:solidFill>
              </a:rPr>
              <a:t>أهم المداخل التربوية لعلاج المشكلات الاجتماعية</a:t>
            </a:r>
            <a:endParaRPr lang="ar-EG" dirty="0"/>
          </a:p>
        </p:txBody>
      </p:sp>
      <p:sp>
        <p:nvSpPr>
          <p:cNvPr id="5" name="عنوان فرعي 4"/>
          <p:cNvSpPr>
            <a:spLocks noGrp="1"/>
          </p:cNvSpPr>
          <p:nvPr>
            <p:ph type="subTitle" idx="1"/>
          </p:nvPr>
        </p:nvSpPr>
        <p:spPr/>
        <p:txBody>
          <a:bodyPr/>
          <a:lstStyle/>
          <a:p>
            <a:endParaRPr lang="ar-E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SA" b="1" dirty="0" smtClean="0">
                <a:solidFill>
                  <a:srgbClr val="C00000"/>
                </a:solidFill>
              </a:rPr>
              <a:t>أولًا- المداخل الوقائية</a:t>
            </a:r>
            <a:endParaRPr lang="ar-EG" b="1" dirty="0">
              <a:solidFill>
                <a:srgbClr val="C00000"/>
              </a:solidFill>
            </a:endParaRPr>
          </a:p>
        </p:txBody>
      </p:sp>
      <p:sp>
        <p:nvSpPr>
          <p:cNvPr id="3" name="عنصر نائب للمحتوى 2"/>
          <p:cNvSpPr>
            <a:spLocks noGrp="1"/>
          </p:cNvSpPr>
          <p:nvPr>
            <p:ph idx="1"/>
          </p:nvPr>
        </p:nvSpPr>
        <p:spPr>
          <a:xfrm>
            <a:off x="457200" y="1600201"/>
            <a:ext cx="8229600" cy="2971808"/>
          </a:xfrm>
          <a:blipFill>
            <a:blip r:embed="rId2"/>
            <a:tile tx="0" ty="0" sx="100000" sy="100000" flip="none" algn="tl"/>
          </a:blipFill>
          <a:ln w="57150">
            <a:solidFill>
              <a:schemeClr val="tx1"/>
            </a:solidFill>
          </a:ln>
        </p:spPr>
        <p:txBody>
          <a:bodyPr>
            <a:normAutofit/>
          </a:bodyPr>
          <a:lstStyle/>
          <a:p>
            <a:pPr algn="just">
              <a:buNone/>
            </a:pPr>
            <a:r>
              <a:rPr lang="ar-SA" b="1" dirty="0" smtClean="0"/>
              <a:t>		هو </a:t>
            </a:r>
            <a:r>
              <a:rPr lang="ar-SA" b="1" dirty="0"/>
              <a:t>الذي يتوقع فيه المسؤولون عن المجتمع حدوث المشكلات نتيجة لعلمهم بأسبابها مقدماً وبالظروف التي تؤدي إليها ومن ثم يبدؤون في اتخاذ العدة لذلك قبل وقوع البلاء، وتكون النتيجة حتمًا قلة الخسائر أو حتى انعدامها </a:t>
            </a:r>
            <a:r>
              <a:rPr lang="ar-SA" sz="4000" b="1" u="sng" dirty="0">
                <a:solidFill>
                  <a:srgbClr val="C00000"/>
                </a:solidFill>
              </a:rPr>
              <a:t>ومن أبرز تلك </a:t>
            </a:r>
            <a:r>
              <a:rPr lang="ar-SA" sz="4000" b="1" u="sng" dirty="0" smtClean="0">
                <a:solidFill>
                  <a:srgbClr val="C00000"/>
                </a:solidFill>
              </a:rPr>
              <a:t>المداخل</a:t>
            </a:r>
            <a:r>
              <a:rPr lang="ar-EG" sz="4000" b="1" u="sng" dirty="0" smtClean="0">
                <a:solidFill>
                  <a:srgbClr val="C00000"/>
                </a:solidFill>
              </a:rPr>
              <a:t> </a:t>
            </a:r>
            <a:r>
              <a:rPr lang="ar-SA" sz="4000" b="1" u="sng" dirty="0" smtClean="0">
                <a:solidFill>
                  <a:srgbClr val="C00000"/>
                </a:solidFill>
              </a:rPr>
              <a:t>:</a:t>
            </a:r>
            <a:endParaRPr lang="ar-EG" sz="4000" b="1" u="sng" dirty="0">
              <a:solidFill>
                <a:srgbClr val="C00000"/>
              </a:solidFill>
            </a:endParaRPr>
          </a:p>
        </p:txBody>
      </p:sp>
    </p:spTree>
    <p:extLst>
      <p:ext uri="{BB962C8B-B14F-4D97-AF65-F5344CB8AC3E}">
        <p14:creationId xmlns:p14="http://schemas.microsoft.com/office/powerpoint/2010/main" val="315253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dirty="0"/>
          </a:p>
        </p:txBody>
      </p:sp>
      <p:graphicFrame>
        <p:nvGraphicFramePr>
          <p:cNvPr id="4" name="عنصر نائب للمحتوى 3"/>
          <p:cNvGraphicFramePr>
            <a:graphicFrameLocks noGrp="1"/>
          </p:cNvGraphicFramePr>
          <p:nvPr>
            <p:ph idx="1"/>
          </p:nvPr>
        </p:nvGraphicFramePr>
        <p:xfrm>
          <a:off x="285720" y="0"/>
          <a:ext cx="8429684" cy="664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26593"/>
            <a:ext cx="8229600" cy="1039091"/>
          </a:xfrm>
          <a:blipFill>
            <a:blip r:embed="rId2"/>
            <a:tile tx="0" ty="0" sx="100000" sy="100000" flip="none" algn="tl"/>
          </a:blipFill>
          <a:ln w="57150">
            <a:solidFill>
              <a:schemeClr val="tx1"/>
            </a:solidFill>
          </a:ln>
        </p:spPr>
        <p:txBody>
          <a:bodyPr>
            <a:normAutofit/>
          </a:bodyPr>
          <a:lstStyle/>
          <a:p>
            <a:r>
              <a:rPr lang="ar-SA" sz="3600" b="1" dirty="0" smtClean="0">
                <a:solidFill>
                  <a:srgbClr val="C00000"/>
                </a:solidFill>
              </a:rPr>
              <a:t>ثانيًا: المداخل العلاجية لمواجهة المشكلات الاجتماعية</a:t>
            </a:r>
            <a:endParaRPr lang="ar-EG" sz="3600" b="1" dirty="0">
              <a:solidFill>
                <a:srgbClr val="C00000"/>
              </a:solidFill>
            </a:endParaRPr>
          </a:p>
        </p:txBody>
      </p:sp>
      <p:sp>
        <p:nvSpPr>
          <p:cNvPr id="3" name="عنصر نائب للمحتوى 2"/>
          <p:cNvSpPr>
            <a:spLocks noGrp="1"/>
          </p:cNvSpPr>
          <p:nvPr>
            <p:ph idx="1"/>
          </p:nvPr>
        </p:nvSpPr>
        <p:spPr>
          <a:xfrm>
            <a:off x="457200" y="1600201"/>
            <a:ext cx="8229600" cy="3686188"/>
          </a:xfrm>
          <a:blipFill>
            <a:blip r:embed="rId2"/>
            <a:tile tx="0" ty="0" sx="100000" sy="100000" flip="none" algn="tl"/>
          </a:blipFill>
          <a:ln w="57150">
            <a:solidFill>
              <a:schemeClr val="tx1"/>
            </a:solidFill>
          </a:ln>
        </p:spPr>
        <p:txBody>
          <a:bodyPr>
            <a:normAutofit/>
          </a:bodyPr>
          <a:lstStyle/>
          <a:p>
            <a:pPr algn="just">
              <a:buNone/>
            </a:pPr>
            <a:r>
              <a:rPr lang="ar-EG" b="1" dirty="0" smtClean="0"/>
              <a:t>      </a:t>
            </a:r>
            <a:r>
              <a:rPr lang="ar-SA" b="1" dirty="0" smtClean="0"/>
              <a:t>هو مستوى يستهدف القضاء على مشكلات قائمة بالفعل، ويعاني منها السكان، وإذا لم يستطع القضاء على المشكلات تمامًا أو نهائيًا فهو على الأقل يحاول التخفيف منها قدر المستطاع. وهذا يتطلب نوع من التفكير السليم </a:t>
            </a:r>
            <a:r>
              <a:rPr lang="ar-EG" b="1" dirty="0" smtClean="0"/>
              <a:t>الذي يؤدي إلى طرح هذه الحلول في صورة علمية سليمة </a:t>
            </a:r>
          </a:p>
          <a:p>
            <a:pPr algn="just">
              <a:buNone/>
            </a:pPr>
            <a:r>
              <a:rPr lang="ar-EG" sz="4400" b="1" dirty="0" smtClean="0">
                <a:solidFill>
                  <a:srgbClr val="C00000"/>
                </a:solidFill>
              </a:rPr>
              <a:t>              </a:t>
            </a:r>
            <a:r>
              <a:rPr lang="ar-SA" sz="4400" b="1" dirty="0" smtClean="0">
                <a:solidFill>
                  <a:srgbClr val="C00000"/>
                </a:solidFill>
              </a:rPr>
              <a:t>ومن هذه المداخل:</a:t>
            </a:r>
            <a:endParaRPr lang="ar-EG" sz="4400" b="1" dirty="0">
              <a:solidFill>
                <a:srgbClr val="C00000"/>
              </a:solidFill>
            </a:endParaRPr>
          </a:p>
        </p:txBody>
      </p:sp>
    </p:spTree>
    <p:extLst>
      <p:ext uri="{BB962C8B-B14F-4D97-AF65-F5344CB8AC3E}">
        <p14:creationId xmlns:p14="http://schemas.microsoft.com/office/powerpoint/2010/main" val="639333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b="1" dirty="0" smtClean="0">
                <a:solidFill>
                  <a:srgbClr val="C00000"/>
                </a:solidFill>
              </a:rPr>
              <a:t>1-القضاء على أنواع التفكير غير السليمة</a:t>
            </a:r>
            <a:endParaRPr lang="ar-EG" b="1" dirty="0">
              <a:solidFill>
                <a:srgbClr val="C00000"/>
              </a:solidFill>
            </a:endParaRPr>
          </a:p>
        </p:txBody>
      </p:sp>
      <p:sp>
        <p:nvSpPr>
          <p:cNvPr id="3" name="عنصر نائب للمحتوى 2"/>
          <p:cNvSpPr>
            <a:spLocks noGrp="1"/>
          </p:cNvSpPr>
          <p:nvPr>
            <p:ph idx="1"/>
          </p:nvPr>
        </p:nvSpPr>
        <p:spPr>
          <a:xfrm>
            <a:off x="457200" y="1600201"/>
            <a:ext cx="8229600" cy="3900502"/>
          </a:xfrm>
          <a:blipFill>
            <a:blip r:embed="rId2"/>
            <a:tile tx="0" ty="0" sx="100000" sy="100000" flip="none" algn="tl"/>
          </a:blipFill>
          <a:ln w="57150">
            <a:solidFill>
              <a:schemeClr val="tx1"/>
            </a:solidFill>
          </a:ln>
        </p:spPr>
        <p:txBody>
          <a:bodyPr>
            <a:normAutofit/>
          </a:bodyPr>
          <a:lstStyle/>
          <a:p>
            <a:pPr algn="just">
              <a:buNone/>
            </a:pPr>
            <a:r>
              <a:rPr lang="ar-SA" b="1" dirty="0" smtClean="0"/>
              <a:t>	</a:t>
            </a:r>
          </a:p>
          <a:p>
            <a:pPr algn="just">
              <a:buFontTx/>
              <a:buChar char="-"/>
            </a:pPr>
            <a:r>
              <a:rPr lang="ar-SA" b="1" dirty="0" smtClean="0"/>
              <a:t>منح الله سبحانه وتعالى الانسان العقل وهو أداة التفكير حتى يستطيع أن يعمر الأرض ويعيش عليها</a:t>
            </a:r>
            <a:r>
              <a:rPr lang="ar-EG" b="1" dirty="0" smtClean="0"/>
              <a:t>، لهذا كرمه الله بهذا العقل</a:t>
            </a:r>
            <a:r>
              <a:rPr lang="ar-SA" b="1" dirty="0" smtClean="0"/>
              <a:t>.</a:t>
            </a:r>
          </a:p>
          <a:p>
            <a:pPr algn="just">
              <a:buFontTx/>
              <a:buChar char="-"/>
            </a:pPr>
            <a:r>
              <a:rPr lang="ar-EG" sz="4000" b="1" dirty="0" smtClean="0">
                <a:solidFill>
                  <a:srgbClr val="C00000"/>
                </a:solidFill>
              </a:rPr>
              <a:t>إلا أن </a:t>
            </a:r>
            <a:r>
              <a:rPr lang="ar-SA" sz="4000" b="1" dirty="0" smtClean="0">
                <a:solidFill>
                  <a:srgbClr val="C00000"/>
                </a:solidFill>
              </a:rPr>
              <a:t>هناك أنواع من التفكير غير السليمة التي لا تعطي حلول سليمة للمشكلات منها:</a:t>
            </a:r>
            <a:endParaRPr lang="ar-EG" sz="4000" b="1" dirty="0">
              <a:solidFill>
                <a:srgbClr val="C00000"/>
              </a:solidFill>
            </a:endParaRPr>
          </a:p>
        </p:txBody>
      </p:sp>
    </p:spTree>
    <p:extLst>
      <p:ext uri="{BB962C8B-B14F-4D97-AF65-F5344CB8AC3E}">
        <p14:creationId xmlns:p14="http://schemas.microsoft.com/office/powerpoint/2010/main" val="264810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dirty="0"/>
          </a:p>
        </p:txBody>
      </p:sp>
      <p:graphicFrame>
        <p:nvGraphicFramePr>
          <p:cNvPr id="5" name="عنصر نائب للمحتوى 4"/>
          <p:cNvGraphicFramePr>
            <a:graphicFrameLocks noGrp="1"/>
          </p:cNvGraphicFramePr>
          <p:nvPr>
            <p:ph idx="1"/>
          </p:nvPr>
        </p:nvGraphicFramePr>
        <p:xfrm>
          <a:off x="457200" y="428604"/>
          <a:ext cx="8229600" cy="569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عنصر نائب لرقم الشريحة 5"/>
          <p:cNvSpPr>
            <a:spLocks noGrp="1"/>
          </p:cNvSpPr>
          <p:nvPr>
            <p:ph type="sldNum" sz="quarter" idx="12"/>
          </p:nvPr>
        </p:nvSpPr>
        <p:spPr/>
        <p:txBody>
          <a:bodyPr/>
          <a:lstStyle/>
          <a:p>
            <a:pPr>
              <a:defRPr/>
            </a:pPr>
            <a:fld id="{3D6B16F4-3947-4E48-A65D-11C4787D0092}" type="slidenum">
              <a:rPr lang="en-US"/>
              <a:pPr>
                <a:defRPr/>
              </a:pPr>
              <a:t>3</a:t>
            </a:fld>
            <a:endParaRPr lang="en-US"/>
          </a:p>
        </p:txBody>
      </p:sp>
      <p:sp>
        <p:nvSpPr>
          <p:cNvPr id="181250" name="Rectangle 2"/>
          <p:cNvSpPr>
            <a:spLocks noGrp="1" noChangeArrowheads="1"/>
          </p:cNvSpPr>
          <p:nvPr>
            <p:ph type="title"/>
          </p:nvPr>
        </p:nvSpPr>
        <p:spPr>
          <a:xfrm>
            <a:off x="1066800" y="908050"/>
            <a:ext cx="7772400" cy="4897438"/>
          </a:xfrm>
          <a:solidFill>
            <a:schemeClr val="accent3">
              <a:lumMod val="20000"/>
              <a:lumOff val="80000"/>
            </a:schemeClr>
          </a:solidFill>
          <a:ln w="57150">
            <a:solidFill>
              <a:schemeClr val="tx1"/>
            </a:solidFill>
          </a:ln>
        </p:spPr>
        <p:txBody>
          <a:bodyPr>
            <a:normAutofit/>
          </a:bodyPr>
          <a:lstStyle/>
          <a:p>
            <a:pPr algn="ctr" rtl="1" eaLnBrk="1" hangingPunct="1"/>
            <a:r>
              <a:rPr lang="ar-SA" b="1" u="sng" dirty="0" smtClean="0">
                <a:solidFill>
                  <a:schemeClr val="tx2"/>
                </a:solidFill>
              </a:rPr>
              <a:t>توصيف المقرر</a:t>
            </a:r>
            <a:r>
              <a:rPr lang="ar-SA" b="1" dirty="0" smtClean="0"/>
              <a:t/>
            </a:r>
            <a:br>
              <a:rPr lang="ar-SA" b="1" dirty="0" smtClean="0"/>
            </a:br>
            <a:r>
              <a:rPr lang="ar-SA" b="1" dirty="0" smtClean="0"/>
              <a:t>اسم المقرر: التربية ومشكلات المجتمع</a:t>
            </a:r>
            <a:br>
              <a:rPr lang="ar-SA" b="1" dirty="0" smtClean="0"/>
            </a:br>
            <a:r>
              <a:rPr lang="ar-SA" b="1" dirty="0" smtClean="0"/>
              <a:t>الفرقة </a:t>
            </a:r>
            <a:r>
              <a:rPr lang="ar-EG" b="1" dirty="0" smtClean="0"/>
              <a:t>الثالثة تعليم عام – جميع الشعب</a:t>
            </a:r>
            <a:r>
              <a:rPr lang="ar-SA" b="1" dirty="0" smtClean="0"/>
              <a:t/>
            </a:r>
            <a:br>
              <a:rPr lang="ar-SA" b="1" dirty="0" smtClean="0"/>
            </a:br>
            <a:r>
              <a:rPr lang="ar-SA" b="1" dirty="0" smtClean="0"/>
              <a:t>الزمن: ساع</a:t>
            </a:r>
            <a:r>
              <a:rPr lang="ar-EG" b="1" dirty="0" smtClean="0"/>
              <a:t>تان </a:t>
            </a:r>
            <a:r>
              <a:rPr lang="ar-SA" b="1" dirty="0" smtClean="0"/>
              <a:t>أسبوعيًا</a:t>
            </a:r>
            <a:br>
              <a:rPr lang="ar-SA" b="1" dirty="0" smtClean="0"/>
            </a:br>
            <a:r>
              <a:rPr lang="ar-SA" b="1" dirty="0" smtClean="0"/>
              <a:t>الدرجة:  </a:t>
            </a:r>
            <a:r>
              <a:rPr lang="ar-EG" b="1" dirty="0" smtClean="0"/>
              <a:t>100</a:t>
            </a:r>
            <a:r>
              <a:rPr lang="ar-SA" b="1" dirty="0" smtClean="0"/>
              <a:t> (</a:t>
            </a:r>
            <a:r>
              <a:rPr lang="ar-EG" b="1" dirty="0" smtClean="0"/>
              <a:t>80</a:t>
            </a:r>
            <a:r>
              <a:rPr lang="ar-SA" b="1" dirty="0" smtClean="0"/>
              <a:t>+</a:t>
            </a:r>
            <a:r>
              <a:rPr lang="ar-EG" b="1" dirty="0" smtClean="0"/>
              <a:t>2</a:t>
            </a:r>
            <a:r>
              <a:rPr lang="ar-SA" b="1" dirty="0" smtClean="0"/>
              <a:t>0)</a:t>
            </a:r>
            <a:br>
              <a:rPr lang="ar-SA" b="1" dirty="0" smtClean="0"/>
            </a:br>
            <a:endParaRPr lang="en-US" b="1" dirty="0" smtClean="0">
              <a:solidFill>
                <a:schemeClr val="tx1"/>
              </a:solidFill>
            </a:endParaRPr>
          </a:p>
        </p:txBody>
      </p:sp>
      <p:sp>
        <p:nvSpPr>
          <p:cNvPr id="4101" name="Rectangle 3"/>
          <p:cNvSpPr>
            <a:spLocks noGrp="1" noChangeArrowheads="1"/>
          </p:cNvSpPr>
          <p:nvPr>
            <p:ph type="body" idx="1"/>
          </p:nvPr>
        </p:nvSpPr>
        <p:spPr>
          <a:xfrm>
            <a:off x="1066800" y="1676400"/>
            <a:ext cx="7772400" cy="1176338"/>
          </a:xfrm>
        </p:spPr>
        <p:txBody>
          <a:bodyPr/>
          <a:lstStyle/>
          <a:p>
            <a:pPr algn="ctr" rtl="1" eaLnBrk="1" hangingPunct="1">
              <a:lnSpc>
                <a:spcPct val="80000"/>
              </a:lnSpc>
              <a:buFont typeface="Wingdings" pitchFamily="2" charset="2"/>
              <a:buNone/>
            </a:pPr>
            <a:r>
              <a:rPr lang="ar-SA" sz="3600" dirty="0" smtClean="0"/>
              <a:t>	</a:t>
            </a:r>
          </a:p>
        </p:txBody>
      </p:sp>
    </p:spTree>
    <p:extLst>
      <p:ext uri="{BB962C8B-B14F-4D97-AF65-F5344CB8AC3E}">
        <p14:creationId xmlns:p14="http://schemas.microsoft.com/office/powerpoint/2010/main" val="27436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ppt_x"/>
                                          </p:val>
                                        </p:tav>
                                        <p:tav tm="100000">
                                          <p:val>
                                            <p:strVal val="#ppt_x"/>
                                          </p:val>
                                        </p:tav>
                                      </p:tavLst>
                                    </p:anim>
                                    <p:anim calcmode="lin" valueType="num">
                                      <p:cBhvr additive="base">
                                        <p:cTn id="8" dur="500" fill="hold"/>
                                        <p:tgtEl>
                                          <p:spTgt spid="181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ln w="57150">
            <a:solidFill>
              <a:schemeClr val="tx1"/>
            </a:solidFill>
          </a:ln>
        </p:spPr>
        <p:txBody>
          <a:bodyPr/>
          <a:lstStyle/>
          <a:p>
            <a:r>
              <a:rPr lang="ar-EG" b="1" dirty="0" smtClean="0">
                <a:solidFill>
                  <a:srgbClr val="C00000"/>
                </a:solidFill>
              </a:rPr>
              <a:t>أ- التفكير القائم على السلطة</a:t>
            </a:r>
            <a:endParaRPr lang="ar-EG" b="1" dirty="0">
              <a:solidFill>
                <a:srgbClr val="C00000"/>
              </a:solidFill>
            </a:endParaRPr>
          </a:p>
        </p:txBody>
      </p:sp>
      <p:graphicFrame>
        <p:nvGraphicFramePr>
          <p:cNvPr id="5" name="عنصر نائب للمحتوى 4"/>
          <p:cNvGraphicFramePr>
            <a:graphicFrameLocks noGrp="1"/>
          </p:cNvGraphicFramePr>
          <p:nvPr>
            <p:ph idx="1"/>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ln w="57150">
            <a:solidFill>
              <a:schemeClr val="tx1"/>
            </a:solidFill>
          </a:ln>
        </p:spPr>
        <p:txBody>
          <a:bodyPr/>
          <a:lstStyle/>
          <a:p>
            <a:r>
              <a:rPr lang="ar-EG" b="1" dirty="0" smtClean="0">
                <a:solidFill>
                  <a:srgbClr val="C00000"/>
                </a:solidFill>
              </a:rPr>
              <a:t>ب- التفكير القائم على المحاولة والخطأ</a:t>
            </a:r>
            <a:endParaRPr lang="ar-EG" b="1" dirty="0">
              <a:solidFill>
                <a:srgbClr val="C00000"/>
              </a:solidFill>
            </a:endParaRPr>
          </a:p>
        </p:txBody>
      </p:sp>
      <p:graphicFrame>
        <p:nvGraphicFramePr>
          <p:cNvPr id="5" name="عنصر نائب للمحتوى 4"/>
          <p:cNvGraphicFramePr>
            <a:graphicFrameLocks noGrp="1"/>
          </p:cNvGraphicFramePr>
          <p:nvPr>
            <p:ph idx="1"/>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EG" b="1" dirty="0" smtClean="0">
                <a:solidFill>
                  <a:srgbClr val="C00000"/>
                </a:solidFill>
              </a:rPr>
              <a:t>خصائص</a:t>
            </a:r>
            <a:r>
              <a:rPr lang="ar-SA" b="1" dirty="0" smtClean="0">
                <a:solidFill>
                  <a:srgbClr val="C00000"/>
                </a:solidFill>
              </a:rPr>
              <a:t> التفكير القائم على المحاولة والخطأ</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fontScale="90000"/>
          </a:bodyPr>
          <a:lstStyle/>
          <a:p>
            <a:r>
              <a:rPr lang="ar-EG" b="1" dirty="0" smtClean="0">
                <a:solidFill>
                  <a:srgbClr val="C00000"/>
                </a:solidFill>
              </a:rPr>
              <a:t>الظروف التي تساعد على استخدام هذا النوع من </a:t>
            </a:r>
            <a:r>
              <a:rPr lang="ar-SA" b="1" dirty="0" smtClean="0">
                <a:solidFill>
                  <a:srgbClr val="C00000"/>
                </a:solidFill>
              </a:rPr>
              <a:t>التفكير </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1"/>
          <a:ext cx="8229600" cy="3971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EG" b="1" dirty="0" smtClean="0">
                <a:solidFill>
                  <a:srgbClr val="C00000"/>
                </a:solidFill>
              </a:rPr>
              <a:t>عيوب </a:t>
            </a:r>
            <a:r>
              <a:rPr lang="ar-SA" b="1" dirty="0" smtClean="0">
                <a:solidFill>
                  <a:srgbClr val="C00000"/>
                </a:solidFill>
              </a:rPr>
              <a:t>التفكير</a:t>
            </a:r>
            <a:r>
              <a:rPr lang="ar-EG" b="1" dirty="0" smtClean="0">
                <a:solidFill>
                  <a:srgbClr val="C00000"/>
                </a:solidFill>
              </a:rPr>
              <a:t> القائم على المحاولة والخطأ</a:t>
            </a:r>
            <a:r>
              <a:rPr lang="ar-SA" b="1" dirty="0" smtClean="0">
                <a:solidFill>
                  <a:srgbClr val="C00000"/>
                </a:solidFill>
              </a:rPr>
              <a:t> </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b="1" dirty="0" smtClean="0">
                <a:solidFill>
                  <a:srgbClr val="C00000"/>
                </a:solidFill>
              </a:rPr>
              <a:t>ج- التفكير الميتافيزيقي</a:t>
            </a:r>
            <a:r>
              <a:rPr lang="ar-EG" b="1" dirty="0" smtClean="0">
                <a:solidFill>
                  <a:srgbClr val="C00000"/>
                </a:solidFill>
              </a:rPr>
              <a:t> أو ما وراء الطبيعة</a:t>
            </a:r>
            <a:endParaRPr lang="ar-EG" b="1" dirty="0">
              <a:solidFill>
                <a:srgbClr val="C00000"/>
              </a:solidFill>
            </a:endParaRPr>
          </a:p>
        </p:txBody>
      </p:sp>
      <p:sp>
        <p:nvSpPr>
          <p:cNvPr id="3" name="عنصر نائب للمحتوى 2"/>
          <p:cNvSpPr>
            <a:spLocks noGrp="1"/>
          </p:cNvSpPr>
          <p:nvPr>
            <p:ph idx="1"/>
          </p:nvPr>
        </p:nvSpPr>
        <p:spPr>
          <a:xfrm>
            <a:off x="457200" y="1600201"/>
            <a:ext cx="8229600" cy="3186121"/>
          </a:xfrm>
          <a:blipFill>
            <a:blip r:embed="rId2"/>
            <a:tile tx="0" ty="0" sx="100000" sy="100000" flip="none" algn="tl"/>
          </a:blipFill>
          <a:ln w="57150">
            <a:solidFill>
              <a:schemeClr val="tx1"/>
            </a:solidFill>
          </a:ln>
        </p:spPr>
        <p:txBody>
          <a:bodyPr>
            <a:normAutofit/>
          </a:bodyPr>
          <a:lstStyle/>
          <a:p>
            <a:pPr algn="just">
              <a:buNone/>
            </a:pPr>
            <a:r>
              <a:rPr lang="ar-SA" b="1" dirty="0" smtClean="0"/>
              <a:t>	</a:t>
            </a:r>
            <a:r>
              <a:rPr lang="ar-EG" b="1" dirty="0" smtClean="0"/>
              <a:t> الميتافيزيقا  تتكلم في </a:t>
            </a:r>
            <a:r>
              <a:rPr lang="ar-EG" b="1" dirty="0" smtClean="0">
                <a:solidFill>
                  <a:srgbClr val="C00000"/>
                </a:solidFill>
              </a:rPr>
              <a:t>"الغيبيات" </a:t>
            </a:r>
            <a:r>
              <a:rPr lang="ar-EG" b="1" dirty="0" smtClean="0"/>
              <a:t>وتدور أسئلتها في معظمها نحو الروحانيات، والمقصود بالغيبيات هنا </a:t>
            </a:r>
            <a:r>
              <a:rPr lang="ar-EG" b="1" dirty="0" smtClean="0">
                <a:solidFill>
                  <a:srgbClr val="C00000"/>
                </a:solidFill>
              </a:rPr>
              <a:t>ليس</a:t>
            </a:r>
            <a:r>
              <a:rPr lang="ar-EG" b="1" dirty="0" smtClean="0"/>
              <a:t> </a:t>
            </a:r>
            <a:r>
              <a:rPr lang="ar-EG" b="1" dirty="0" smtClean="0">
                <a:solidFill>
                  <a:srgbClr val="C00000"/>
                </a:solidFill>
              </a:rPr>
              <a:t>"الغيب الديني" </a:t>
            </a:r>
            <a:r>
              <a:rPr lang="ar-EG" b="1" dirty="0" smtClean="0"/>
              <a:t>الذي يقتصر على علم الله سبحانه وتعالى، بل المقصود بالعلم الغيبي أي </a:t>
            </a:r>
            <a:r>
              <a:rPr lang="ar-EG" b="1" dirty="0" smtClean="0">
                <a:solidFill>
                  <a:srgbClr val="C00000"/>
                </a:solidFill>
              </a:rPr>
              <a:t>العلم ذو الطبيعة "الخفية" </a:t>
            </a:r>
            <a:r>
              <a:rPr lang="ar-EG" b="1" dirty="0" smtClean="0"/>
              <a:t>أو "الكامنة"، وهو ذلك العلم الذي لم تكتشف قوانينه أو معادلاته بشكل كامل، لذا يطلق عليه علم "غيبيي"</a:t>
            </a:r>
          </a:p>
          <a:p>
            <a:pPr algn="just">
              <a:buFontTx/>
              <a:buChar char="-"/>
            </a:pPr>
            <a:endParaRPr lang="ar-EG" b="1" dirty="0" smtClean="0"/>
          </a:p>
          <a:p>
            <a:pPr algn="just">
              <a:buFontTx/>
              <a:buChar char="-"/>
            </a:pPr>
            <a:endParaRPr lang="ar-EG" b="1" dirty="0" smtClean="0"/>
          </a:p>
        </p:txBody>
      </p:sp>
    </p:spTree>
    <p:extLst>
      <p:ext uri="{BB962C8B-B14F-4D97-AF65-F5344CB8AC3E}">
        <p14:creationId xmlns:p14="http://schemas.microsoft.com/office/powerpoint/2010/main" val="4121621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lstStyle/>
          <a:p>
            <a:r>
              <a:rPr lang="ar-EG" b="1" dirty="0" smtClean="0">
                <a:solidFill>
                  <a:srgbClr val="C00000"/>
                </a:solidFill>
              </a:rPr>
              <a:t>د- التفكير الخرافي</a:t>
            </a:r>
            <a:endParaRPr lang="ar-EG" b="1" dirty="0">
              <a:solidFill>
                <a:srgbClr val="C00000"/>
              </a:solidFill>
            </a:endParaRPr>
          </a:p>
        </p:txBody>
      </p:sp>
      <p:sp>
        <p:nvSpPr>
          <p:cNvPr id="3" name="عنصر نائب للمحتوى 2"/>
          <p:cNvSpPr>
            <a:spLocks noGrp="1"/>
          </p:cNvSpPr>
          <p:nvPr>
            <p:ph idx="1"/>
          </p:nvPr>
        </p:nvSpPr>
        <p:spPr>
          <a:xfrm>
            <a:off x="457200" y="1600201"/>
            <a:ext cx="8229600" cy="3829064"/>
          </a:xfrm>
          <a:blipFill>
            <a:blip r:embed="rId2"/>
            <a:tile tx="0" ty="0" sx="100000" sy="100000" flip="none" algn="tl"/>
          </a:blipFill>
          <a:ln w="57150">
            <a:solidFill>
              <a:schemeClr val="tx1"/>
            </a:solidFill>
          </a:ln>
        </p:spPr>
        <p:txBody>
          <a:bodyPr/>
          <a:lstStyle/>
          <a:p>
            <a:r>
              <a:rPr lang="ar-EG" b="1" dirty="0" smtClean="0"/>
              <a:t>وهو ذلك النوع من التفكير الذي يتم من خلاله تفسير الأشياء </a:t>
            </a:r>
            <a:r>
              <a:rPr lang="ar-EG" b="1" dirty="0" smtClean="0">
                <a:solidFill>
                  <a:srgbClr val="C00000"/>
                </a:solidFill>
              </a:rPr>
              <a:t>بمعتقدات وأسباب خرافية </a:t>
            </a:r>
            <a:r>
              <a:rPr lang="ar-EG" b="1" dirty="0" smtClean="0"/>
              <a:t>، بعيدة عن المنطق السليم والتفكير العلمي ، وذلك نتيجة </a:t>
            </a:r>
            <a:r>
              <a:rPr lang="ar-EG" b="1" dirty="0" smtClean="0">
                <a:solidFill>
                  <a:srgbClr val="C00000"/>
                </a:solidFill>
              </a:rPr>
              <a:t>العجز والجهل </a:t>
            </a:r>
            <a:r>
              <a:rPr lang="ar-EG" b="1" dirty="0" smtClean="0"/>
              <a:t>، حيث كان يتم تفسير الأمراض المستعصية على العلاج آنذاك سواء الأمراض العقلية أو الأمراض الجسمية مثل الاكتئاب أو الانفصام , بأن الشخص تسيطر عليه الشياطين وتركبه العفاريت</a:t>
            </a:r>
            <a:endParaRPr lang="ar-EG"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EG" b="1" dirty="0" smtClean="0">
                <a:solidFill>
                  <a:srgbClr val="C00000"/>
                </a:solidFill>
              </a:rPr>
              <a:t>خصائص</a:t>
            </a:r>
            <a:r>
              <a:rPr lang="ar-SA" b="1" dirty="0" smtClean="0">
                <a:solidFill>
                  <a:srgbClr val="C00000"/>
                </a:solidFill>
              </a:rPr>
              <a:t> التفكير الخرافي</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fontScale="90000"/>
          </a:bodyPr>
          <a:lstStyle/>
          <a:p>
            <a:pPr lvl="0">
              <a:defRPr/>
            </a:pPr>
            <a:r>
              <a:rPr lang="ar-EG" b="1" dirty="0" smtClean="0">
                <a:solidFill>
                  <a:srgbClr val="C00000"/>
                </a:solidFill>
              </a:rPr>
              <a:t>سمات الأشخاص الذين يعتمدون على </a:t>
            </a:r>
            <a:r>
              <a:rPr lang="ar-SA" b="1" dirty="0" smtClean="0">
                <a:solidFill>
                  <a:srgbClr val="C00000"/>
                </a:solidFill>
              </a:rPr>
              <a:t>التفكير الخرافي</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dirty="0"/>
          </a:p>
        </p:txBody>
      </p:sp>
      <p:graphicFrame>
        <p:nvGraphicFramePr>
          <p:cNvPr id="5" name="عنصر نائب للمحتوى 4"/>
          <p:cNvGraphicFramePr>
            <a:graphicFrameLocks noGrp="1"/>
          </p:cNvGraphicFramePr>
          <p:nvPr>
            <p:ph idx="1"/>
          </p:nvPr>
        </p:nvGraphicFramePr>
        <p:xfrm>
          <a:off x="457200" y="428604"/>
          <a:ext cx="8229600" cy="569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عنصر نائب لرقم الشريحة 5"/>
          <p:cNvSpPr>
            <a:spLocks noGrp="1"/>
          </p:cNvSpPr>
          <p:nvPr>
            <p:ph type="sldNum" sz="quarter" idx="12"/>
          </p:nvPr>
        </p:nvSpPr>
        <p:spPr/>
        <p:txBody>
          <a:bodyPr/>
          <a:lstStyle/>
          <a:p>
            <a:pPr>
              <a:defRPr/>
            </a:pPr>
            <a:fld id="{F9853C5A-B078-41A5-9514-1A11CAFB6170}" type="slidenum">
              <a:rPr lang="en-US"/>
              <a:pPr>
                <a:defRPr/>
              </a:pPr>
              <a:t>4</a:t>
            </a:fld>
            <a:endParaRPr lang="en-US"/>
          </a:p>
        </p:txBody>
      </p:sp>
      <p:sp>
        <p:nvSpPr>
          <p:cNvPr id="5124" name="Rectangle 3"/>
          <p:cNvSpPr>
            <a:spLocks noGrp="1" noChangeArrowheads="1"/>
          </p:cNvSpPr>
          <p:nvPr>
            <p:ph type="body" idx="1"/>
          </p:nvPr>
        </p:nvSpPr>
        <p:spPr>
          <a:xfrm>
            <a:off x="4432300" y="765175"/>
            <a:ext cx="4243388" cy="5184775"/>
          </a:xfrm>
          <a:solidFill>
            <a:schemeClr val="accent3">
              <a:lumMod val="20000"/>
              <a:lumOff val="80000"/>
            </a:schemeClr>
          </a:solidFill>
          <a:ln w="57150">
            <a:solidFill>
              <a:schemeClr val="tx1"/>
            </a:solidFill>
          </a:ln>
        </p:spPr>
        <p:txBody>
          <a:bodyPr>
            <a:normAutofit fontScale="85000" lnSpcReduction="20000"/>
          </a:bodyPr>
          <a:lstStyle/>
          <a:p>
            <a:pPr marL="0" indent="0" algn="just" rtl="1" eaLnBrk="1" hangingPunct="1">
              <a:buFont typeface="Wingdings" pitchFamily="2" charset="2"/>
              <a:buNone/>
              <a:defRPr/>
            </a:pPr>
            <a:r>
              <a:rPr lang="ar-SA" b="1" i="1" u="sng" dirty="0" smtClean="0"/>
              <a:t>موضوعات المقرر:</a:t>
            </a:r>
          </a:p>
          <a:p>
            <a:pPr algn="just" rtl="1" eaLnBrk="1" hangingPunct="1">
              <a:defRPr/>
            </a:pPr>
            <a:endParaRPr lang="ar-SA" b="1" dirty="0" smtClean="0"/>
          </a:p>
          <a:p>
            <a:pPr algn="just" rtl="1" eaLnBrk="1" hangingPunct="1">
              <a:defRPr/>
            </a:pPr>
            <a:r>
              <a:rPr lang="ar-EG" b="1" dirty="0" smtClean="0"/>
              <a:t>تعريف </a:t>
            </a:r>
            <a:r>
              <a:rPr lang="ar-SA" b="1" dirty="0" smtClean="0"/>
              <a:t>المشكلة الاجتماعية وأساليب دراستها.</a:t>
            </a:r>
          </a:p>
          <a:p>
            <a:pPr algn="just" rtl="1" eaLnBrk="1" hangingPunct="1">
              <a:defRPr/>
            </a:pPr>
            <a:endParaRPr lang="ar-SA" b="1" dirty="0" smtClean="0"/>
          </a:p>
          <a:p>
            <a:pPr algn="just" rtl="1" eaLnBrk="1" hangingPunct="1">
              <a:defRPr/>
            </a:pPr>
            <a:r>
              <a:rPr lang="ar-EG" b="1" dirty="0" smtClean="0"/>
              <a:t>نماذج من ال</a:t>
            </a:r>
            <a:r>
              <a:rPr lang="ar-SA" b="1" dirty="0" smtClean="0"/>
              <a:t>مشكل</a:t>
            </a:r>
            <a:r>
              <a:rPr lang="ar-EG" b="1" dirty="0" smtClean="0"/>
              <a:t>ات الاجتماعية في المجتمع.</a:t>
            </a:r>
            <a:endParaRPr lang="ar-SA" b="1" dirty="0" smtClean="0"/>
          </a:p>
          <a:p>
            <a:pPr algn="just" rtl="1" eaLnBrk="1" hangingPunct="1">
              <a:defRPr/>
            </a:pPr>
            <a:endParaRPr lang="ar-SA" b="1" dirty="0"/>
          </a:p>
          <a:p>
            <a:pPr algn="just" rtl="1" eaLnBrk="1" hangingPunct="1">
              <a:defRPr/>
            </a:pPr>
            <a:r>
              <a:rPr lang="ar-EG" b="1" dirty="0" smtClean="0"/>
              <a:t>العنف في الوسط المدرسي، التأخر المدرسي.</a:t>
            </a:r>
          </a:p>
          <a:p>
            <a:pPr algn="just" rtl="1" eaLnBrk="1" hangingPunct="1">
              <a:defRPr/>
            </a:pPr>
            <a:endParaRPr lang="ar-EG" b="1" dirty="0"/>
          </a:p>
          <a:p>
            <a:pPr algn="just" rtl="1" eaLnBrk="1" hangingPunct="1">
              <a:defRPr/>
            </a:pPr>
            <a:r>
              <a:rPr lang="ar-EG" b="1" dirty="0" smtClean="0"/>
              <a:t>ظاهرة أطفال الشوارع.</a:t>
            </a:r>
            <a:endParaRPr lang="ar-SA" b="1" dirty="0" smtClean="0"/>
          </a:p>
        </p:txBody>
      </p:sp>
      <p:grpSp>
        <p:nvGrpSpPr>
          <p:cNvPr id="2" name="Group 4"/>
          <p:cNvGrpSpPr>
            <a:grpSpLocks/>
          </p:cNvGrpSpPr>
          <p:nvPr/>
        </p:nvGrpSpPr>
        <p:grpSpPr bwMode="auto">
          <a:xfrm>
            <a:off x="1331913" y="836613"/>
            <a:ext cx="3128962" cy="4968875"/>
            <a:chOff x="1824" y="633"/>
            <a:chExt cx="2834" cy="2849"/>
          </a:xfrm>
        </p:grpSpPr>
        <p:sp>
          <p:nvSpPr>
            <p:cNvPr id="5126"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ar-SA"/>
            </a:p>
          </p:txBody>
        </p:sp>
        <p:sp>
          <p:nvSpPr>
            <p:cNvPr id="5127"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ar-SA"/>
            </a:p>
          </p:txBody>
        </p:sp>
        <p:sp>
          <p:nvSpPr>
            <p:cNvPr id="5128"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ar-SA"/>
            </a:p>
          </p:txBody>
        </p:sp>
        <p:sp>
          <p:nvSpPr>
            <p:cNvPr id="5129"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ar-SA"/>
            </a:p>
          </p:txBody>
        </p:sp>
      </p:grpSp>
    </p:spTree>
    <p:extLst>
      <p:ext uri="{BB962C8B-B14F-4D97-AF65-F5344CB8AC3E}">
        <p14:creationId xmlns:p14="http://schemas.microsoft.com/office/powerpoint/2010/main" val="2406090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b="1" dirty="0" smtClean="0">
                <a:solidFill>
                  <a:srgbClr val="C00000"/>
                </a:solidFill>
              </a:rPr>
              <a:t>2- تنمية التفكير الابداعي والابتكاري</a:t>
            </a:r>
            <a:endParaRPr lang="ar-EG" b="1" dirty="0">
              <a:solidFill>
                <a:srgbClr val="C00000"/>
              </a:solidFill>
            </a:endParaRPr>
          </a:p>
        </p:txBody>
      </p:sp>
      <p:sp>
        <p:nvSpPr>
          <p:cNvPr id="3" name="عنصر نائب للمحتوى 2"/>
          <p:cNvSpPr>
            <a:spLocks noGrp="1"/>
          </p:cNvSpPr>
          <p:nvPr>
            <p:ph idx="1"/>
          </p:nvPr>
        </p:nvSpPr>
        <p:spPr>
          <a:blipFill>
            <a:blip r:embed="rId2"/>
            <a:tile tx="0" ty="0" sx="100000" sy="100000" flip="none" algn="tl"/>
          </a:blipFill>
          <a:ln w="57150">
            <a:solidFill>
              <a:schemeClr val="tx1"/>
            </a:solidFill>
          </a:ln>
        </p:spPr>
        <p:txBody>
          <a:bodyPr>
            <a:normAutofit/>
          </a:bodyPr>
          <a:lstStyle/>
          <a:p>
            <a:pPr algn="just">
              <a:buNone/>
            </a:pPr>
            <a:r>
              <a:rPr lang="ar-SA" b="1" dirty="0" smtClean="0"/>
              <a:t>	</a:t>
            </a:r>
          </a:p>
          <a:p>
            <a:pPr algn="just">
              <a:buFontTx/>
              <a:buChar char="-"/>
            </a:pPr>
            <a:r>
              <a:rPr lang="ar-SA" sz="3600" b="1" dirty="0" smtClean="0">
                <a:solidFill>
                  <a:srgbClr val="C00000"/>
                </a:solidFill>
              </a:rPr>
              <a:t>انتاج أفكار جديدة </a:t>
            </a:r>
            <a:r>
              <a:rPr lang="ar-EG" sz="3600" b="1" dirty="0" smtClean="0">
                <a:solidFill>
                  <a:srgbClr val="C00000"/>
                </a:solidFill>
              </a:rPr>
              <a:t>غير موجودة </a:t>
            </a:r>
            <a:r>
              <a:rPr lang="ar-EG" sz="3600" b="1" dirty="0" smtClean="0"/>
              <a:t>من قبل (الابتكار وأصله البكور أي الوصول للشيء مبكرًا قبل أي شخص آخر)، </a:t>
            </a:r>
            <a:r>
              <a:rPr lang="ar-SA" sz="3600" b="1" dirty="0" smtClean="0"/>
              <a:t>أو </a:t>
            </a:r>
            <a:r>
              <a:rPr lang="ar-SA" sz="3600" b="1" dirty="0" smtClean="0">
                <a:solidFill>
                  <a:srgbClr val="C00000"/>
                </a:solidFill>
              </a:rPr>
              <a:t>تطوير أفكار معينة موجودة من قبل</a:t>
            </a:r>
            <a:r>
              <a:rPr lang="ar-EG" sz="3600" b="1" dirty="0" smtClean="0">
                <a:solidFill>
                  <a:srgbClr val="C00000"/>
                </a:solidFill>
              </a:rPr>
              <a:t> </a:t>
            </a:r>
            <a:r>
              <a:rPr lang="ar-EG" sz="3600" b="1" dirty="0" smtClean="0"/>
              <a:t>بمعنى أن تضيف على شيء موجود أصلًا في السابق وتحسنه</a:t>
            </a:r>
            <a:r>
              <a:rPr lang="ar-SA" sz="3600" b="1" dirty="0" smtClean="0"/>
              <a:t>.</a:t>
            </a:r>
            <a:endParaRPr lang="ar-EG" sz="3600" b="1" dirty="0"/>
          </a:p>
        </p:txBody>
      </p:sp>
    </p:spTree>
    <p:extLst>
      <p:ext uri="{BB962C8B-B14F-4D97-AF65-F5344CB8AC3E}">
        <p14:creationId xmlns:p14="http://schemas.microsoft.com/office/powerpoint/2010/main" val="1227626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b="1" dirty="0" smtClean="0">
                <a:solidFill>
                  <a:srgbClr val="C00000"/>
                </a:solidFill>
              </a:rPr>
              <a:t>3- تنمية التفكير الناقد</a:t>
            </a:r>
            <a:endParaRPr lang="ar-EG" b="1" dirty="0">
              <a:solidFill>
                <a:srgbClr val="C00000"/>
              </a:solidFill>
            </a:endParaRPr>
          </a:p>
        </p:txBody>
      </p:sp>
      <p:sp>
        <p:nvSpPr>
          <p:cNvPr id="3" name="عنصر نائب للمحتوى 2"/>
          <p:cNvSpPr>
            <a:spLocks noGrp="1"/>
          </p:cNvSpPr>
          <p:nvPr>
            <p:ph idx="1"/>
          </p:nvPr>
        </p:nvSpPr>
        <p:spPr>
          <a:xfrm>
            <a:off x="457200" y="1483568"/>
            <a:ext cx="8229600" cy="5257800"/>
          </a:xfrm>
          <a:blipFill>
            <a:blip r:embed="rId2"/>
            <a:tile tx="0" ty="0" sx="100000" sy="100000" flip="none" algn="tl"/>
          </a:blipFill>
          <a:ln w="57150">
            <a:solidFill>
              <a:schemeClr val="tx1"/>
            </a:solidFill>
          </a:ln>
        </p:spPr>
        <p:txBody>
          <a:bodyPr>
            <a:normAutofit/>
          </a:bodyPr>
          <a:lstStyle/>
          <a:p>
            <a:pPr algn="just">
              <a:buNone/>
            </a:pPr>
            <a:r>
              <a:rPr lang="ar-SA" b="1" dirty="0" smtClean="0"/>
              <a:t>	</a:t>
            </a:r>
            <a:endParaRPr lang="ar-EG" b="1" dirty="0" smtClean="0"/>
          </a:p>
          <a:p>
            <a:pPr algn="just">
              <a:buNone/>
            </a:pPr>
            <a:r>
              <a:rPr lang="ar-EG" sz="4000" b="1" dirty="0" smtClean="0"/>
              <a:t>     </a:t>
            </a:r>
            <a:r>
              <a:rPr lang="ar-SA" sz="4000" b="1" dirty="0" smtClean="0"/>
              <a:t>التحقق من الشيء وتقيمه بالاستناد إلى معايير متفق عليها مسبقًا وهو تفكير تأملي </a:t>
            </a:r>
            <a:r>
              <a:rPr lang="ar-EG" sz="4000" b="1" dirty="0" smtClean="0"/>
              <a:t>ويشمل كل مهارات التفكير العليا في تصنيف بلوم . </a:t>
            </a:r>
          </a:p>
          <a:p>
            <a:pPr algn="just">
              <a:buNone/>
            </a:pPr>
            <a:r>
              <a:rPr lang="ar-EG" sz="4000" b="1" dirty="0" smtClean="0">
                <a:solidFill>
                  <a:srgbClr val="C00000"/>
                </a:solidFill>
              </a:rPr>
              <a:t>  </a:t>
            </a:r>
            <a:r>
              <a:rPr lang="ar-EG" sz="4400" b="1" dirty="0" smtClean="0">
                <a:solidFill>
                  <a:srgbClr val="C00000"/>
                </a:solidFill>
              </a:rPr>
              <a:t>و</a:t>
            </a:r>
            <a:r>
              <a:rPr lang="ar-SA" sz="4400" b="1" dirty="0" smtClean="0">
                <a:solidFill>
                  <a:srgbClr val="C00000"/>
                </a:solidFill>
              </a:rPr>
              <a:t>ي</a:t>
            </a:r>
            <a:r>
              <a:rPr lang="ar-EG" sz="4400" b="1" dirty="0" smtClean="0">
                <a:solidFill>
                  <a:srgbClr val="C00000"/>
                </a:solidFill>
              </a:rPr>
              <a:t>مكن بيان مهارات التفكير الناقد فيما يلي</a:t>
            </a:r>
            <a:r>
              <a:rPr lang="ar-SA" sz="4400" b="1" dirty="0" smtClean="0">
                <a:solidFill>
                  <a:srgbClr val="C00000"/>
                </a:solidFill>
              </a:rPr>
              <a:t>: </a:t>
            </a:r>
            <a:endParaRPr lang="ar-EG" sz="4400" b="1" dirty="0" smtClean="0">
              <a:solidFill>
                <a:srgbClr val="C00000"/>
              </a:solidFill>
            </a:endParaRPr>
          </a:p>
          <a:p>
            <a:pPr algn="just">
              <a:buFontTx/>
              <a:buChar char="-"/>
            </a:pPr>
            <a:endParaRPr lang="ar-EG" b="1" dirty="0" smtClean="0"/>
          </a:p>
        </p:txBody>
      </p:sp>
    </p:spTree>
    <p:extLst>
      <p:ext uri="{BB962C8B-B14F-4D97-AF65-F5344CB8AC3E}">
        <p14:creationId xmlns:p14="http://schemas.microsoft.com/office/powerpoint/2010/main" val="539965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EG" b="1" dirty="0" smtClean="0">
                <a:solidFill>
                  <a:srgbClr val="C00000"/>
                </a:solidFill>
              </a:rPr>
              <a:t>مهارات التفكير الناقد</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b="1" dirty="0" smtClean="0">
                <a:solidFill>
                  <a:srgbClr val="C00000"/>
                </a:solidFill>
              </a:rPr>
              <a:t>4- تنمية التفكير المنطقي</a:t>
            </a:r>
            <a:endParaRPr lang="ar-EG" b="1" dirty="0">
              <a:solidFill>
                <a:srgbClr val="C00000"/>
              </a:solidFill>
            </a:endParaRPr>
          </a:p>
        </p:txBody>
      </p:sp>
      <p:sp>
        <p:nvSpPr>
          <p:cNvPr id="3" name="عنصر نائب للمحتوى 2"/>
          <p:cNvSpPr>
            <a:spLocks noGrp="1"/>
          </p:cNvSpPr>
          <p:nvPr>
            <p:ph idx="1"/>
          </p:nvPr>
        </p:nvSpPr>
        <p:spPr>
          <a:blipFill>
            <a:blip r:embed="rId3"/>
            <a:tile tx="0" ty="0" sx="100000" sy="100000" flip="none" algn="tl"/>
          </a:blipFill>
          <a:ln w="57150">
            <a:solidFill>
              <a:schemeClr val="tx1"/>
            </a:solidFill>
          </a:ln>
        </p:spPr>
        <p:txBody>
          <a:bodyPr>
            <a:normAutofit/>
          </a:bodyPr>
          <a:lstStyle/>
          <a:p>
            <a:pPr algn="just">
              <a:buNone/>
            </a:pPr>
            <a:r>
              <a:rPr lang="ar-SA" b="1" dirty="0" smtClean="0"/>
              <a:t>	</a:t>
            </a:r>
          </a:p>
          <a:p>
            <a:pPr algn="just">
              <a:buFontTx/>
              <a:buChar char="-"/>
            </a:pPr>
            <a:r>
              <a:rPr lang="ar-SA" sz="4000" b="1" dirty="0" smtClean="0"/>
              <a:t>يتطلب قدر من </a:t>
            </a:r>
            <a:r>
              <a:rPr lang="ar-SA" sz="4000" b="1" dirty="0" smtClean="0">
                <a:solidFill>
                  <a:srgbClr val="C00000"/>
                </a:solidFill>
              </a:rPr>
              <a:t>النشاط والحيوية </a:t>
            </a:r>
            <a:r>
              <a:rPr lang="ar-SA" sz="4000" b="1" dirty="0" smtClean="0"/>
              <a:t>ومخزون وافر من </a:t>
            </a:r>
            <a:r>
              <a:rPr lang="ar-SA" sz="4000" b="1" dirty="0" smtClean="0">
                <a:solidFill>
                  <a:srgbClr val="C00000"/>
                </a:solidFill>
              </a:rPr>
              <a:t>المعلومات والخبرات </a:t>
            </a:r>
            <a:r>
              <a:rPr lang="ar-EG" sz="4000" b="1" dirty="0" smtClean="0">
                <a:solidFill>
                  <a:srgbClr val="C00000"/>
                </a:solidFill>
              </a:rPr>
              <a:t>المنظمة</a:t>
            </a:r>
            <a:r>
              <a:rPr lang="ar-EG" sz="4000" b="1" dirty="0" smtClean="0"/>
              <a:t>، مع إعطائه </a:t>
            </a:r>
            <a:r>
              <a:rPr lang="ar-EG" sz="4000" b="1" dirty="0" smtClean="0">
                <a:solidFill>
                  <a:srgbClr val="C00000"/>
                </a:solidFill>
              </a:rPr>
              <a:t>زمنًا كافيًا </a:t>
            </a:r>
            <a:r>
              <a:rPr lang="ar-SA" sz="4000" b="1" dirty="0" smtClean="0"/>
              <a:t>للتعامل مع المشكلة والتعرف على أسبابها </a:t>
            </a:r>
            <a:r>
              <a:rPr lang="ar-EG" sz="4000" b="1" dirty="0" smtClean="0"/>
              <a:t>والتوصل إلى أدلة تساعد على تذليلها</a:t>
            </a:r>
            <a:r>
              <a:rPr lang="ar-SA" sz="4000" b="1" dirty="0" smtClean="0"/>
              <a:t>.</a:t>
            </a:r>
            <a:endParaRPr lang="ar-EG" sz="4000" b="1" dirty="0"/>
          </a:p>
        </p:txBody>
      </p:sp>
    </p:spTree>
    <p:extLst>
      <p:ext uri="{BB962C8B-B14F-4D97-AF65-F5344CB8AC3E}">
        <p14:creationId xmlns:p14="http://schemas.microsoft.com/office/powerpoint/2010/main" val="3022327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500034" y="1785926"/>
          <a:ext cx="8229600" cy="4454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a:bodyPr>
          <a:lstStyle/>
          <a:p>
            <a:r>
              <a:rPr lang="ar-EG" b="1" dirty="0" smtClean="0">
                <a:solidFill>
                  <a:srgbClr val="C00000"/>
                </a:solidFill>
              </a:rPr>
              <a:t>مراحل </a:t>
            </a:r>
            <a:r>
              <a:rPr lang="ar-SA" b="1" dirty="0" smtClean="0">
                <a:solidFill>
                  <a:srgbClr val="C00000"/>
                </a:solidFill>
              </a:rPr>
              <a:t>التفكير المنطقي</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dirty="0"/>
          </a:p>
        </p:txBody>
      </p:sp>
      <p:graphicFrame>
        <p:nvGraphicFramePr>
          <p:cNvPr id="5" name="عنصر نائب للمحتوى 4"/>
          <p:cNvGraphicFramePr>
            <a:graphicFrameLocks noGrp="1"/>
          </p:cNvGraphicFramePr>
          <p:nvPr>
            <p:ph idx="1"/>
          </p:nvPr>
        </p:nvGraphicFramePr>
        <p:xfrm>
          <a:off x="457200" y="428604"/>
          <a:ext cx="8229600" cy="569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fontScale="90000"/>
          </a:bodyPr>
          <a:lstStyle/>
          <a:p>
            <a:r>
              <a:rPr lang="ar-SA" b="1" dirty="0" smtClean="0">
                <a:solidFill>
                  <a:srgbClr val="C00000"/>
                </a:solidFill>
              </a:rPr>
              <a:t>5</a:t>
            </a:r>
            <a:r>
              <a:rPr lang="ar-SA" sz="4000" b="1" dirty="0" smtClean="0">
                <a:solidFill>
                  <a:srgbClr val="C00000"/>
                </a:solidFill>
              </a:rPr>
              <a:t>- تنمية الأسلوب العلمي في التفكير لحل المشكلات</a:t>
            </a:r>
            <a:endParaRPr lang="ar-EG" sz="4000" b="1" dirty="0">
              <a:solidFill>
                <a:srgbClr val="C00000"/>
              </a:solidFill>
            </a:endParaRPr>
          </a:p>
        </p:txBody>
      </p:sp>
      <p:sp>
        <p:nvSpPr>
          <p:cNvPr id="3" name="عنصر نائب للمحتوى 2"/>
          <p:cNvSpPr>
            <a:spLocks noGrp="1"/>
          </p:cNvSpPr>
          <p:nvPr>
            <p:ph idx="1"/>
          </p:nvPr>
        </p:nvSpPr>
        <p:spPr>
          <a:blipFill>
            <a:blip r:embed="rId2"/>
            <a:tile tx="0" ty="0" sx="100000" sy="100000" flip="none" algn="tl"/>
          </a:blipFill>
          <a:ln w="57150">
            <a:solidFill>
              <a:schemeClr val="tx1"/>
            </a:solidFill>
          </a:ln>
        </p:spPr>
        <p:txBody>
          <a:bodyPr>
            <a:normAutofit/>
          </a:bodyPr>
          <a:lstStyle/>
          <a:p>
            <a:pPr algn="just">
              <a:buNone/>
            </a:pPr>
            <a:r>
              <a:rPr lang="ar-EG" sz="3600" b="1" dirty="0" smtClean="0"/>
              <a:t>- </a:t>
            </a:r>
            <a:r>
              <a:rPr lang="ar-SA" sz="3600" b="1" dirty="0" smtClean="0"/>
              <a:t>أرقى أنواع التفكير </a:t>
            </a:r>
            <a:r>
              <a:rPr lang="ar-EG" sz="3600" b="1" dirty="0" smtClean="0"/>
              <a:t>الإنساني الذي يمكن به </a:t>
            </a:r>
            <a:r>
              <a:rPr lang="ar-SA" sz="3600" b="1" dirty="0" smtClean="0"/>
              <a:t>حل المشكلات.</a:t>
            </a:r>
          </a:p>
          <a:p>
            <a:pPr algn="just">
              <a:buFontTx/>
              <a:buChar char="-"/>
            </a:pPr>
            <a:r>
              <a:rPr lang="ar-SA" sz="3600" b="1" dirty="0" smtClean="0"/>
              <a:t>نجحت الدول المتقدمة في اتباعه فحققت النهضة</a:t>
            </a:r>
            <a:r>
              <a:rPr lang="ar-EG" sz="3600" b="1" dirty="0" smtClean="0"/>
              <a:t> والتقدم</a:t>
            </a:r>
            <a:r>
              <a:rPr lang="ar-SA" sz="3600" b="1" dirty="0" smtClean="0"/>
              <a:t>.</a:t>
            </a:r>
          </a:p>
          <a:p>
            <a:pPr algn="just">
              <a:buFontTx/>
              <a:buChar char="-"/>
            </a:pPr>
            <a:r>
              <a:rPr lang="ar-SA" sz="3600" b="1" dirty="0" smtClean="0"/>
              <a:t>يمر بعدة خطوات: الاحساس بالمشكلة</a:t>
            </a:r>
            <a:r>
              <a:rPr lang="ar-EG" sz="3600" b="1" dirty="0" smtClean="0"/>
              <a:t> </a:t>
            </a:r>
            <a:r>
              <a:rPr lang="ar-SA" sz="3600" b="1" dirty="0" smtClean="0"/>
              <a:t>- تحديد المشكلة</a:t>
            </a:r>
            <a:r>
              <a:rPr lang="ar-EG" sz="3600" b="1" dirty="0" smtClean="0"/>
              <a:t> </a:t>
            </a:r>
            <a:r>
              <a:rPr lang="ar-SA" sz="3600" b="1" dirty="0" smtClean="0"/>
              <a:t>- جمع المعلومات</a:t>
            </a:r>
            <a:r>
              <a:rPr lang="ar-EG" sz="3600" b="1" dirty="0" smtClean="0"/>
              <a:t> </a:t>
            </a:r>
            <a:r>
              <a:rPr lang="ar-SA" sz="3600" b="1" dirty="0" smtClean="0"/>
              <a:t>- فرض الفروض</a:t>
            </a:r>
            <a:r>
              <a:rPr lang="ar-EG" sz="3600" b="1" dirty="0" smtClean="0"/>
              <a:t> </a:t>
            </a:r>
            <a:r>
              <a:rPr lang="ar-SA" sz="3600" b="1" dirty="0" smtClean="0"/>
              <a:t>- اختبار صحة الفروض</a:t>
            </a:r>
            <a:r>
              <a:rPr lang="ar-EG" sz="3600" b="1" dirty="0" smtClean="0"/>
              <a:t> </a:t>
            </a:r>
            <a:r>
              <a:rPr lang="ar-SA" sz="3600" b="1" dirty="0" smtClean="0"/>
              <a:t>- الوصول إلى نتائج عامة.</a:t>
            </a:r>
            <a:endParaRPr lang="ar-EG" sz="3600" b="1" dirty="0"/>
          </a:p>
        </p:txBody>
      </p:sp>
    </p:spTree>
    <p:extLst>
      <p:ext uri="{BB962C8B-B14F-4D97-AF65-F5344CB8AC3E}">
        <p14:creationId xmlns:p14="http://schemas.microsoft.com/office/powerpoint/2010/main" val="3575012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EG"/>
          </a:p>
        </p:txBody>
      </p:sp>
      <p:graphicFrame>
        <p:nvGraphicFramePr>
          <p:cNvPr id="4" name="عنصر نائب للمحتوى 3"/>
          <p:cNvGraphicFramePr>
            <a:graphicFrameLocks noGrp="1"/>
          </p:cNvGraphicFramePr>
          <p:nvPr>
            <p:ph idx="1"/>
          </p:nvPr>
        </p:nvGraphicFramePr>
        <p:xfrm>
          <a:off x="457200" y="428604"/>
          <a:ext cx="8229600" cy="6218364"/>
        </p:xfrm>
        <a:graphic>
          <a:graphicData uri="http://schemas.openxmlformats.org/drawingml/2006/table">
            <a:tbl>
              <a:tblPr rtl="1" firstRow="1" bandRow="1">
                <a:tableStyleId>{616DA210-FB5B-4158-B5E0-FEB733F419BA}</a:tableStyleId>
              </a:tblPr>
              <a:tblGrid>
                <a:gridCol w="1645920"/>
                <a:gridCol w="1645920"/>
                <a:gridCol w="1645920"/>
                <a:gridCol w="1645920"/>
                <a:gridCol w="1645920"/>
              </a:tblGrid>
              <a:tr h="945324">
                <a:tc>
                  <a:txBody>
                    <a:bodyPr/>
                    <a:lstStyle/>
                    <a:p>
                      <a:pPr algn="ctr" rtl="1"/>
                      <a:r>
                        <a:rPr lang="ar-EG" sz="2400" b="1" dirty="0" smtClean="0"/>
                        <a:t>الشعور </a:t>
                      </a:r>
                    </a:p>
                    <a:p>
                      <a:pPr algn="ctr" rtl="1"/>
                      <a:r>
                        <a:rPr lang="ar-EG" sz="2400" b="1" dirty="0" smtClean="0"/>
                        <a:t>بالمشكلة</a:t>
                      </a:r>
                      <a:endParaRPr lang="ar-EG" sz="2400" b="1" dirty="0">
                        <a:solidFill>
                          <a:schemeClr val="tx1"/>
                        </a:solidFill>
                      </a:endParaRPr>
                    </a:p>
                  </a:txBody>
                  <a:tcPr>
                    <a:blipFill>
                      <a:blip r:embed="rId2"/>
                      <a:tile tx="0" ty="0" sx="100000" sy="100000" flip="none" algn="tl"/>
                    </a:blipFill>
                  </a:tcPr>
                </a:tc>
                <a:tc>
                  <a:txBody>
                    <a:bodyPr/>
                    <a:lstStyle/>
                    <a:p>
                      <a:pPr algn="ctr" rtl="1"/>
                      <a:r>
                        <a:rPr lang="ar-EG" sz="2400" b="1" dirty="0" smtClean="0"/>
                        <a:t>تحديد</a:t>
                      </a:r>
                    </a:p>
                    <a:p>
                      <a:pPr algn="ctr" rtl="1"/>
                      <a:r>
                        <a:rPr lang="ar-EG" sz="2400" b="1" dirty="0" smtClean="0"/>
                        <a:t> المشكلة</a:t>
                      </a:r>
                      <a:endParaRPr lang="ar-EG" sz="2400" b="1" dirty="0">
                        <a:solidFill>
                          <a:schemeClr val="tx1"/>
                        </a:solidFill>
                      </a:endParaRPr>
                    </a:p>
                  </a:txBody>
                  <a:tcPr>
                    <a:blipFill>
                      <a:blip r:embed="rId2"/>
                      <a:tile tx="0" ty="0" sx="100000" sy="100000" flip="none" algn="tl"/>
                    </a:blipFill>
                  </a:tcPr>
                </a:tc>
                <a:tc>
                  <a:txBody>
                    <a:bodyPr/>
                    <a:lstStyle/>
                    <a:p>
                      <a:pPr algn="ctr" rtl="1"/>
                      <a:r>
                        <a:rPr lang="ar-EG" sz="2400" b="1" dirty="0" smtClean="0"/>
                        <a:t>جمع</a:t>
                      </a:r>
                    </a:p>
                    <a:p>
                      <a:pPr algn="ctr" rtl="1"/>
                      <a:r>
                        <a:rPr lang="ar-EG" sz="2400" b="1" dirty="0" smtClean="0"/>
                        <a:t> المعلومات</a:t>
                      </a:r>
                      <a:endParaRPr lang="ar-EG" sz="2400" b="1" dirty="0">
                        <a:solidFill>
                          <a:schemeClr val="tx1"/>
                        </a:solidFill>
                      </a:endParaRPr>
                    </a:p>
                  </a:txBody>
                  <a:tcPr>
                    <a:blipFill>
                      <a:blip r:embed="rId2"/>
                      <a:tile tx="0" ty="0" sx="100000" sy="100000" flip="none" algn="tl"/>
                    </a:blipFill>
                  </a:tcPr>
                </a:tc>
                <a:tc>
                  <a:txBody>
                    <a:bodyPr/>
                    <a:lstStyle/>
                    <a:p>
                      <a:pPr algn="ctr" rtl="1"/>
                      <a:r>
                        <a:rPr lang="ar-EG" sz="2400" b="1" dirty="0" smtClean="0"/>
                        <a:t>فرض</a:t>
                      </a:r>
                    </a:p>
                    <a:p>
                      <a:pPr algn="ctr" rtl="1"/>
                      <a:r>
                        <a:rPr lang="ar-EG" sz="2400" b="1" dirty="0" smtClean="0"/>
                        <a:t> الفروض</a:t>
                      </a:r>
                      <a:endParaRPr lang="ar-EG" sz="2400" b="1" dirty="0">
                        <a:solidFill>
                          <a:schemeClr val="tx1"/>
                        </a:solidFill>
                      </a:endParaRPr>
                    </a:p>
                  </a:txBody>
                  <a:tcPr>
                    <a:blipFill>
                      <a:blip r:embed="rId2"/>
                      <a:tile tx="0" ty="0" sx="100000" sy="100000" flip="none" algn="tl"/>
                    </a:blipFill>
                  </a:tcPr>
                </a:tc>
                <a:tc>
                  <a:txBody>
                    <a:bodyPr/>
                    <a:lstStyle/>
                    <a:p>
                      <a:pPr algn="ctr" rtl="1"/>
                      <a:r>
                        <a:rPr lang="ar-EG" sz="2400" b="1" dirty="0" smtClean="0"/>
                        <a:t>الوصول </a:t>
                      </a:r>
                    </a:p>
                    <a:p>
                      <a:pPr algn="ctr" rtl="1"/>
                      <a:r>
                        <a:rPr lang="ar-EG" sz="2400" b="1" dirty="0" smtClean="0"/>
                        <a:t>إلى نتائج عامة </a:t>
                      </a:r>
                      <a:endParaRPr lang="ar-EG" sz="2400" b="1" dirty="0">
                        <a:solidFill>
                          <a:schemeClr val="tx1"/>
                        </a:solidFill>
                      </a:endParaRPr>
                    </a:p>
                  </a:txBody>
                  <a:tcPr>
                    <a:blipFill>
                      <a:blip r:embed="rId2"/>
                      <a:tile tx="0" ty="0" sx="100000" sy="100000" flip="none" algn="tl"/>
                    </a:blipFill>
                  </a:tcPr>
                </a:tc>
              </a:tr>
              <a:tr h="5198344">
                <a:tc>
                  <a:txBody>
                    <a:bodyPr/>
                    <a:lstStyle/>
                    <a:p>
                      <a:pPr algn="ctr">
                        <a:buFontTx/>
                        <a:buChar char="-"/>
                      </a:pPr>
                      <a:r>
                        <a:rPr lang="ar-EG" sz="2000" b="1" dirty="0" smtClean="0"/>
                        <a:t>من أهم خطوات التفكير العلمي؛ فلابد من أن يشعر الإنسان بوجود المشكلة حتى يعمل على حلها. </a:t>
                      </a:r>
                    </a:p>
                    <a:p>
                      <a:pPr marL="0" marR="0" indent="0" algn="ctr" defTabSz="914400" rtl="1" eaLnBrk="1" fontAlgn="auto" latinLnBrk="0" hangingPunct="1">
                        <a:lnSpc>
                          <a:spcPct val="100000"/>
                        </a:lnSpc>
                        <a:spcBef>
                          <a:spcPts val="0"/>
                        </a:spcBef>
                        <a:spcAft>
                          <a:spcPts val="0"/>
                        </a:spcAft>
                        <a:buClrTx/>
                        <a:buSzTx/>
                        <a:buFontTx/>
                        <a:buChar char="-"/>
                        <a:tabLst/>
                        <a:defRPr/>
                      </a:pPr>
                      <a:r>
                        <a:rPr lang="ar-EG" sz="2000" b="1" dirty="0" smtClean="0"/>
                        <a:t>قد تكون هناك مشكلة لا يلتفت إليها كثير من الناس ولا يشعرون بها ومن ثم فإنها لا تستحوذ على تفكيرهم وبالتالي لا يفكرون في إيجاد حلول لها.</a:t>
                      </a:r>
                    </a:p>
                    <a:p>
                      <a:pPr algn="ctr">
                        <a:buFontTx/>
                        <a:buChar char="-"/>
                      </a:pPr>
                      <a:endParaRPr lang="ar-EG" sz="2000" b="1" dirty="0" smtClean="0"/>
                    </a:p>
                  </a:txBody>
                  <a:tcPr>
                    <a:blipFill>
                      <a:blip r:embed="rId3"/>
                      <a:tile tx="0" ty="0" sx="100000" sy="100000" flip="none" algn="tl"/>
                    </a:blip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200" b="1" dirty="0" smtClean="0"/>
                        <a:t>من الناحية الجغرافية (المكانية)، أو البشرية، أو الزمنية؛ وذلك حتى يمكن إيجاد معالجة علمية سليمة في ضوء هذا التحديد الذي بدونه تصبح النتائج التي نصل إليها غير صالحة للتطبيق.</a:t>
                      </a:r>
                    </a:p>
                    <a:p>
                      <a:pPr algn="ctr" rtl="1"/>
                      <a:endParaRPr lang="ar-EG" sz="2000" b="1" dirty="0"/>
                    </a:p>
                  </a:txBody>
                  <a:tcPr>
                    <a:blipFill>
                      <a:blip r:embed="rId3"/>
                      <a:tile tx="0" ty="0" sx="100000" sy="100000" flip="none" algn="tl"/>
                    </a:blip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400" b="1" dirty="0" smtClean="0"/>
                        <a:t>- خطوة هامة لإيجاد حلول علمية دقيقة ومحددة للمشكلة.</a:t>
                      </a:r>
                    </a:p>
                    <a:p>
                      <a:pPr marL="0" marR="0" indent="0" algn="ctr" defTabSz="914400" rtl="1" eaLnBrk="1" fontAlgn="auto" latinLnBrk="0" hangingPunct="1">
                        <a:lnSpc>
                          <a:spcPct val="100000"/>
                        </a:lnSpc>
                        <a:spcBef>
                          <a:spcPts val="0"/>
                        </a:spcBef>
                        <a:spcAft>
                          <a:spcPts val="0"/>
                        </a:spcAft>
                        <a:buClrTx/>
                        <a:buSzTx/>
                        <a:buFontTx/>
                        <a:buNone/>
                        <a:tabLst/>
                        <a:defRPr/>
                      </a:pPr>
                      <a:r>
                        <a:rPr lang="ar-EG" sz="2400" b="1" dirty="0" smtClean="0"/>
                        <a:t>- هناك مشكلات قد لا تحتاج إلى جمع معلومات عنها، فقد تكون متوفرة ومعروفة من دراسات سابقة </a:t>
                      </a:r>
                    </a:p>
                    <a:p>
                      <a:pPr algn="ctr" rtl="1"/>
                      <a:endParaRPr lang="ar-EG" sz="2000" b="1" dirty="0"/>
                    </a:p>
                  </a:txBody>
                  <a:tcPr>
                    <a:blipFill>
                      <a:blip r:embed="rId3"/>
                      <a:tile tx="0" ty="0" sx="100000" sy="100000" flip="none" algn="tl"/>
                    </a:blipFill>
                  </a:tcPr>
                </a:tc>
                <a:tc>
                  <a:txBody>
                    <a:bodyPr/>
                    <a:lstStyle/>
                    <a:p>
                      <a:pPr algn="ctr" rtl="1"/>
                      <a:r>
                        <a:rPr lang="ar-EG" sz="2000" b="1" dirty="0" smtClean="0"/>
                        <a:t>- </a:t>
                      </a:r>
                      <a:r>
                        <a:rPr lang="ar-EG" sz="2800" b="1" dirty="0" smtClean="0"/>
                        <a:t>الفرض هو حل مقترح للمشكلة التي نعالجها؛ ومن ثم فلابد من وضع مجموعة من الفروض </a:t>
                      </a:r>
                      <a:endParaRPr lang="ar-EG" sz="2800" b="1" dirty="0"/>
                    </a:p>
                  </a:txBody>
                  <a:tcPr>
                    <a:blipFill>
                      <a:blip r:embed="rId3"/>
                      <a:tile tx="0" ty="0" sx="100000" sy="100000" flip="none" algn="tl"/>
                    </a:blipFill>
                  </a:tcPr>
                </a:tc>
                <a:tc>
                  <a:txBody>
                    <a:bodyPr/>
                    <a:lstStyle/>
                    <a:p>
                      <a:pPr algn="ctr">
                        <a:buFontTx/>
                        <a:buChar char="-"/>
                      </a:pPr>
                      <a:r>
                        <a:rPr lang="ar-EG" sz="2200" b="1" dirty="0" smtClean="0"/>
                        <a:t>الوصول لنتائج للتطبيق النظري والعملي أو أحدهما.</a:t>
                      </a:r>
                    </a:p>
                    <a:p>
                      <a:pPr marL="0" marR="0" indent="0" algn="ctr" defTabSz="914400" rtl="1" eaLnBrk="1" fontAlgn="auto" latinLnBrk="0" hangingPunct="1">
                        <a:lnSpc>
                          <a:spcPct val="100000"/>
                        </a:lnSpc>
                        <a:spcBef>
                          <a:spcPts val="0"/>
                        </a:spcBef>
                        <a:spcAft>
                          <a:spcPts val="0"/>
                        </a:spcAft>
                        <a:buClrTx/>
                        <a:buSzTx/>
                        <a:buFontTx/>
                        <a:buChar char="-"/>
                        <a:tabLst/>
                        <a:defRPr/>
                      </a:pPr>
                      <a:r>
                        <a:rPr lang="ar-EG" sz="2200" b="1" dirty="0" smtClean="0"/>
                        <a:t>التأكد من صحة النتائج التي تم الوصول إليها إما نظريًا أو عمليًا أو أحدهما.</a:t>
                      </a:r>
                    </a:p>
                    <a:p>
                      <a:pPr marL="0" marR="0" indent="0" algn="ctr" defTabSz="914400" rtl="1" eaLnBrk="1" fontAlgn="auto" latinLnBrk="0" hangingPunct="1">
                        <a:lnSpc>
                          <a:spcPct val="100000"/>
                        </a:lnSpc>
                        <a:spcBef>
                          <a:spcPts val="0"/>
                        </a:spcBef>
                        <a:spcAft>
                          <a:spcPts val="0"/>
                        </a:spcAft>
                        <a:buClrTx/>
                        <a:buSzTx/>
                        <a:buFontTx/>
                        <a:buChar char="-"/>
                        <a:tabLst/>
                        <a:defRPr/>
                      </a:pPr>
                      <a:r>
                        <a:rPr lang="ar-EG" sz="2200" b="1" dirty="0" smtClean="0"/>
                        <a:t>الوصول لنتائج عامة أو تعميمات أو قوانين عامة.</a:t>
                      </a:r>
                    </a:p>
                    <a:p>
                      <a:pPr algn="ctr">
                        <a:buFontTx/>
                        <a:buChar char="-"/>
                      </a:pPr>
                      <a:endParaRPr lang="ar-EG" sz="2000" b="1" dirty="0" smtClean="0"/>
                    </a:p>
                  </a:txBody>
                  <a:tcPr>
                    <a:blipFill>
                      <a:blip r:embed="rId3"/>
                      <a:tile tx="0" ty="0" sx="100000" sy="100000" flip="none" algn="tl"/>
                    </a:blip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298" name="Object 2"/>
          <p:cNvGraphicFramePr>
            <a:graphicFrameLocks noChangeAspect="1"/>
          </p:cNvGraphicFramePr>
          <p:nvPr/>
        </p:nvGraphicFramePr>
        <p:xfrm>
          <a:off x="506413" y="1298575"/>
          <a:ext cx="3905250" cy="5559425"/>
        </p:xfrm>
        <a:graphic>
          <a:graphicData uri="http://schemas.openxmlformats.org/presentationml/2006/ole">
            <mc:AlternateContent xmlns:mc="http://schemas.openxmlformats.org/markup-compatibility/2006">
              <mc:Choice xmlns:v="urn:schemas-microsoft-com:vml" Requires="v">
                <p:oleObj spid="_x0000_s1147" name="Clip" r:id="rId3" imgW="3848100" imgH="5478463" progId="">
                  <p:embed/>
                </p:oleObj>
              </mc:Choice>
              <mc:Fallback>
                <p:oleObj name="Clip" r:id="rId3" imgW="3848100" imgH="5478463" progId="">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3" y="1298575"/>
                        <a:ext cx="3905250" cy="555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299" name="AutoShape 3"/>
          <p:cNvSpPr>
            <a:spLocks noChangeArrowheads="1"/>
          </p:cNvSpPr>
          <p:nvPr/>
        </p:nvSpPr>
        <p:spPr bwMode="auto">
          <a:xfrm>
            <a:off x="4103688" y="620713"/>
            <a:ext cx="4495800" cy="2371725"/>
          </a:xfrm>
          <a:prstGeom prst="wedgeEllipseCallout">
            <a:avLst>
              <a:gd name="adj1" fmla="val -63102"/>
              <a:gd name="adj2" fmla="val 3935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ar-SA" altLang="en-US" sz="3200" b="1" dirty="0" smtClean="0">
                <a:solidFill>
                  <a:srgbClr val="990033"/>
                </a:solidFill>
                <a:cs typeface="Times New Roman" pitchFamily="18" charset="0"/>
              </a:rPr>
              <a:t>ما دور المعلم في تنمية التفكير </a:t>
            </a:r>
          </a:p>
          <a:p>
            <a:pPr algn="ctr" eaLnBrk="0" hangingPunct="0"/>
            <a:r>
              <a:rPr lang="ar-SA" altLang="en-US" sz="3200" b="1" dirty="0" smtClean="0">
                <a:solidFill>
                  <a:srgbClr val="990033"/>
                </a:solidFill>
                <a:cs typeface="Times New Roman" pitchFamily="18" charset="0"/>
              </a:rPr>
              <a:t>العلمي لدى طلابه؟</a:t>
            </a:r>
            <a:endParaRPr lang="en-US" altLang="en-US" sz="3200" b="1" dirty="0">
              <a:solidFill>
                <a:srgbClr val="990033"/>
              </a:solidFill>
              <a:cs typeface="Times New Roman" pitchFamily="18" charset="0"/>
            </a:endParaRPr>
          </a:p>
        </p:txBody>
      </p:sp>
    </p:spTree>
    <p:extLst>
      <p:ext uri="{BB962C8B-B14F-4D97-AF65-F5344CB8AC3E}">
        <p14:creationId xmlns:p14="http://schemas.microsoft.com/office/powerpoint/2010/main" val="1920965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slide(fromLeft)">
                                      <p:cBhvr>
                                        <p:cTn id="7" dur="500"/>
                                        <p:tgtEl>
                                          <p:spTgt spid="31129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11299"/>
                                        </p:tgtEl>
                                        <p:attrNameLst>
                                          <p:attrName>style.visibility</p:attrName>
                                        </p:attrNameLst>
                                      </p:cBhvr>
                                      <p:to>
                                        <p:strVal val="visible"/>
                                      </p:to>
                                    </p:set>
                                    <p:animEffect transition="in" filter="box(in)">
                                      <p:cBhvr>
                                        <p:cTn id="11" dur="500"/>
                                        <p:tgtEl>
                                          <p:spTgt spid="31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عنوان 1"/>
          <p:cNvSpPr>
            <a:spLocks noGrp="1"/>
          </p:cNvSpPr>
          <p:nvPr>
            <p:ph type="title"/>
          </p:nvPr>
        </p:nvSpPr>
        <p:spPr>
          <a:solidFill>
            <a:schemeClr val="bg1">
              <a:lumMod val="85000"/>
            </a:schemeClr>
          </a:solidFill>
          <a:ln w="57150">
            <a:solidFill>
              <a:schemeClr val="tx1"/>
            </a:solidFill>
          </a:ln>
        </p:spPr>
        <p:txBody>
          <a:bodyPr>
            <a:normAutofit fontScale="90000"/>
          </a:bodyPr>
          <a:lstStyle/>
          <a:p>
            <a:r>
              <a:rPr lang="ar-SA" b="1" dirty="0" smtClean="0">
                <a:solidFill>
                  <a:srgbClr val="C00000"/>
                </a:solidFill>
              </a:rPr>
              <a:t>دور المعلم في تنمية التفكير العلمي لدى طلابه</a:t>
            </a:r>
            <a:endParaRPr lang="ar-EG"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عنصر نائب لرقم الشريحة 5"/>
          <p:cNvSpPr>
            <a:spLocks noGrp="1"/>
          </p:cNvSpPr>
          <p:nvPr>
            <p:ph type="sldNum" sz="quarter" idx="12"/>
          </p:nvPr>
        </p:nvSpPr>
        <p:spPr/>
        <p:txBody>
          <a:bodyPr/>
          <a:lstStyle/>
          <a:p>
            <a:pPr>
              <a:defRPr/>
            </a:pPr>
            <a:fld id="{F9853C5A-B078-41A5-9514-1A11CAFB6170}" type="slidenum">
              <a:rPr lang="en-US"/>
              <a:pPr>
                <a:defRPr/>
              </a:pPr>
              <a:t>5</a:t>
            </a:fld>
            <a:endParaRPr lang="en-US"/>
          </a:p>
        </p:txBody>
      </p:sp>
      <p:sp>
        <p:nvSpPr>
          <p:cNvPr id="5124" name="Rectangle 3"/>
          <p:cNvSpPr>
            <a:spLocks noGrp="1" noChangeArrowheads="1"/>
          </p:cNvSpPr>
          <p:nvPr>
            <p:ph type="body" idx="1"/>
          </p:nvPr>
        </p:nvSpPr>
        <p:spPr>
          <a:xfrm>
            <a:off x="4432300" y="765175"/>
            <a:ext cx="4243388" cy="5184775"/>
          </a:xfrm>
          <a:solidFill>
            <a:schemeClr val="accent3">
              <a:lumMod val="20000"/>
              <a:lumOff val="80000"/>
            </a:schemeClr>
          </a:solidFill>
          <a:ln w="57150">
            <a:solidFill>
              <a:schemeClr val="tx1"/>
            </a:solidFill>
          </a:ln>
        </p:spPr>
        <p:txBody>
          <a:bodyPr>
            <a:normAutofit/>
          </a:bodyPr>
          <a:lstStyle/>
          <a:p>
            <a:pPr marL="0" indent="0" algn="just" rtl="1" eaLnBrk="1" hangingPunct="1">
              <a:buFont typeface="Wingdings" pitchFamily="2" charset="2"/>
              <a:buNone/>
              <a:defRPr/>
            </a:pPr>
            <a:r>
              <a:rPr lang="ar-SA" b="1" i="1" u="sng" dirty="0" smtClean="0"/>
              <a:t>موضوعات المقرر:</a:t>
            </a:r>
          </a:p>
          <a:p>
            <a:pPr algn="just" rtl="1" eaLnBrk="1" hangingPunct="1">
              <a:defRPr/>
            </a:pPr>
            <a:endParaRPr lang="ar-SA" b="1" dirty="0" smtClean="0"/>
          </a:p>
          <a:p>
            <a:pPr algn="just" rtl="1" eaLnBrk="1" hangingPunct="1">
              <a:defRPr/>
            </a:pPr>
            <a:r>
              <a:rPr lang="ar-EG" b="1" dirty="0" smtClean="0"/>
              <a:t>بعض المشكلات البيئية ودور التربية في مواجهتها</a:t>
            </a:r>
            <a:r>
              <a:rPr lang="ar-SA" b="1" dirty="0" smtClean="0"/>
              <a:t>.</a:t>
            </a:r>
          </a:p>
          <a:p>
            <a:pPr algn="just" rtl="1" eaLnBrk="1" hangingPunct="1">
              <a:defRPr/>
            </a:pPr>
            <a:endParaRPr lang="ar-SA" b="1" dirty="0" smtClean="0"/>
          </a:p>
          <a:p>
            <a:pPr algn="just" rtl="1" eaLnBrk="1" hangingPunct="1">
              <a:defRPr/>
            </a:pPr>
            <a:r>
              <a:rPr lang="ar-EG" b="1" dirty="0" smtClean="0"/>
              <a:t>التواصل الاجتماعي.</a:t>
            </a:r>
            <a:endParaRPr lang="ar-SA" b="1" dirty="0" smtClean="0"/>
          </a:p>
          <a:p>
            <a:pPr algn="just" rtl="1" eaLnBrk="1" hangingPunct="1">
              <a:defRPr/>
            </a:pPr>
            <a:endParaRPr lang="ar-SA" b="1" dirty="0"/>
          </a:p>
          <a:p>
            <a:pPr algn="just" rtl="1" eaLnBrk="1" hangingPunct="1">
              <a:defRPr/>
            </a:pPr>
            <a:r>
              <a:rPr lang="ar-EG" b="1" dirty="0" smtClean="0"/>
              <a:t>البطالة.</a:t>
            </a:r>
          </a:p>
          <a:p>
            <a:pPr algn="just" rtl="1" eaLnBrk="1" hangingPunct="1">
              <a:defRPr/>
            </a:pPr>
            <a:endParaRPr lang="ar-EG" b="1" dirty="0"/>
          </a:p>
        </p:txBody>
      </p:sp>
      <p:grpSp>
        <p:nvGrpSpPr>
          <p:cNvPr id="2" name="Group 4"/>
          <p:cNvGrpSpPr>
            <a:grpSpLocks/>
          </p:cNvGrpSpPr>
          <p:nvPr/>
        </p:nvGrpSpPr>
        <p:grpSpPr bwMode="auto">
          <a:xfrm>
            <a:off x="1331913" y="836613"/>
            <a:ext cx="3128962" cy="4968875"/>
            <a:chOff x="1824" y="633"/>
            <a:chExt cx="2834" cy="2849"/>
          </a:xfrm>
        </p:grpSpPr>
        <p:sp>
          <p:nvSpPr>
            <p:cNvPr id="5126"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ar-SA"/>
            </a:p>
          </p:txBody>
        </p:sp>
        <p:sp>
          <p:nvSpPr>
            <p:cNvPr id="5127"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ar-SA"/>
            </a:p>
          </p:txBody>
        </p:sp>
        <p:sp>
          <p:nvSpPr>
            <p:cNvPr id="5128"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ar-SA"/>
            </a:p>
          </p:txBody>
        </p:sp>
        <p:sp>
          <p:nvSpPr>
            <p:cNvPr id="5129"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ar-SA"/>
            </a:p>
          </p:txBody>
        </p:sp>
      </p:grpSp>
    </p:spTree>
    <p:extLst>
      <p:ext uri="{BB962C8B-B14F-4D97-AF65-F5344CB8AC3E}">
        <p14:creationId xmlns:p14="http://schemas.microsoft.com/office/powerpoint/2010/main" val="3495345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normAutofit/>
          </a:bodyPr>
          <a:lstStyle/>
          <a:p>
            <a:r>
              <a:rPr lang="ar-SA" sz="3600" b="1" dirty="0" smtClean="0">
                <a:solidFill>
                  <a:srgbClr val="C00000"/>
                </a:solidFill>
              </a:rPr>
              <a:t>ثالثًا: التعاون بين جميع المؤسسات المجتمعية المختلفة</a:t>
            </a:r>
            <a:endParaRPr lang="ar-EG" sz="3600" b="1" dirty="0">
              <a:solidFill>
                <a:srgbClr val="C00000"/>
              </a:solidFill>
            </a:endParaRPr>
          </a:p>
        </p:txBody>
      </p:sp>
      <p:sp>
        <p:nvSpPr>
          <p:cNvPr id="3" name="عنصر نائب للمحتوى 2"/>
          <p:cNvSpPr>
            <a:spLocks noGrp="1"/>
          </p:cNvSpPr>
          <p:nvPr>
            <p:ph idx="1"/>
          </p:nvPr>
        </p:nvSpPr>
        <p:spPr>
          <a:blipFill>
            <a:blip r:embed="rId2"/>
            <a:tile tx="0" ty="0" sx="100000" sy="100000" flip="none" algn="tl"/>
          </a:blipFill>
          <a:ln w="57150">
            <a:solidFill>
              <a:schemeClr val="tx1"/>
            </a:solidFill>
          </a:ln>
        </p:spPr>
        <p:txBody>
          <a:bodyPr>
            <a:normAutofit fontScale="92500" lnSpcReduction="20000"/>
          </a:bodyPr>
          <a:lstStyle/>
          <a:p>
            <a:pPr algn="just">
              <a:buNone/>
            </a:pPr>
            <a:endParaRPr lang="ar-SA" b="1" dirty="0" smtClean="0"/>
          </a:p>
          <a:p>
            <a:pPr algn="just">
              <a:buNone/>
            </a:pPr>
            <a:r>
              <a:rPr lang="ar-SA" b="1" dirty="0" smtClean="0"/>
              <a:t>- </a:t>
            </a:r>
            <a:r>
              <a:rPr lang="ar-SA" b="1" dirty="0" smtClean="0">
                <a:solidFill>
                  <a:srgbClr val="C00000"/>
                </a:solidFill>
              </a:rPr>
              <a:t>حتمية التعاون </a:t>
            </a:r>
            <a:r>
              <a:rPr lang="ar-SA" b="1" dirty="0" smtClean="0"/>
              <a:t>بين مؤسسات المجتمع بحيث لا تعمل مؤسسة منفردة في ضوء الفلسفة الواضحة للمجتمع.</a:t>
            </a:r>
          </a:p>
          <a:p>
            <a:pPr algn="just">
              <a:buFontTx/>
              <a:buChar char="-"/>
            </a:pPr>
            <a:endParaRPr lang="ar-SA" b="1" dirty="0" smtClean="0"/>
          </a:p>
          <a:p>
            <a:pPr algn="just">
              <a:buFontTx/>
              <a:buChar char="-"/>
            </a:pPr>
            <a:r>
              <a:rPr lang="ar-SA" b="1" dirty="0" smtClean="0"/>
              <a:t>ضرورة </a:t>
            </a:r>
            <a:r>
              <a:rPr lang="ar-SA" b="1" dirty="0" smtClean="0">
                <a:solidFill>
                  <a:srgbClr val="C00000"/>
                </a:solidFill>
              </a:rPr>
              <a:t>ايجاد حوار دائم </a:t>
            </a:r>
            <a:r>
              <a:rPr lang="ar-SA" b="1" dirty="0" smtClean="0"/>
              <a:t>بين تلك المؤسسات لتلافي التناقض وتحقيق التكامل.</a:t>
            </a:r>
          </a:p>
          <a:p>
            <a:pPr algn="just">
              <a:buFontTx/>
              <a:buChar char="-"/>
            </a:pPr>
            <a:endParaRPr lang="ar-SA" b="1" dirty="0" smtClean="0"/>
          </a:p>
          <a:p>
            <a:pPr algn="just">
              <a:buFontTx/>
              <a:buChar char="-"/>
            </a:pPr>
            <a:r>
              <a:rPr lang="ar-SA" b="1" dirty="0" smtClean="0"/>
              <a:t>تحديد </a:t>
            </a:r>
            <a:r>
              <a:rPr lang="ar-SA" b="1" dirty="0" smtClean="0">
                <a:solidFill>
                  <a:srgbClr val="C00000"/>
                </a:solidFill>
              </a:rPr>
              <a:t>اختصاصات كل مؤسسة بشكل واضح </a:t>
            </a:r>
            <a:r>
              <a:rPr lang="ar-SA" b="1" dirty="0" smtClean="0"/>
              <a:t>حتى لا يحدث تناقض أو تعارض بينهما مما يؤدي إلى فقدان النتائج المتوقعة لكل مؤسسة.</a:t>
            </a:r>
            <a:endParaRPr lang="ar-EG" b="1" dirty="0"/>
          </a:p>
        </p:txBody>
      </p:sp>
    </p:spTree>
    <p:extLst>
      <p:ext uri="{BB962C8B-B14F-4D97-AF65-F5344CB8AC3E}">
        <p14:creationId xmlns:p14="http://schemas.microsoft.com/office/powerpoint/2010/main" val="2361315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AutoShape 2"/>
          <p:cNvSpPr>
            <a:spLocks noChangeArrowheads="1"/>
          </p:cNvSpPr>
          <p:nvPr/>
        </p:nvSpPr>
        <p:spPr bwMode="auto">
          <a:xfrm>
            <a:off x="1042988" y="1268413"/>
            <a:ext cx="6846887" cy="1539875"/>
          </a:xfrm>
          <a:prstGeom prst="cloudCallout">
            <a:avLst>
              <a:gd name="adj1" fmla="val 62611"/>
              <a:gd name="adj2" fmla="val -18042"/>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ar-SA" sz="7200" dirty="0">
                <a:latin typeface="Arial" pitchFamily="34" charset="0"/>
                <a:cs typeface="PT Bold Dusky" pitchFamily="2" charset="-78"/>
              </a:rPr>
              <a:t>وفي الختام</a:t>
            </a:r>
            <a:endParaRPr lang="en-US" altLang="ar-SA" sz="7200" dirty="0">
              <a:latin typeface="Arial" pitchFamily="34" charset="0"/>
              <a:cs typeface="PT Bold Dusky" pitchFamily="2" charset="-78"/>
            </a:endParaRPr>
          </a:p>
        </p:txBody>
      </p:sp>
      <p:sp>
        <p:nvSpPr>
          <p:cNvPr id="221187" name="WordArt 3"/>
          <p:cNvSpPr>
            <a:spLocks noChangeArrowheads="1" noChangeShapeType="1" noTextEdit="1"/>
          </p:cNvSpPr>
          <p:nvPr/>
        </p:nvSpPr>
        <p:spPr bwMode="auto">
          <a:xfrm>
            <a:off x="1763713" y="2852738"/>
            <a:ext cx="5386387" cy="1258887"/>
          </a:xfrm>
          <a:prstGeom prst="rect">
            <a:avLst/>
          </a:prstGeom>
        </p:spPr>
        <p:txBody>
          <a:bodyPr wrap="none" fromWordArt="1">
            <a:prstTxWarp prst="textPlain">
              <a:avLst>
                <a:gd name="adj" fmla="val 50000"/>
              </a:avLst>
            </a:prstTxWarp>
            <a:scene3d>
              <a:camera prst="legacyPerspectiveBottom"/>
              <a:lightRig rig="legacyFlat3" dir="t"/>
            </a:scene3d>
            <a:sp3d extrusionH="887400" prstMaterial="legacyPlastic">
              <a:extrusionClr>
                <a:schemeClr val="bg1"/>
              </a:extrusionClr>
            </a:sp3d>
          </a:bodyPr>
          <a:lstStyle/>
          <a:p>
            <a:pPr algn="ctr"/>
            <a:r>
              <a:rPr lang="ar-SA" sz="8000" b="1" kern="10" dirty="0">
                <a:ln w="9525">
                  <a:round/>
                  <a:headEnd/>
                  <a:tailEnd/>
                </a:ln>
                <a:solidFill>
                  <a:srgbClr val="FF0000"/>
                </a:solidFill>
                <a:latin typeface="Times New Roman"/>
                <a:cs typeface="Times New Roman"/>
              </a:rPr>
              <a:t>شكري وتقديري  لكم</a:t>
            </a:r>
          </a:p>
        </p:txBody>
      </p:sp>
      <p:sp>
        <p:nvSpPr>
          <p:cNvPr id="221188" name="Rectangle 4"/>
          <p:cNvSpPr>
            <a:spLocks noChangeArrowheads="1"/>
          </p:cNvSpPr>
          <p:nvPr/>
        </p:nvSpPr>
        <p:spPr bwMode="auto">
          <a:xfrm>
            <a:off x="2205038" y="4140200"/>
            <a:ext cx="6472237" cy="1944688"/>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ltLang="ar-SA" dirty="0"/>
          </a:p>
        </p:txBody>
      </p:sp>
      <p:sp>
        <p:nvSpPr>
          <p:cNvPr id="221191" name="Text Box 7"/>
          <p:cNvSpPr txBox="1">
            <a:spLocks noChangeArrowheads="1"/>
          </p:cNvSpPr>
          <p:nvPr/>
        </p:nvSpPr>
        <p:spPr bwMode="auto">
          <a:xfrm>
            <a:off x="2205038" y="4149725"/>
            <a:ext cx="5978525" cy="1978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ar-SA" altLang="ar-SA" sz="6600" b="1" dirty="0">
                <a:solidFill>
                  <a:srgbClr val="800000"/>
                </a:solidFill>
              </a:rPr>
              <a:t>على حسن مشاركتكم الفعالة</a:t>
            </a:r>
            <a:endParaRPr lang="en-US" altLang="ar-SA" sz="6600" b="1" dirty="0">
              <a:solidFill>
                <a:srgbClr val="800000"/>
              </a:solidFill>
            </a:endParaRPr>
          </a:p>
        </p:txBody>
      </p:sp>
      <p:sp>
        <p:nvSpPr>
          <p:cNvPr id="221192" name="Text Box 8"/>
          <p:cNvSpPr txBox="1">
            <a:spLocks noChangeArrowheads="1"/>
          </p:cNvSpPr>
          <p:nvPr/>
        </p:nvSpPr>
        <p:spPr bwMode="auto">
          <a:xfrm>
            <a:off x="1763713" y="3933825"/>
            <a:ext cx="5441950" cy="25812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endParaRPr lang="ar-SA" altLang="ar-SA" sz="4400" b="1" dirty="0">
              <a:solidFill>
                <a:srgbClr val="000099"/>
              </a:solidFill>
            </a:endParaRPr>
          </a:p>
        </p:txBody>
      </p:sp>
      <p:sp>
        <p:nvSpPr>
          <p:cNvPr id="105479" name="Line 16"/>
          <p:cNvSpPr>
            <a:spLocks noChangeShapeType="1"/>
          </p:cNvSpPr>
          <p:nvPr/>
        </p:nvSpPr>
        <p:spPr bwMode="auto">
          <a:xfrm>
            <a:off x="0" y="836613"/>
            <a:ext cx="9144000" cy="1587"/>
          </a:xfrm>
          <a:prstGeom prst="line">
            <a:avLst/>
          </a:prstGeom>
          <a:noFill/>
          <a:ln w="28575">
            <a:solidFill>
              <a:srgbClr val="00008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dirty="0"/>
          </a:p>
        </p:txBody>
      </p:sp>
      <p:sp>
        <p:nvSpPr>
          <p:cNvPr id="105480" name="Line 19"/>
          <p:cNvSpPr>
            <a:spLocks noChangeShapeType="1"/>
          </p:cNvSpPr>
          <p:nvPr/>
        </p:nvSpPr>
        <p:spPr bwMode="auto">
          <a:xfrm flipV="1">
            <a:off x="31750" y="6453188"/>
            <a:ext cx="9112250" cy="23812"/>
          </a:xfrm>
          <a:prstGeom prst="line">
            <a:avLst/>
          </a:prstGeom>
          <a:noFill/>
          <a:ln w="28575">
            <a:solidFill>
              <a:srgbClr val="00008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dirty="0"/>
          </a:p>
        </p:txBody>
      </p:sp>
      <p:sp>
        <p:nvSpPr>
          <p:cNvPr id="105481" name="AutoShape 20">
            <a:hlinkClick r:id="" action="ppaction://hlinkshowjump?jump=previousslide" highlightClick="1">
              <a:snd r:embed="rId2" name="camera.wav"/>
            </a:hlinkClick>
          </p:cNvPr>
          <p:cNvSpPr>
            <a:spLocks noChangeArrowheads="1"/>
          </p:cNvSpPr>
          <p:nvPr/>
        </p:nvSpPr>
        <p:spPr bwMode="auto">
          <a:xfrm>
            <a:off x="4897438" y="6529388"/>
            <a:ext cx="296862" cy="239712"/>
          </a:xfrm>
          <a:prstGeom prst="actionButtonForwardNext">
            <a:avLst/>
          </a:prstGeom>
          <a:solidFill>
            <a:srgbClr val="D3E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ltLang="ar-SA" dirty="0"/>
          </a:p>
        </p:txBody>
      </p:sp>
    </p:spTree>
    <p:extLst>
      <p:ext uri="{BB962C8B-B14F-4D97-AF65-F5344CB8AC3E}">
        <p14:creationId xmlns:p14="http://schemas.microsoft.com/office/powerpoint/2010/main" val="204203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p:cTn id="7" dur="500" fill="hold"/>
                                        <p:tgtEl>
                                          <p:spTgt spid="221186"/>
                                        </p:tgtEl>
                                        <p:attrNameLst>
                                          <p:attrName>ppt_w</p:attrName>
                                        </p:attrNameLst>
                                      </p:cBhvr>
                                      <p:tavLst>
                                        <p:tav tm="0">
                                          <p:val>
                                            <p:fltVal val="0"/>
                                          </p:val>
                                        </p:tav>
                                        <p:tav tm="100000">
                                          <p:val>
                                            <p:strVal val="#ppt_w"/>
                                          </p:val>
                                        </p:tav>
                                      </p:tavLst>
                                    </p:anim>
                                    <p:anim calcmode="lin" valueType="num">
                                      <p:cBhvr>
                                        <p:cTn id="8" dur="500" fill="hold"/>
                                        <p:tgtEl>
                                          <p:spTgt spid="22118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221187"/>
                                        </p:tgtEl>
                                        <p:attrNameLst>
                                          <p:attrName>style.visibility</p:attrName>
                                        </p:attrNameLst>
                                      </p:cBhvr>
                                      <p:to>
                                        <p:strVal val="visible"/>
                                      </p:to>
                                    </p:set>
                                    <p:anim calcmode="lin" valueType="num">
                                      <p:cBhvr>
                                        <p:cTn id="12" dur="1000" fill="hold"/>
                                        <p:tgtEl>
                                          <p:spTgt spid="221187"/>
                                        </p:tgtEl>
                                        <p:attrNameLst>
                                          <p:attrName>ppt_w</p:attrName>
                                        </p:attrNameLst>
                                      </p:cBhvr>
                                      <p:tavLst>
                                        <p:tav tm="0">
                                          <p:val>
                                            <p:fltVal val="0"/>
                                          </p:val>
                                        </p:tav>
                                        <p:tav tm="100000">
                                          <p:val>
                                            <p:strVal val="#ppt_w"/>
                                          </p:val>
                                        </p:tav>
                                      </p:tavLst>
                                    </p:anim>
                                    <p:anim calcmode="lin" valueType="num">
                                      <p:cBhvr>
                                        <p:cTn id="13" dur="1000" fill="hold"/>
                                        <p:tgtEl>
                                          <p:spTgt spid="221187"/>
                                        </p:tgtEl>
                                        <p:attrNameLst>
                                          <p:attrName>ppt_h</p:attrName>
                                        </p:attrNameLst>
                                      </p:cBhvr>
                                      <p:tavLst>
                                        <p:tav tm="0">
                                          <p:val>
                                            <p:fltVal val="0"/>
                                          </p:val>
                                        </p:tav>
                                        <p:tav tm="100000">
                                          <p:val>
                                            <p:strVal val="#ppt_h"/>
                                          </p:val>
                                        </p:tav>
                                      </p:tavLst>
                                    </p:anim>
                                    <p:anim calcmode="lin" valueType="num">
                                      <p:cBhvr>
                                        <p:cTn id="14" dur="1000" fill="hold"/>
                                        <p:tgtEl>
                                          <p:spTgt spid="22118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2118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221188"/>
                                        </p:tgtEl>
                                        <p:attrNameLst>
                                          <p:attrName>style.visibility</p:attrName>
                                        </p:attrNameLst>
                                      </p:cBhvr>
                                      <p:to>
                                        <p:strVal val="visible"/>
                                      </p:to>
                                    </p:set>
                                    <p:animEffect transition="in" filter="slide(fromRight)">
                                      <p:cBhvr>
                                        <p:cTn id="19" dur="500"/>
                                        <p:tgtEl>
                                          <p:spTgt spid="221188"/>
                                        </p:tgtEl>
                                      </p:cBhvr>
                                    </p:animEffect>
                                  </p:childTnLst>
                                </p:cTn>
                              </p:par>
                            </p:childTnLst>
                          </p:cTn>
                        </p:par>
                        <p:par>
                          <p:cTn id="20" fill="hold" nodeType="afterGroup">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221191"/>
                                        </p:tgtEl>
                                        <p:attrNameLst>
                                          <p:attrName>style.visibility</p:attrName>
                                        </p:attrNameLst>
                                      </p:cBhvr>
                                      <p:to>
                                        <p:strVal val="visible"/>
                                      </p:to>
                                    </p:set>
                                    <p:animEffect transition="in" filter="slide(fromLeft)">
                                      <p:cBhvr>
                                        <p:cTn id="23" dur="500"/>
                                        <p:tgtEl>
                                          <p:spTgt spid="221191"/>
                                        </p:tgtEl>
                                      </p:cBhvr>
                                    </p:animEffect>
                                  </p:childTnLst>
                                </p:cTn>
                              </p:par>
                            </p:childTnLst>
                          </p:cTn>
                        </p:par>
                        <p:par>
                          <p:cTn id="24" fill="hold" nodeType="afterGroup">
                            <p:stCondLst>
                              <p:cond delay="2500"/>
                            </p:stCondLst>
                            <p:childTnLst>
                              <p:par>
                                <p:cTn id="25" presetID="1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221192"/>
                                        </p:tgtEl>
                                        <p:attrNameLst>
                                          <p:attrName>style.visibility</p:attrName>
                                        </p:attrNameLst>
                                      </p:cBhvr>
                                      <p:to>
                                        <p:strVal val="visible"/>
                                      </p:to>
                                    </p:set>
                                    <p:animEffect transition="in" filter="slide(fromBottom)">
                                      <p:cBhvr>
                                        <p:cTn id="27" dur="500"/>
                                        <p:tgtEl>
                                          <p:spTgt spid="221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p:bldP spid="221188" grpId="0" animBg="1"/>
      <p:bldP spid="221191" grpId="0" autoUpdateAnimBg="0"/>
      <p:bldP spid="22119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285852" y="2428868"/>
            <a:ext cx="6400800" cy="1752600"/>
          </a:xfrm>
          <a:blipFill>
            <a:blip r:embed="rId2"/>
            <a:tile tx="0" ty="0" sx="100000" sy="100000" flip="none" algn="tl"/>
          </a:blipFill>
          <a:ln w="57150">
            <a:solidFill>
              <a:schemeClr val="tx1"/>
            </a:solidFill>
          </a:ln>
        </p:spPr>
        <p:txBody>
          <a:bodyPr>
            <a:normAutofit/>
          </a:bodyPr>
          <a:lstStyle/>
          <a:p>
            <a:r>
              <a:rPr lang="ar-EG" sz="5400" b="1" dirty="0" smtClean="0">
                <a:solidFill>
                  <a:srgbClr val="C00000"/>
                </a:solidFill>
              </a:rPr>
              <a:t>تعريف</a:t>
            </a:r>
            <a:r>
              <a:rPr lang="ar-SA" sz="5400" b="1" dirty="0" smtClean="0">
                <a:solidFill>
                  <a:srgbClr val="C00000"/>
                </a:solidFill>
              </a:rPr>
              <a:t> المشكلة الاجتماعية وأساليب دراستها</a:t>
            </a:r>
            <a:endParaRPr lang="ar-EG" sz="5400" b="1" dirty="0">
              <a:solidFill>
                <a:srgbClr val="C00000"/>
              </a:solidFill>
            </a:endParaRPr>
          </a:p>
        </p:txBody>
      </p:sp>
    </p:spTree>
    <p:extLst>
      <p:ext uri="{BB962C8B-B14F-4D97-AF65-F5344CB8AC3E}">
        <p14:creationId xmlns:p14="http://schemas.microsoft.com/office/powerpoint/2010/main" val="2775037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عنوان 1"/>
          <p:cNvSpPr>
            <a:spLocks noGrp="1"/>
          </p:cNvSpPr>
          <p:nvPr>
            <p:ph type="title"/>
          </p:nvPr>
        </p:nvSpPr>
        <p:spPr>
          <a:blipFill>
            <a:blip r:embed="rId7"/>
            <a:tile tx="0" ty="0" sx="100000" sy="100000" flip="none" algn="tl"/>
          </a:blipFill>
          <a:ln w="57150">
            <a:solidFill>
              <a:schemeClr val="tx1"/>
            </a:solidFill>
          </a:ln>
        </p:spPr>
        <p:txBody>
          <a:bodyPr>
            <a:normAutofit/>
          </a:bodyPr>
          <a:lstStyle/>
          <a:p>
            <a:r>
              <a:rPr lang="ar-SA" b="1" dirty="0" smtClean="0">
                <a:solidFill>
                  <a:srgbClr val="C00000"/>
                </a:solidFill>
              </a:rPr>
              <a:t>المشكلة الاجتماعية وعلاقتها بالمجتمع</a:t>
            </a:r>
            <a:endParaRPr lang="ar-EG" b="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blipFill>
            <a:blip r:embed="rId2"/>
            <a:tile tx="0" ty="0" sx="100000" sy="100000" flip="none" algn="tl"/>
          </a:blipFill>
          <a:ln w="57150">
            <a:solidFill>
              <a:schemeClr val="tx1"/>
            </a:solidFill>
          </a:ln>
        </p:spPr>
        <p:txBody>
          <a:bodyPr/>
          <a:lstStyle/>
          <a:p>
            <a:r>
              <a:rPr lang="ar-SA" b="1" dirty="0" smtClean="0">
                <a:solidFill>
                  <a:srgbClr val="C00000"/>
                </a:solidFill>
              </a:rPr>
              <a:t>أولاً : مفهوم</a:t>
            </a:r>
            <a:r>
              <a:rPr lang="ar-EG" b="1" dirty="0" smtClean="0">
                <a:solidFill>
                  <a:srgbClr val="C00000"/>
                </a:solidFill>
              </a:rPr>
              <a:t> </a:t>
            </a:r>
            <a:r>
              <a:rPr lang="ar-SA" b="1" dirty="0" smtClean="0">
                <a:solidFill>
                  <a:srgbClr val="C00000"/>
                </a:solidFill>
              </a:rPr>
              <a:t>المشكلة الاجتماعية</a:t>
            </a:r>
            <a:r>
              <a:rPr lang="ar-EG" b="1" dirty="0" smtClean="0">
                <a:solidFill>
                  <a:srgbClr val="C00000"/>
                </a:solidFill>
              </a:rPr>
              <a:t> </a:t>
            </a:r>
            <a:endParaRPr lang="ar-EG" b="1" dirty="0">
              <a:solidFill>
                <a:srgbClr val="C00000"/>
              </a:solidFill>
            </a:endParaRPr>
          </a:p>
        </p:txBody>
      </p:sp>
      <p:sp>
        <p:nvSpPr>
          <p:cNvPr id="3" name="عنصر نائب للمحتوى 2"/>
          <p:cNvSpPr>
            <a:spLocks noGrp="1"/>
          </p:cNvSpPr>
          <p:nvPr>
            <p:ph idx="1"/>
          </p:nvPr>
        </p:nvSpPr>
        <p:spPr>
          <a:blipFill>
            <a:blip r:embed="rId2"/>
            <a:tile tx="0" ty="0" sx="100000" sy="100000" flip="none" algn="tl"/>
          </a:blipFill>
          <a:ln w="57150">
            <a:solidFill>
              <a:schemeClr val="tx1"/>
            </a:solidFill>
          </a:ln>
        </p:spPr>
        <p:txBody>
          <a:bodyPr>
            <a:noAutofit/>
          </a:bodyPr>
          <a:lstStyle/>
          <a:p>
            <a:pPr algn="just">
              <a:buNone/>
            </a:pPr>
            <a:r>
              <a:rPr lang="ar-EG" sz="4000" b="1" dirty="0" smtClean="0"/>
              <a:t>     </a:t>
            </a:r>
          </a:p>
          <a:p>
            <a:pPr algn="just">
              <a:buNone/>
            </a:pPr>
            <a:r>
              <a:rPr lang="ar-EG" sz="4000" b="1" dirty="0" smtClean="0"/>
              <a:t>      </a:t>
            </a:r>
            <a:r>
              <a:rPr lang="ar-SA" sz="4000" b="1" dirty="0" smtClean="0"/>
              <a:t>يبدأ مفهوم المشكلة الاجتماعية من خلال </a:t>
            </a:r>
            <a:r>
              <a:rPr lang="ar-SA" sz="4000" b="1" dirty="0" smtClean="0">
                <a:solidFill>
                  <a:srgbClr val="C00000"/>
                </a:solidFill>
              </a:rPr>
              <a:t>تعبير الناس عن وصف موقف معين بأنه مزعج أو شنيع، لماذا لم نتخذ شيئاً لمواجهته وعلاجه؟</a:t>
            </a:r>
            <a:r>
              <a:rPr lang="ar-SA" sz="4000" b="1" dirty="0" smtClean="0"/>
              <a:t>،</a:t>
            </a:r>
            <a:r>
              <a:rPr lang="ar-SA" sz="4000" b="1" dirty="0" smtClean="0">
                <a:solidFill>
                  <a:srgbClr val="C00000"/>
                </a:solidFill>
              </a:rPr>
              <a:t> </a:t>
            </a:r>
            <a:r>
              <a:rPr lang="ar-SA" sz="4000" b="1" dirty="0" smtClean="0"/>
              <a:t>من خلال ذلك نصف الموقف بأنه </a:t>
            </a:r>
            <a:r>
              <a:rPr lang="ar-SA" sz="4000" b="1" dirty="0" smtClean="0">
                <a:solidFill>
                  <a:srgbClr val="0033CC"/>
                </a:solidFill>
              </a:rPr>
              <a:t>يمثل مشكلة اجتماعية واقعية</a:t>
            </a:r>
            <a:r>
              <a:rPr lang="ar-SA" sz="4000" b="1" dirty="0" smtClean="0"/>
              <a:t>.</a:t>
            </a:r>
          </a:p>
          <a:p>
            <a:pPr algn="just">
              <a:buNone/>
            </a:pPr>
            <a:endParaRPr lang="ar-SA" sz="4000" b="1" dirty="0" smtClean="0"/>
          </a:p>
          <a:p>
            <a:pPr algn="just">
              <a:buNone/>
            </a:pPr>
            <a:r>
              <a:rPr lang="ar-SA" sz="4000" b="1" dirty="0"/>
              <a:t>	</a:t>
            </a:r>
            <a:r>
              <a:rPr lang="ar-SA" sz="4000" b="1" dirty="0" smtClean="0"/>
              <a:t>	</a:t>
            </a:r>
            <a:endParaRPr lang="ar-EG" sz="4000" b="1" dirty="0"/>
          </a:p>
        </p:txBody>
      </p:sp>
    </p:spTree>
    <p:extLst>
      <p:ext uri="{BB962C8B-B14F-4D97-AF65-F5344CB8AC3E}">
        <p14:creationId xmlns:p14="http://schemas.microsoft.com/office/powerpoint/2010/main" val="2768270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500034" y="1000108"/>
            <a:ext cx="8229600" cy="4525963"/>
          </a:xfrm>
          <a:blipFill>
            <a:blip r:embed="rId2"/>
            <a:tile tx="0" ty="0" sx="100000" sy="100000" flip="none" algn="tl"/>
          </a:blipFill>
          <a:ln w="57150">
            <a:solidFill>
              <a:schemeClr val="tx1"/>
            </a:solidFill>
          </a:ln>
        </p:spPr>
        <p:txBody>
          <a:bodyPr>
            <a:normAutofit/>
          </a:bodyPr>
          <a:lstStyle/>
          <a:p>
            <a:pPr algn="just">
              <a:buNone/>
            </a:pPr>
            <a:endParaRPr lang="ar-SA" b="1" dirty="0" smtClean="0"/>
          </a:p>
          <a:p>
            <a:pPr algn="just">
              <a:buNone/>
            </a:pPr>
            <a:r>
              <a:rPr lang="ar-SA" b="1" dirty="0"/>
              <a:t>	</a:t>
            </a:r>
            <a:r>
              <a:rPr lang="ar-SA" b="1" dirty="0" smtClean="0"/>
              <a:t>	</a:t>
            </a:r>
            <a:r>
              <a:rPr lang="ar-SA" sz="3600" b="1" dirty="0" smtClean="0"/>
              <a:t>والمشكلة الاجتماعية هي </a:t>
            </a:r>
            <a:r>
              <a:rPr lang="ar-SA" sz="3600" b="1" dirty="0" smtClean="0">
                <a:solidFill>
                  <a:srgbClr val="0033CC"/>
                </a:solidFill>
              </a:rPr>
              <a:t>انحراف </a:t>
            </a:r>
            <a:r>
              <a:rPr lang="ar-EG" sz="3600" b="1" dirty="0" smtClean="0">
                <a:solidFill>
                  <a:srgbClr val="0033CC"/>
                </a:solidFill>
              </a:rPr>
              <a:t>أو عدم توازن </a:t>
            </a:r>
            <a:r>
              <a:rPr lang="ar-EG" sz="3600" b="1" dirty="0" smtClean="0"/>
              <a:t>بين </a:t>
            </a:r>
            <a:r>
              <a:rPr lang="ar-EG" sz="3600" b="1" dirty="0" smtClean="0">
                <a:solidFill>
                  <a:srgbClr val="C00000"/>
                </a:solidFill>
              </a:rPr>
              <a:t>ما هو كائن </a:t>
            </a:r>
            <a:r>
              <a:rPr lang="ar-EG" sz="3600" b="1" dirty="0" smtClean="0"/>
              <a:t>و</a:t>
            </a:r>
            <a:r>
              <a:rPr lang="ar-EG" sz="3600" b="1" dirty="0" smtClean="0">
                <a:solidFill>
                  <a:srgbClr val="C00000"/>
                </a:solidFill>
              </a:rPr>
              <a:t>ما ينبغي أن يكون </a:t>
            </a:r>
            <a:r>
              <a:rPr lang="ar-EG" sz="3600" b="1" dirty="0" smtClean="0"/>
              <a:t>وبالتالي فإن المشكلة هي </a:t>
            </a:r>
            <a:r>
              <a:rPr lang="ar-EG" sz="3600" b="1" dirty="0" smtClean="0">
                <a:solidFill>
                  <a:srgbClr val="0033CC"/>
                </a:solidFill>
              </a:rPr>
              <a:t>نتيجة غير مرغوب فيها </a:t>
            </a:r>
            <a:r>
              <a:rPr lang="ar-EG" sz="3600" b="1" dirty="0" smtClean="0"/>
              <a:t>تؤدي إلى ظهور </a:t>
            </a:r>
            <a:r>
              <a:rPr lang="ar-EG" sz="3600" b="1" dirty="0" smtClean="0">
                <a:solidFill>
                  <a:srgbClr val="C00000"/>
                </a:solidFill>
              </a:rPr>
              <a:t>علامات القلق والتوتر </a:t>
            </a:r>
            <a:r>
              <a:rPr lang="ar-EG" sz="3600" b="1" dirty="0" smtClean="0"/>
              <a:t>وعدم التوازن التي تجعل الفرد يشعر بوجود ما يسمى مشكلة.</a:t>
            </a:r>
            <a:endParaRPr lang="ar-EG" sz="3600" b="1" dirty="0"/>
          </a:p>
        </p:txBody>
      </p:sp>
    </p:spTree>
    <p:extLst>
      <p:ext uri="{BB962C8B-B14F-4D97-AF65-F5344CB8AC3E}">
        <p14:creationId xmlns:p14="http://schemas.microsoft.com/office/powerpoint/2010/main" val="2746493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2093</TotalTime>
  <Words>1689</Words>
  <Application>Microsoft Office PowerPoint</Application>
  <PresentationFormat>عرض على الشاشة (3:4)‏</PresentationFormat>
  <Paragraphs>231</Paragraphs>
  <Slides>51</Slides>
  <Notes>1</Notes>
  <HiddenSlides>0</HiddenSlides>
  <MMClips>0</MMClips>
  <ScaleCrop>false</ScaleCrop>
  <HeadingPairs>
    <vt:vector size="6" baseType="variant">
      <vt:variant>
        <vt:lpstr>نسق</vt:lpstr>
      </vt:variant>
      <vt:variant>
        <vt:i4>1</vt:i4>
      </vt:variant>
      <vt:variant>
        <vt:lpstr>خوادم OLE مضمنة</vt:lpstr>
      </vt:variant>
      <vt:variant>
        <vt:i4>1</vt:i4>
      </vt:variant>
      <vt:variant>
        <vt:lpstr>عناوين الشرائح</vt:lpstr>
      </vt:variant>
      <vt:variant>
        <vt:i4>51</vt:i4>
      </vt:variant>
    </vt:vector>
  </HeadingPairs>
  <TitlesOfParts>
    <vt:vector size="53" baseType="lpstr">
      <vt:lpstr>سمة Office</vt:lpstr>
      <vt:lpstr>Clip</vt:lpstr>
      <vt:lpstr> التربية ومشكلات المجتمع </vt:lpstr>
      <vt:lpstr>عرض تقديمي في PowerPoint</vt:lpstr>
      <vt:lpstr>توصيف المقرر اسم المقرر: التربية ومشكلات المجتمع الفرقة الثالثة تعليم عام – جميع الشعب الزمن: ساعتان أسبوعيًا الدرجة:  100 (80+20) </vt:lpstr>
      <vt:lpstr>عرض تقديمي في PowerPoint</vt:lpstr>
      <vt:lpstr>عرض تقديمي في PowerPoint</vt:lpstr>
      <vt:lpstr>عرض تقديمي في PowerPoint</vt:lpstr>
      <vt:lpstr>المشكلة الاجتماعية وعلاقتها بالمجتمع</vt:lpstr>
      <vt:lpstr>أولاً : مفهوم المشكلة الاجتماعية </vt:lpstr>
      <vt:lpstr>عرض تقديمي في PowerPoint</vt:lpstr>
      <vt:lpstr>عرض تقديمي في PowerPoint</vt:lpstr>
      <vt:lpstr>عرض تقديمي في PowerPoint</vt:lpstr>
      <vt:lpstr>خصائص المشكلة الاجتماعية </vt:lpstr>
      <vt:lpstr>عرض تقديمي في PowerPoint</vt:lpstr>
      <vt:lpstr>اختلاف وجهات النظر في تحديد مفهوم المشكلة الاجتماعية </vt:lpstr>
      <vt:lpstr>الاتجاه الأول</vt:lpstr>
      <vt:lpstr>الاتجاه الثاني</vt:lpstr>
      <vt:lpstr>الاتجاه الثالث</vt:lpstr>
      <vt:lpstr>أولاً : مفهوم المشكلة الاجتماعية </vt:lpstr>
      <vt:lpstr>عرض تقديمي في PowerPoint</vt:lpstr>
      <vt:lpstr>عرض تقديمي في PowerPoint</vt:lpstr>
      <vt:lpstr>عرض تقديمي في PowerPoint</vt:lpstr>
      <vt:lpstr>عرض تقديمي في PowerPoint</vt:lpstr>
      <vt:lpstr>حال الأفراد مع المشكلات </vt:lpstr>
      <vt:lpstr>أهم المداخل التربوية لعلاج المشكلات الاجتماعية</vt:lpstr>
      <vt:lpstr>أولًا- المداخل الوقائية</vt:lpstr>
      <vt:lpstr>عرض تقديمي في PowerPoint</vt:lpstr>
      <vt:lpstr>ثانيًا: المداخل العلاجية لمواجهة المشكلات الاجتماعية</vt:lpstr>
      <vt:lpstr>1-القضاء على أنواع التفكير غير السليمة</vt:lpstr>
      <vt:lpstr>عرض تقديمي في PowerPoint</vt:lpstr>
      <vt:lpstr>أ- التفكير القائم على السلطة</vt:lpstr>
      <vt:lpstr>ب- التفكير القائم على المحاولة والخطأ</vt:lpstr>
      <vt:lpstr>خصائص التفكير القائم على المحاولة والخطأ</vt:lpstr>
      <vt:lpstr>الظروف التي تساعد على استخدام هذا النوع من التفكير </vt:lpstr>
      <vt:lpstr>عيوب التفكير القائم على المحاولة والخطأ </vt:lpstr>
      <vt:lpstr>ج- التفكير الميتافيزيقي أو ما وراء الطبيعة</vt:lpstr>
      <vt:lpstr>د- التفكير الخرافي</vt:lpstr>
      <vt:lpstr>خصائص التفكير الخرافي</vt:lpstr>
      <vt:lpstr>سمات الأشخاص الذين يعتمدون على التفكير الخرافي</vt:lpstr>
      <vt:lpstr>عرض تقديمي في PowerPoint</vt:lpstr>
      <vt:lpstr>2- تنمية التفكير الابداعي والابتكاري</vt:lpstr>
      <vt:lpstr>3- تنمية التفكير الناقد</vt:lpstr>
      <vt:lpstr>مهارات التفكير الناقد</vt:lpstr>
      <vt:lpstr>4- تنمية التفكير المنطقي</vt:lpstr>
      <vt:lpstr>مراحل التفكير المنطقي</vt:lpstr>
      <vt:lpstr>عرض تقديمي في PowerPoint</vt:lpstr>
      <vt:lpstr>5- تنمية الأسلوب العلمي في التفكير لحل المشكلات</vt:lpstr>
      <vt:lpstr>عرض تقديمي في PowerPoint</vt:lpstr>
      <vt:lpstr>عرض تقديمي في PowerPoint</vt:lpstr>
      <vt:lpstr>دور المعلم في تنمية التفكير العلمي لدى طلابه</vt:lpstr>
      <vt:lpstr>ثالثًا: التعاون بين جميع المؤسسات المجتمعية المختلفة</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الاول</dc:title>
  <dc:creator>Amal</dc:creator>
  <cp:lastModifiedBy>sarah</cp:lastModifiedBy>
  <cp:revision>347</cp:revision>
  <dcterms:created xsi:type="dcterms:W3CDTF">2010-04-03T16:42:20Z</dcterms:created>
  <dcterms:modified xsi:type="dcterms:W3CDTF">2021-04-18T21:28:41Z</dcterms:modified>
</cp:coreProperties>
</file>