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C37F-54A8-5352-C17D-9896A9ABA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A030B-AD12-0FE8-6395-42A8CD787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536F4-4DB6-F99D-234D-CA15EC50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1864-A2FE-4A1E-95BE-0D01257771E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51F63-92A0-5173-BFE4-36F56CBD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06E3A-FB4D-17A0-6E0E-9EB876B5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77A1-6603-4CB3-A809-DC685A5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177C-BAA4-C9C9-38D0-2D9B12F6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C0300-D4C8-E68E-C7B3-5082432F2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262E3-ED3F-6E3E-5272-CA8B0182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1864-A2FE-4A1E-95BE-0D01257771E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DF6-2B1A-0911-9E87-303F1AC8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B6AB8-C966-2698-E105-79A7C9A0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77A1-6603-4CB3-A809-DC685A5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6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7C780-A029-1F10-E276-5BBC0AE10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D0577-F2F8-BF39-5A16-FBB6D6BF7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1B30-9DBA-0943-50D4-AA9A3A24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1864-A2FE-4A1E-95BE-0D01257771E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36A4-0C20-DDBD-17FC-DAF54899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3B527-D929-1EA9-87BC-C4AE3A82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77A1-6603-4CB3-A809-DC685A5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0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32A1-0ACE-0A59-3B95-F7894D42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6228-D7B6-079F-E6CF-F2220419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B2B43-C4CC-C6FF-822A-21A7FB57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1864-A2FE-4A1E-95BE-0D01257771E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EFDCC-941A-A27F-6407-5F693468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2CA1-EF98-A3D6-25AF-B81B6358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77A1-6603-4CB3-A809-DC685A5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0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9DC5-71F2-81A4-BBEF-25339142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0F0EE-0B91-CC6A-1257-4C7C9DEF7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7B4B5-2527-F55D-DB3D-B6A62CBA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1864-A2FE-4A1E-95BE-0D01257771E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5E7FB-D786-E1A6-5C8E-AB203634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A1667-FA11-9A1A-6DB7-59BE1C9C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77A1-6603-4CB3-A809-DC685A5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4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2F23-0F32-2D24-5DAF-4AFDE09E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4DB6-DF7D-28CD-E4C3-AC63EF51F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68CE0-F266-EC28-ED57-9A74753D2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FD223-5ACC-3FE5-0BF0-962B9D4F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1864-A2FE-4A1E-95BE-0D01257771E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AEFD4-554B-8CB7-1523-BD6E0EE3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8C610-76C3-B0E7-F907-E44DD405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77A1-6603-4CB3-A809-DC685A5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7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C644-EC43-6CAB-9BA8-B5893A98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D7108-7403-F0A4-E32A-BE2DF688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ED8F7-2F3D-4D88-8BDD-46E4B9C8B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E5912-2FA2-C1EB-3148-0BF021AAA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558C6-26A1-276E-E109-AC96CA3A2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9159C2-CD5F-77AF-6B60-6B066A3F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1864-A2FE-4A1E-95BE-0D01257771E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C6E73-82A3-DA6F-0692-2FFCE292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79958-2F9F-D242-8DC7-DBBED244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77A1-6603-4CB3-A809-DC685A5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C229-A0CB-E133-7070-438D7A3D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C10A3-CF63-01D6-436E-65274F89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1864-A2FE-4A1E-95BE-0D01257771E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20814-8DC5-5703-5A4E-6970365B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E58C0-B59A-BCBB-A021-0822DE87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77A1-6603-4CB3-A809-DC685A5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6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385D8-6863-F62D-EF3E-800D876C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1864-A2FE-4A1E-95BE-0D01257771E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49E88-BC98-4851-1C33-C20A054C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50D19-AD39-0F9A-377A-C365B2CE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77A1-6603-4CB3-A809-DC685A5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BDF7-49A8-E4AE-AB3F-43A85EA4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374C-EC44-E262-31AA-3FB2D325D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1E8C0-D88D-5327-47CC-F6161FEC0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BB52F-3A60-9A2D-27EB-932A285C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1864-A2FE-4A1E-95BE-0D01257771E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14A60-34AF-F39B-7C83-FD0EB6AE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EFF79-0473-8DCB-993E-0C7EC5AD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77A1-6603-4CB3-A809-DC685A5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7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B248-5349-DE68-7F27-C6EE8470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F7776-46E7-5DCD-DDFB-5E3BD02CF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B8E7D-571D-264D-3762-E42569FAF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AEC2F-2CEF-1910-5246-69A33826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1864-A2FE-4A1E-95BE-0D01257771E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181E9-B4A9-74FC-5F07-4CEC683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B7730-8ECD-E874-74CE-7549DAD3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77A1-6603-4CB3-A809-DC685A5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9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FCEB5-5C67-5968-8669-673C6023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43C16-2F93-CD1A-FB90-73DA92FE4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90D23-7945-0EEF-8756-AA5E28FAC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EE1864-A2FE-4A1E-95BE-0D01257771E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B6783-D17B-5C01-9AB0-E79604CF2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A607F-D6F3-BB9A-4384-3D1B85AEC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777A1-6603-4CB3-A809-DC685A5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2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72F8161F-32B4-79BF-C631-4087DBABB293}"/>
              </a:ext>
            </a:extLst>
          </p:cNvPr>
          <p:cNvGrpSpPr/>
          <p:nvPr/>
        </p:nvGrpSpPr>
        <p:grpSpPr>
          <a:xfrm>
            <a:off x="992075" y="580505"/>
            <a:ext cx="9614449" cy="4742507"/>
            <a:chOff x="992075" y="580505"/>
            <a:chExt cx="9614449" cy="474250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567619C-570E-D9E5-8299-E1F9831D476E}"/>
                </a:ext>
              </a:extLst>
            </p:cNvPr>
            <p:cNvGrpSpPr/>
            <p:nvPr/>
          </p:nvGrpSpPr>
          <p:grpSpPr>
            <a:xfrm>
              <a:off x="992075" y="580505"/>
              <a:ext cx="5590078" cy="4693291"/>
              <a:chOff x="4724320" y="1261639"/>
              <a:chExt cx="5590078" cy="4693291"/>
            </a:xfrm>
          </p:grpSpPr>
          <p:pic>
            <p:nvPicPr>
              <p:cNvPr id="41" name="Picture 40" descr="A blurry image of a spiral&#10;&#10;AI-generated content may be incorrect.">
                <a:extLst>
                  <a:ext uri="{FF2B5EF4-FFF2-40B4-BE49-F238E27FC236}">
                    <a16:creationId xmlns:a16="http://schemas.microsoft.com/office/drawing/2014/main" id="{F8B2AB2D-94CD-328E-AB35-08D4F69997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4320" y="1261639"/>
                <a:ext cx="3694183" cy="3703327"/>
              </a:xfrm>
              <a:prstGeom prst="rect">
                <a:avLst/>
              </a:prstGeom>
            </p:spPr>
          </p:pic>
          <p:pic>
            <p:nvPicPr>
              <p:cNvPr id="25" name="Picture 24" descr="A black and white image&#10;&#10;AI-generated content may be incorrect.">
                <a:extLst>
                  <a:ext uri="{FF2B5EF4-FFF2-40B4-BE49-F238E27FC236}">
                    <a16:creationId xmlns:a16="http://schemas.microsoft.com/office/drawing/2014/main" id="{5F890CD7-2ADE-1025-AFFC-4BB685DEE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9553" y="2761896"/>
                <a:ext cx="987520" cy="989964"/>
              </a:xfrm>
              <a:prstGeom prst="rect">
                <a:avLst/>
              </a:prstGeom>
            </p:spPr>
          </p:pic>
          <p:pic>
            <p:nvPicPr>
              <p:cNvPr id="27" name="Picture 26" descr="A blurry image of a black and white object&#10;&#10;AI-generated content may be incorrect.">
                <a:extLst>
                  <a:ext uri="{FF2B5EF4-FFF2-40B4-BE49-F238E27FC236}">
                    <a16:creationId xmlns:a16="http://schemas.microsoft.com/office/drawing/2014/main" id="{51177945-F4F1-AC23-79C8-0B5B14708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26878" y="2761896"/>
                <a:ext cx="987520" cy="989964"/>
              </a:xfrm>
              <a:prstGeom prst="rect">
                <a:avLst/>
              </a:prstGeom>
            </p:spPr>
          </p:pic>
          <p:pic>
            <p:nvPicPr>
              <p:cNvPr id="29" name="Picture 28" descr="A black and white image of a person's body&#10;&#10;AI-generated content may be incorrect.">
                <a:extLst>
                  <a:ext uri="{FF2B5EF4-FFF2-40B4-BE49-F238E27FC236}">
                    <a16:creationId xmlns:a16="http://schemas.microsoft.com/office/drawing/2014/main" id="{D5A2F74A-FBDF-03C6-33BE-526D2A8DF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2228" y="3863431"/>
                <a:ext cx="987520" cy="989964"/>
              </a:xfrm>
              <a:prstGeom prst="rect">
                <a:avLst/>
              </a:prstGeom>
            </p:spPr>
          </p:pic>
          <p:pic>
            <p:nvPicPr>
              <p:cNvPr id="31" name="Picture 30" descr="A blurry image of a person's body&#10;&#10;AI-generated content may be incorrect.">
                <a:extLst>
                  <a:ext uri="{FF2B5EF4-FFF2-40B4-BE49-F238E27FC236}">
                    <a16:creationId xmlns:a16="http://schemas.microsoft.com/office/drawing/2014/main" id="{93B21C56-0614-361F-B3B3-9CB394845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9553" y="3865854"/>
                <a:ext cx="987520" cy="989964"/>
              </a:xfrm>
              <a:prstGeom prst="rect">
                <a:avLst/>
              </a:prstGeom>
            </p:spPr>
          </p:pic>
          <p:pic>
            <p:nvPicPr>
              <p:cNvPr id="33" name="Picture 32" descr="A blurry image of a black and white image&#10;&#10;AI-generated content may be incorrect.">
                <a:extLst>
                  <a:ext uri="{FF2B5EF4-FFF2-40B4-BE49-F238E27FC236}">
                    <a16:creationId xmlns:a16="http://schemas.microsoft.com/office/drawing/2014/main" id="{FA430023-46CB-A3DC-BDC4-EF927CE8B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26878" y="3863431"/>
                <a:ext cx="987520" cy="989964"/>
              </a:xfrm>
              <a:prstGeom prst="rect">
                <a:avLst/>
              </a:prstGeom>
            </p:spPr>
          </p:pic>
          <p:pic>
            <p:nvPicPr>
              <p:cNvPr id="35" name="Picture 34" descr="A blurry image of a black and white square&#10;&#10;AI-generated content may be incorrect.">
                <a:extLst>
                  <a:ext uri="{FF2B5EF4-FFF2-40B4-BE49-F238E27FC236}">
                    <a16:creationId xmlns:a16="http://schemas.microsoft.com/office/drawing/2014/main" id="{35CAF2EF-740D-8A79-62EC-BCE580293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2228" y="4951562"/>
                <a:ext cx="987520" cy="989964"/>
              </a:xfrm>
              <a:prstGeom prst="rect">
                <a:avLst/>
              </a:prstGeom>
            </p:spPr>
          </p:pic>
          <p:pic>
            <p:nvPicPr>
              <p:cNvPr id="37" name="Picture 36" descr="A blurry image of a person's body&#10;&#10;AI-generated content may be incorrect.">
                <a:extLst>
                  <a:ext uri="{FF2B5EF4-FFF2-40B4-BE49-F238E27FC236}">
                    <a16:creationId xmlns:a16="http://schemas.microsoft.com/office/drawing/2014/main" id="{7245E58F-7198-234B-6138-EC0407BC6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9553" y="4951562"/>
                <a:ext cx="987520" cy="989964"/>
              </a:xfrm>
              <a:prstGeom prst="rect">
                <a:avLst/>
              </a:prstGeom>
            </p:spPr>
          </p:pic>
          <p:pic>
            <p:nvPicPr>
              <p:cNvPr id="39" name="Picture 38" descr="A blurry image of a person's face&#10;&#10;AI-generated content may be incorrect.">
                <a:extLst>
                  <a:ext uri="{FF2B5EF4-FFF2-40B4-BE49-F238E27FC236}">
                    <a16:creationId xmlns:a16="http://schemas.microsoft.com/office/drawing/2014/main" id="{9B920DC6-B33B-AC77-CE08-1C718135A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26878" y="4964966"/>
                <a:ext cx="987520" cy="989964"/>
              </a:xfrm>
              <a:prstGeom prst="rect">
                <a:avLst/>
              </a:prstGeom>
            </p:spPr>
          </p:pic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0A4C8D6-4815-9035-266C-9CF43A252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6366" y="1350498"/>
                <a:ext cx="2275862" cy="141139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923C94C-C32D-9B7D-C946-70014CCD6D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7960" y="1337094"/>
                <a:ext cx="2015787" cy="14248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133089B-1BE7-B089-5170-5F42DD30E2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7736" y="2639670"/>
                <a:ext cx="2246808" cy="111219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0C4AAB5-322C-3E47-EFF8-199CE5FF1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626266"/>
                <a:ext cx="1971746" cy="112559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9F818CF-587F-9FC4-01A0-1598A8F268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30051" y="1350498"/>
                <a:ext cx="1265949" cy="1275768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Picture 22" descr="A black and white image of a person&#10;&#10;AI-generated content may be incorrect.">
                <a:extLst>
                  <a:ext uri="{FF2B5EF4-FFF2-40B4-BE49-F238E27FC236}">
                    <a16:creationId xmlns:a16="http://schemas.microsoft.com/office/drawing/2014/main" id="{F387DB8A-77F0-A018-5BCE-444A208F04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3911" y="2761896"/>
                <a:ext cx="987520" cy="989964"/>
              </a:xfrm>
              <a:prstGeom prst="rect">
                <a:avLst/>
              </a:prstGeom>
            </p:spPr>
          </p:pic>
        </p:grpSp>
        <p:pic>
          <p:nvPicPr>
            <p:cNvPr id="55" name="Picture 54" descr="A black and white squares&#10;&#10;AI-generated content may be incorrect.">
              <a:extLst>
                <a:ext uri="{FF2B5EF4-FFF2-40B4-BE49-F238E27FC236}">
                  <a16:creationId xmlns:a16="http://schemas.microsoft.com/office/drawing/2014/main" id="{05D3396D-7480-119A-E95B-62A48CEA3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2280" y="2080762"/>
              <a:ext cx="3234244" cy="3242250"/>
            </a:xfrm>
            <a:prstGeom prst="rect">
              <a:avLst/>
            </a:prstGeom>
          </p:spPr>
        </p:pic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8ADC800-13E0-A073-4915-BBEC52A9999B}"/>
                </a:ext>
              </a:extLst>
            </p:cNvPr>
            <p:cNvCxnSpPr/>
            <p:nvPr/>
          </p:nvCxnSpPr>
          <p:spPr>
            <a:xfrm>
              <a:off x="6708710" y="3677279"/>
              <a:ext cx="5505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95E587-CD12-315E-CF73-B0C0C7E65D04}"/>
                </a:ext>
              </a:extLst>
            </p:cNvPr>
            <p:cNvSpPr txBox="1"/>
            <p:nvPr/>
          </p:nvSpPr>
          <p:spPr>
            <a:xfrm>
              <a:off x="6607564" y="3307947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Mean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099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JHON ISAAC JUNIOR HUERTAS MONTES</dc:creator>
  <cp:lastModifiedBy>JHON ISAAC JUNIOR HUERTAS MONTES</cp:lastModifiedBy>
  <cp:revision>1</cp:revision>
  <dcterms:created xsi:type="dcterms:W3CDTF">2025-05-16T00:28:12Z</dcterms:created>
  <dcterms:modified xsi:type="dcterms:W3CDTF">2025-05-16T02:51:09Z</dcterms:modified>
</cp:coreProperties>
</file>