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29"/>
  </p:notesMasterIdLst>
  <p:handoutMasterIdLst>
    <p:handoutMasterId r:id="rId30"/>
  </p:handoutMasterIdLst>
  <p:sldIdLst>
    <p:sldId id="510" r:id="rId3"/>
    <p:sldId id="511" r:id="rId4"/>
    <p:sldId id="543" r:id="rId5"/>
    <p:sldId id="513" r:id="rId6"/>
    <p:sldId id="514" r:id="rId7"/>
    <p:sldId id="539" r:id="rId8"/>
    <p:sldId id="544" r:id="rId9"/>
    <p:sldId id="545" r:id="rId10"/>
    <p:sldId id="542" r:id="rId11"/>
    <p:sldId id="516" r:id="rId12"/>
    <p:sldId id="518" r:id="rId13"/>
    <p:sldId id="519" r:id="rId14"/>
    <p:sldId id="520" r:id="rId15"/>
    <p:sldId id="521" r:id="rId16"/>
    <p:sldId id="522" r:id="rId17"/>
    <p:sldId id="523" r:id="rId18"/>
    <p:sldId id="525" r:id="rId19"/>
    <p:sldId id="526" r:id="rId20"/>
    <p:sldId id="527" r:id="rId21"/>
    <p:sldId id="528" r:id="rId22"/>
    <p:sldId id="530" r:id="rId23"/>
    <p:sldId id="531" r:id="rId24"/>
    <p:sldId id="533" r:id="rId25"/>
    <p:sldId id="535" r:id="rId26"/>
    <p:sldId id="536" r:id="rId27"/>
    <p:sldId id="53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6/8/2018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오디오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애뮬레이터의</a:t>
            </a:r>
            <a:r>
              <a:rPr lang="ko-KR" altLang="en-US" dirty="0" smtClean="0"/>
              <a:t> 내장 디바이스 이용 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95" t="-2792" r="-695" b="10283"/>
          <a:stretch/>
        </p:blipFill>
        <p:spPr>
          <a:xfrm>
            <a:off x="686077" y="1449970"/>
            <a:ext cx="2632364" cy="33323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09076" y="879442"/>
            <a:ext cx="5482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프로젝트를 실행한 후 </a:t>
            </a:r>
            <a:r>
              <a:rPr lang="en-US" altLang="ko-KR" sz="1600" b="1" dirty="0"/>
              <a:t>Device File Explorer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/storage/emulated/0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/</a:t>
            </a:r>
            <a:r>
              <a:rPr lang="en-US" altLang="ko-KR" sz="1600" b="1" dirty="0" err="1"/>
              <a:t>sdcard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폴더에 적당한 </a:t>
            </a:r>
            <a:r>
              <a:rPr lang="en-US" altLang="ko-KR" sz="1600" b="1" dirty="0"/>
              <a:t>mp3 </a:t>
            </a:r>
            <a:r>
              <a:rPr lang="ko-KR" altLang="en-US" sz="1600" b="1" dirty="0"/>
              <a:t>파일을 몇 개 넣음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9190"/>
          <a:stretch/>
        </p:blipFill>
        <p:spPr>
          <a:xfrm>
            <a:off x="3343075" y="1940678"/>
            <a:ext cx="3807987" cy="2827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6910" t="24852" r="671" b="27644"/>
          <a:stretch/>
        </p:blipFill>
        <p:spPr>
          <a:xfrm>
            <a:off x="5477184" y="3844010"/>
            <a:ext cx="3448311" cy="27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2480" y="1112175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의 바깥 리니어레이아웃 안에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개의 리니어레이아웃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수평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을 만듦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리니어레이아웃</a:t>
            </a:r>
            <a:r>
              <a:rPr lang="en-US" altLang="ko-KR" dirty="0"/>
              <a:t>1 : </a:t>
            </a:r>
            <a:r>
              <a:rPr lang="ko-KR" altLang="en-US" dirty="0" err="1"/>
              <a:t>리스트뷰</a:t>
            </a:r>
            <a:r>
              <a:rPr lang="en-US" altLang="ko-KR" dirty="0"/>
              <a:t>(lvMP3) 1</a:t>
            </a:r>
            <a:r>
              <a:rPr lang="ko-KR" altLang="en-US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리니어레이아웃</a:t>
            </a:r>
            <a:r>
              <a:rPr lang="en-US" altLang="ko-KR" dirty="0"/>
              <a:t>2 :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en-US" altLang="ko-KR" dirty="0" err="1"/>
              <a:t>btnPlay</a:t>
            </a:r>
            <a:r>
              <a:rPr lang="en-US" altLang="ko-KR" dirty="0"/>
              <a:t>, </a:t>
            </a:r>
            <a:r>
              <a:rPr lang="en-US" altLang="ko-KR" dirty="0" err="1"/>
              <a:t>btnStop</a:t>
            </a:r>
            <a:r>
              <a:rPr lang="en-US" altLang="ko-KR" dirty="0"/>
              <a:t>) 2</a:t>
            </a:r>
            <a:r>
              <a:rPr lang="ko-KR" altLang="en-US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리니어레이아웃</a:t>
            </a:r>
            <a:r>
              <a:rPr lang="en-US" altLang="ko-KR" dirty="0"/>
              <a:t>3 : </a:t>
            </a:r>
            <a:r>
              <a:rPr lang="ko-KR" altLang="en-US" dirty="0" err="1"/>
              <a:t>텍스트뷰</a:t>
            </a:r>
            <a:r>
              <a:rPr lang="en-US" altLang="ko-KR" dirty="0"/>
              <a:t>(tvMP3)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 smtClean="0"/>
              <a:t>프로그레스바</a:t>
            </a:r>
            <a:r>
              <a:rPr lang="en-US" altLang="ko-KR" dirty="0"/>
              <a:t>(pbMP3) 1</a:t>
            </a:r>
            <a:r>
              <a:rPr lang="ko-KR" altLang="en-US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layout_weight</a:t>
            </a:r>
            <a:r>
              <a:rPr lang="ko-KR" altLang="en-US" dirty="0"/>
              <a:t>는 </a:t>
            </a:r>
            <a:r>
              <a:rPr lang="en-US" altLang="ko-KR" dirty="0"/>
              <a:t>6:1:1 </a:t>
            </a:r>
            <a:r>
              <a:rPr lang="ko-KR" altLang="en-US" dirty="0"/>
              <a:t>정도로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2.34.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/>
          <a:stretch/>
        </p:blipFill>
        <p:spPr>
          <a:xfrm>
            <a:off x="485396" y="3300983"/>
            <a:ext cx="5739357" cy="3017521"/>
          </a:xfrm>
          <a:prstGeom prst="rect">
            <a:avLst/>
          </a:prstGeom>
        </p:spPr>
      </p:pic>
      <p:pic>
        <p:nvPicPr>
          <p:cNvPr id="10" name="Picture 9" descr="스크린샷 2017-02-28 오후 2.34.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3610" b="-218"/>
          <a:stretch/>
        </p:blipFill>
        <p:spPr>
          <a:xfrm>
            <a:off x="5825771" y="4608575"/>
            <a:ext cx="3217329" cy="20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리스트뷰</a:t>
            </a:r>
            <a:r>
              <a:rPr lang="ko-KR" altLang="en-US" sz="1600" dirty="0"/>
              <a:t>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&lt;</a:t>
            </a:r>
            <a:r>
              <a:rPr lang="ko-KR" altLang="en-US" sz="1600" dirty="0"/>
              <a:t>듣기</a:t>
            </a:r>
            <a:r>
              <a:rPr lang="en-US" altLang="ko-KR" sz="1600" dirty="0"/>
              <a:t>&gt;, &lt;</a:t>
            </a:r>
            <a:r>
              <a:rPr lang="ko-KR" altLang="en-US" sz="1600" dirty="0"/>
              <a:t>중지</a:t>
            </a:r>
            <a:r>
              <a:rPr lang="en-US" altLang="ko-KR" sz="1600" dirty="0"/>
              <a:t>&gt;</a:t>
            </a:r>
            <a:r>
              <a:rPr lang="ko-KR" altLang="en-US" sz="1600" dirty="0"/>
              <a:t>에 대응할 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텍스트뷰에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대응할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 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프로그레스바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MP3 </a:t>
            </a:r>
            <a:r>
              <a:rPr lang="ko-KR" altLang="en-US" sz="1600" dirty="0"/>
              <a:t>파일 목록이 저장될 </a:t>
            </a:r>
            <a:endParaRPr lang="en-US" altLang="ko-KR" sz="1600" dirty="0" smtClean="0"/>
          </a:p>
          <a:p>
            <a:pPr marL="3556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&lt;String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리스트뷰에서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선택된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 </a:t>
            </a:r>
            <a:endParaRPr lang="en-US" altLang="ko-KR" sz="1600" dirty="0" smtClean="0"/>
          </a:p>
          <a:p>
            <a:pPr marL="3556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이름이 </a:t>
            </a:r>
            <a:r>
              <a:rPr lang="ko-KR" altLang="en-US" sz="1600" dirty="0"/>
              <a:t>저장될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MP3 </a:t>
            </a:r>
            <a:r>
              <a:rPr lang="ko-KR" altLang="en-US" sz="1600" dirty="0"/>
              <a:t>파일이 저장되어 있는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SD</a:t>
            </a:r>
            <a:r>
              <a:rPr lang="ko-KR" altLang="en-US" sz="1600" dirty="0"/>
              <a:t>카드의 절</a:t>
            </a:r>
            <a:r>
              <a:rPr lang="ko-KR" altLang="en-US" sz="1600" dirty="0" smtClean="0"/>
              <a:t>대 </a:t>
            </a:r>
            <a:r>
              <a:rPr lang="ko-KR" altLang="en-US" sz="1600" dirty="0"/>
              <a:t>경로를 저장할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문자열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MediaPlayer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30213" indent="-342900">
              <a:buFont typeface="Wingdings" panose="05000000000000000000" pitchFamily="2" charset="2"/>
              <a:buChar char="ü"/>
            </a:pPr>
            <a:endParaRPr lang="en-US" altLang="ko-KR" sz="1800" dirty="0" smtClean="0"/>
          </a:p>
          <a:p>
            <a:pPr marL="430213" indent="-34290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FF0000"/>
                </a:solidFill>
              </a:rPr>
              <a:t>AndroidManifest.xml</a:t>
            </a:r>
            <a:r>
              <a:rPr lang="en-US" altLang="ko-KR" sz="1800" dirty="0" smtClean="0"/>
              <a:t> </a:t>
            </a:r>
            <a:r>
              <a:rPr lang="ko-KR" altLang="en-US" sz="1100" b="0" dirty="0" smtClean="0"/>
              <a:t>작성하거나</a:t>
            </a:r>
            <a:endParaRPr lang="en-US" altLang="ko-KR" sz="1100" b="0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266" b="7208"/>
          <a:stretch/>
        </p:blipFill>
        <p:spPr>
          <a:xfrm>
            <a:off x="4294048" y="590673"/>
            <a:ext cx="4809468" cy="5904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7049" y="3845004"/>
            <a:ext cx="194553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디렉토리 맞춤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239686" y="6042580"/>
            <a:ext cx="4863830" cy="57391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1041" t="62039" r="22396" b="30971"/>
          <a:stretch/>
        </p:blipFill>
        <p:spPr>
          <a:xfrm>
            <a:off x="113796" y="6131462"/>
            <a:ext cx="4083012" cy="527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굽은 화살표 8"/>
          <p:cNvSpPr/>
          <p:nvPr/>
        </p:nvSpPr>
        <p:spPr>
          <a:xfrm>
            <a:off x="3912124" y="5943293"/>
            <a:ext cx="258700" cy="188169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SD</a:t>
            </a:r>
            <a:r>
              <a:rPr lang="ko-KR" altLang="en-US" sz="1800" b="1" dirty="0"/>
              <a:t>카드의 </a:t>
            </a:r>
            <a:r>
              <a:rPr lang="en-US" altLang="ko-KR" sz="1800" b="1" dirty="0"/>
              <a:t>MP3 </a:t>
            </a:r>
            <a:r>
              <a:rPr lang="ko-KR" altLang="en-US" sz="1800" b="1" dirty="0"/>
              <a:t>파일을 읽어서 </a:t>
            </a:r>
            <a:r>
              <a:rPr lang="ko-KR" altLang="en-US" sz="1800" b="1" dirty="0" err="1"/>
              <a:t>리스트뷰에</a:t>
            </a:r>
            <a:r>
              <a:rPr lang="ko-KR" altLang="en-US" sz="1800" b="1" dirty="0"/>
              <a:t> 출력하는 </a:t>
            </a:r>
            <a:r>
              <a:rPr lang="ko-KR" altLang="en-US" sz="1800" b="1" dirty="0" smtClean="0"/>
              <a:t>부분 </a:t>
            </a:r>
            <a:r>
              <a:rPr lang="ko-KR" altLang="en-US" sz="1800" b="1" dirty="0"/>
              <a:t>작성</a:t>
            </a:r>
            <a:endParaRPr lang="en-US" altLang="ko-KR" sz="18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2.37.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"/>
          <a:stretch/>
        </p:blipFill>
        <p:spPr>
          <a:xfrm>
            <a:off x="-960" y="1390038"/>
            <a:ext cx="5326938" cy="2785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21" y="1845215"/>
            <a:ext cx="4730222" cy="26759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39" y="4606668"/>
            <a:ext cx="1313381" cy="18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듣기</a:t>
            </a:r>
            <a:r>
              <a:rPr lang="en-US" altLang="ko-KR" sz="1800" b="1" dirty="0"/>
              <a:t>&gt;, &lt;</a:t>
            </a:r>
            <a:r>
              <a:rPr lang="ko-KR" altLang="en-US" sz="1800" b="1" dirty="0"/>
              <a:t>중지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를 클릭했을 때 동작하는 </a:t>
            </a:r>
            <a:r>
              <a:rPr lang="ko-KR" altLang="en-US" sz="1800" b="1" dirty="0" err="1"/>
              <a:t>리스너를</a:t>
            </a:r>
            <a:r>
              <a:rPr lang="ko-KR" altLang="en-US" sz="1800" b="1" dirty="0"/>
              <a:t> </a:t>
            </a:r>
            <a:r>
              <a:rPr lang="en-US" altLang="ko-KR" sz="1800" b="1" dirty="0" err="1"/>
              <a:t>onCreate</a:t>
            </a:r>
            <a:r>
              <a:rPr lang="en-US" altLang="ko-KR" sz="1800" b="1" dirty="0"/>
              <a:t>( ) </a:t>
            </a:r>
            <a:r>
              <a:rPr lang="ko-KR" altLang="en-US" sz="1800" b="1" dirty="0"/>
              <a:t>내부에 코딩</a:t>
            </a:r>
            <a:endParaRPr lang="en-US" altLang="ko-KR" sz="18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/>
          <a:stretch/>
        </p:blipFill>
        <p:spPr>
          <a:xfrm>
            <a:off x="251519" y="1542080"/>
            <a:ext cx="5788327" cy="4136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46" y="4060131"/>
            <a:ext cx="4675954" cy="25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9" y="996696"/>
            <a:ext cx="8124860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프로그레스바와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시크바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프로그레스바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작업의 진행 상태를 확인할 때 많이 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시크바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음악이나 동영상 재생의 위치를 지정할 때 많이 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err="1" smtClean="0"/>
              <a:t>프로그레스바와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시크바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625031" y="2283199"/>
            <a:ext cx="6402349" cy="42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프로그레스바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시크바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예제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err="1" smtClean="0"/>
              <a:t>프로그레스바와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시크바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997"/>
          <a:stretch/>
        </p:blipFill>
        <p:spPr>
          <a:xfrm>
            <a:off x="251520" y="1655064"/>
            <a:ext cx="4992386" cy="3502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79" y="4849203"/>
            <a:ext cx="4987121" cy="20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(Thread)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동시에 여러 작업을 수행하기 위해 사용되는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멀티스레드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Multi-Thread),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혹은 경량 프로세스라고도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→ 스레드가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동작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안에서 동작하는 작은 단위이기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때문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→ 함수는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하나의 작업이 끝나야 다음 작업이 진행되지만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스레드는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하나의 작업이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끝나기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전에 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른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작업을 동시에 진행시킬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43" y="2631182"/>
            <a:ext cx="3600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>
          <a:xfrm>
            <a:off x="461482" y="1995055"/>
            <a:ext cx="8220075" cy="4069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31"/>
          <a:stretch/>
        </p:blipFill>
        <p:spPr>
          <a:xfrm>
            <a:off x="4921745" y="2220696"/>
            <a:ext cx="3473377" cy="16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오디오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MediaPlayer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클래스는 음악 및 동영상을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재생해주는 기능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MediaPlayer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play( ), pause( ), stop(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각각 음악을 시작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일시정지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정지하는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기능을 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***.mp3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이용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/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/>
              <a:t>간단한 </a:t>
            </a:r>
            <a:r>
              <a:rPr lang="ko-KR" altLang="en-US" sz="1600" b="1" dirty="0"/>
              <a:t>음악 재생 예제 </a:t>
            </a:r>
            <a:endParaRPr lang="en-US" altLang="ko-KR" sz="16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res </a:t>
            </a:r>
            <a:r>
              <a:rPr lang="ko-KR" altLang="en-US" sz="1600" b="1" dirty="0"/>
              <a:t>폴더에서 </a:t>
            </a:r>
            <a:r>
              <a:rPr lang="en-US" altLang="ko-KR" sz="1600" b="1" dirty="0"/>
              <a:t>raw </a:t>
            </a:r>
            <a:r>
              <a:rPr lang="ko-KR" altLang="en-US" sz="1600" b="1" dirty="0"/>
              <a:t>폴더를 만든 후 적당한 </a:t>
            </a:r>
            <a:r>
              <a:rPr lang="en-US" altLang="ko-KR" sz="1600" b="1" dirty="0"/>
              <a:t>Mp3 </a:t>
            </a:r>
            <a:r>
              <a:rPr lang="ko-KR" altLang="en-US" sz="1600" b="1" dirty="0"/>
              <a:t>파일을 복사</a:t>
            </a:r>
            <a:endParaRPr lang="en-US" altLang="ko-KR" sz="1600" b="1" dirty="0"/>
          </a:p>
          <a:p>
            <a:pPr marL="539750" lvl="2" indent="0">
              <a:buNone/>
            </a:pPr>
            <a:endParaRPr lang="en-US" altLang="ko-KR" b="1" dirty="0"/>
          </a:p>
          <a:p>
            <a:pPr marL="539750" lvl="2" indent="0">
              <a:buNone/>
            </a:pPr>
            <a:endParaRPr lang="en-US" altLang="ko-KR" b="1" dirty="0"/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7301"/>
          <a:stretch/>
        </p:blipFill>
        <p:spPr>
          <a:xfrm>
            <a:off x="3820698" y="4876219"/>
            <a:ext cx="1501644" cy="1981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1" y="5089869"/>
            <a:ext cx="2365238" cy="137127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89" y="2222628"/>
            <a:ext cx="3098945" cy="165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7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5" y="1660743"/>
            <a:ext cx="5791571" cy="45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1"/>
          <a:stretch/>
        </p:blipFill>
        <p:spPr>
          <a:xfrm>
            <a:off x="472682" y="2084832"/>
            <a:ext cx="6732790" cy="4323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866" t="11150" r="57180" b="9410"/>
          <a:stretch/>
        </p:blipFill>
        <p:spPr>
          <a:xfrm>
            <a:off x="5769864" y="825977"/>
            <a:ext cx="2816352" cy="1225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08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UI(User Interface)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변경할 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스레드는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스레드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필요한 내용을 계산하는 것만 가능하며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변경할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en-US" altLang="ko-KR" sz="2400" dirty="0" smtClean="0"/>
              <a:t>UI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스레드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/>
          <a:stretch/>
        </p:blipFill>
        <p:spPr>
          <a:xfrm>
            <a:off x="454708" y="2641627"/>
            <a:ext cx="8201025" cy="37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en-US" altLang="ko-KR" sz="2400" dirty="0" smtClean="0"/>
              <a:t>UI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537"/>
          <a:stretch/>
        </p:blipFill>
        <p:spPr>
          <a:xfrm>
            <a:off x="485954" y="1648615"/>
            <a:ext cx="6734175" cy="47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스레드 예제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en-US" altLang="ko-KR" sz="2400" dirty="0" smtClean="0"/>
              <a:t>UI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/>
          <a:stretch/>
        </p:blipFill>
        <p:spPr>
          <a:xfrm>
            <a:off x="161719" y="1728215"/>
            <a:ext cx="8220075" cy="4266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11052" r="38718" b="10098"/>
          <a:stretch/>
        </p:blipFill>
        <p:spPr>
          <a:xfrm>
            <a:off x="4727448" y="552516"/>
            <a:ext cx="4164072" cy="15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 응용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응용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" y="1643399"/>
            <a:ext cx="7387225" cy="44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스레드 응용 예제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/>
          <a:stretch/>
        </p:blipFill>
        <p:spPr>
          <a:xfrm>
            <a:off x="540350" y="2135981"/>
            <a:ext cx="6682220" cy="4245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0" y="1412086"/>
            <a:ext cx="6018854" cy="6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MediaPlyer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오디오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비디오 재생 제어를 위해 사용되는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Create(context,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주어진 리소스에 대해 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MediaPlqyer</a:t>
            </a:r>
            <a:r>
              <a:rPr lang="ko-KR" altLang="en-US" sz="2000" dirty="0" smtClean="0"/>
              <a:t>를 생성함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setLooping</a:t>
            </a:r>
            <a:r>
              <a:rPr lang="en-US" altLang="ko-KR" sz="2000" dirty="0" smtClean="0"/>
              <a:t>(Boolean) : </a:t>
            </a:r>
            <a:r>
              <a:rPr lang="ko-KR" altLang="en-US" sz="2000" dirty="0" smtClean="0"/>
              <a:t>미디어 </a:t>
            </a:r>
            <a:r>
              <a:rPr lang="ko-KR" altLang="en-US" sz="2000" dirty="0" err="1" smtClean="0"/>
              <a:t>재싱을</a:t>
            </a:r>
            <a:r>
              <a:rPr lang="ko-KR" altLang="en-US" sz="2000" dirty="0" smtClean="0"/>
              <a:t> 반복 </a:t>
            </a:r>
            <a:r>
              <a:rPr lang="en-US" altLang="ko-KR" sz="2000" dirty="0" smtClean="0"/>
              <a:t>(true) </a:t>
            </a:r>
            <a:r>
              <a:rPr lang="ko-KR" altLang="en-US" sz="2000" dirty="0" err="1" smtClean="0"/>
              <a:t>또는비반복</a:t>
            </a:r>
            <a:r>
              <a:rPr lang="en-US" altLang="ko-KR" sz="2000" dirty="0" smtClean="0"/>
              <a:t>(false)</a:t>
            </a:r>
            <a:r>
              <a:rPr lang="ko-KR" altLang="en-US" sz="2000" dirty="0" smtClean="0"/>
              <a:t>로 설정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isPlaying</a:t>
            </a:r>
            <a:r>
              <a:rPr lang="en-US" altLang="ko-KR" sz="2000" dirty="0" smtClean="0"/>
              <a:t>() : </a:t>
            </a:r>
            <a:r>
              <a:rPr lang="en-US" altLang="ko-KR" sz="2000" dirty="0" err="1" smtClean="0"/>
              <a:t>MediaPlayer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재생중이면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true </a:t>
            </a:r>
            <a:r>
              <a:rPr lang="ko-KR" altLang="en-US" sz="2000" dirty="0" smtClean="0"/>
              <a:t>아니면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반환함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Pause() : </a:t>
            </a:r>
            <a:r>
              <a:rPr lang="ko-KR" altLang="en-US" sz="2000" dirty="0" smtClean="0"/>
              <a:t>미디어 재생을 </a:t>
            </a:r>
            <a:r>
              <a:rPr lang="ko-KR" altLang="en-US" sz="2000" dirty="0" err="1" smtClean="0"/>
              <a:t>일시중지함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Stop() : </a:t>
            </a:r>
            <a:r>
              <a:rPr lang="ko-KR" altLang="en-US" sz="2000" dirty="0" err="1" smtClean="0"/>
              <a:t>미디애</a:t>
            </a:r>
            <a:r>
              <a:rPr lang="ko-KR" altLang="en-US" sz="2000" dirty="0" smtClean="0"/>
              <a:t> 재생을 정지함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Start() : </a:t>
            </a:r>
            <a:r>
              <a:rPr lang="ko-KR" altLang="en-US" sz="2000" dirty="0" smtClean="0"/>
              <a:t>미디어 재생함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Prepare() :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오디어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간단한 음악 재생 예제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2.2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/>
          <a:stretch/>
        </p:blipFill>
        <p:spPr>
          <a:xfrm>
            <a:off x="426572" y="1682495"/>
            <a:ext cx="7964689" cy="23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간단한 음악 재생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스위치를 켜면 음악이 시작되고 스위치를 끄면 음악이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정지됨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/>
          <a:stretch/>
        </p:blipFill>
        <p:spPr>
          <a:xfrm>
            <a:off x="657876" y="1938528"/>
            <a:ext cx="6034545" cy="3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오디오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5215" t="46871" r="59642" b="20641"/>
          <a:stretch/>
        </p:blipFill>
        <p:spPr>
          <a:xfrm>
            <a:off x="251520" y="1052736"/>
            <a:ext cx="2769324" cy="3187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5430" t="26499" r="39427" b="41013"/>
          <a:stretch/>
        </p:blipFill>
        <p:spPr>
          <a:xfrm>
            <a:off x="4000559" y="1379306"/>
            <a:ext cx="2769324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오디오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571" t="14382" r="27500" b="32092"/>
          <a:stretch/>
        </p:blipFill>
        <p:spPr>
          <a:xfrm>
            <a:off x="280371" y="1052736"/>
            <a:ext cx="8582298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오디오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643" t="12386" r="35000" b="28363"/>
          <a:stretch/>
        </p:blipFill>
        <p:spPr>
          <a:xfrm>
            <a:off x="0" y="774701"/>
            <a:ext cx="4673177" cy="3774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857" t="31958" r="37357" b="38882"/>
          <a:stretch/>
        </p:blipFill>
        <p:spPr>
          <a:xfrm>
            <a:off x="3156925" y="4036422"/>
            <a:ext cx="5734595" cy="24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0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직접해보기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554" t="40077" r="58791" b="32549"/>
          <a:stretch/>
        </p:blipFill>
        <p:spPr>
          <a:xfrm>
            <a:off x="456718" y="1204176"/>
            <a:ext cx="3906276" cy="50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3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2638</TotalTime>
  <Words>507</Words>
  <Application>Microsoft Office PowerPoint</Application>
  <PresentationFormat>화면 슬라이드 쇼(4:3)</PresentationFormat>
  <Paragraphs>156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41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멀티미디어</vt:lpstr>
      <vt:lpstr>1. 오디오</vt:lpstr>
      <vt:lpstr>오디어</vt:lpstr>
      <vt:lpstr>1. 오디오</vt:lpstr>
      <vt:lpstr>1. 오디오</vt:lpstr>
      <vt:lpstr>1. 오디오</vt:lpstr>
      <vt:lpstr>1. 오디오</vt:lpstr>
      <vt:lpstr>1. 오디오</vt:lpstr>
      <vt:lpstr>직접해보기</vt:lpstr>
      <vt:lpstr>오디오-애뮬레이터의 내장 디바이스 이용 </vt:lpstr>
      <vt:lpstr>1. 오디오</vt:lpstr>
      <vt:lpstr>1. 오디오</vt:lpstr>
      <vt:lpstr>1. 오디오</vt:lpstr>
      <vt:lpstr>1. 오디오</vt:lpstr>
      <vt:lpstr>1. 오디오</vt:lpstr>
      <vt:lpstr>2. 스레드 ▶프로그레스바와 시크바</vt:lpstr>
      <vt:lpstr>2. 스레드 ▶프로그레스바와 시크바</vt:lpstr>
      <vt:lpstr>2. 스레드 ▶스레드 기본</vt:lpstr>
      <vt:lpstr>2. 스레드 ▶스레드 기본</vt:lpstr>
      <vt:lpstr>2. 스레드 ▶스레드 기본</vt:lpstr>
      <vt:lpstr>2. 스레드 ▶스레드 기본</vt:lpstr>
      <vt:lpstr>2. 스레드 ▶UI 스레드</vt:lpstr>
      <vt:lpstr>2. 스레드 ▶UI 스레드</vt:lpstr>
      <vt:lpstr>2. 스레드 ▶UI 스레드</vt:lpstr>
      <vt:lpstr>2. 스레드 ▶스레드 응용</vt:lpstr>
      <vt:lpstr>2. 스레드 ▶스레드 응용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Yumra</cp:lastModifiedBy>
  <cp:revision>290</cp:revision>
  <dcterms:created xsi:type="dcterms:W3CDTF">2017-01-09T05:29:11Z</dcterms:created>
  <dcterms:modified xsi:type="dcterms:W3CDTF">2018-06-08T07:07:09Z</dcterms:modified>
</cp:coreProperties>
</file>