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9" r:id="rId2"/>
  </p:sldMasterIdLst>
  <p:notesMasterIdLst>
    <p:notesMasterId r:id="rId28"/>
  </p:notesMasterIdLst>
  <p:handoutMasterIdLst>
    <p:handoutMasterId r:id="rId29"/>
  </p:handoutMasterIdLst>
  <p:sldIdLst>
    <p:sldId id="510" r:id="rId3"/>
    <p:sldId id="511" r:id="rId4"/>
    <p:sldId id="515" r:id="rId5"/>
    <p:sldId id="516" r:id="rId6"/>
    <p:sldId id="519" r:id="rId7"/>
    <p:sldId id="520" r:id="rId8"/>
    <p:sldId id="522" r:id="rId9"/>
    <p:sldId id="523" r:id="rId10"/>
    <p:sldId id="524" r:id="rId11"/>
    <p:sldId id="525" r:id="rId12"/>
    <p:sldId id="537" r:id="rId13"/>
    <p:sldId id="538" r:id="rId14"/>
    <p:sldId id="539" r:id="rId15"/>
    <p:sldId id="540" r:id="rId16"/>
    <p:sldId id="541" r:id="rId17"/>
    <p:sldId id="526" r:id="rId18"/>
    <p:sldId id="527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28574"/>
    <a:srgbClr val="FDDF62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C508C-CC5F-4539-B857-10658B5980CA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6E168-50D6-4097-A48B-B0DD76DC3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41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0496279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50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6/8/2018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6/8/2018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0183834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7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655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86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0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smtClean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22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0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1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8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3" r:id="rId3"/>
    <p:sldLayoutId id="2147483676" r:id="rId4"/>
    <p:sldLayoutId id="2147483674" r:id="rId5"/>
    <p:sldLayoutId id="2147483664" r:id="rId6"/>
    <p:sldLayoutId id="2147483693" r:id="rId7"/>
    <p:sldLayoutId id="2147483696" r:id="rId8"/>
    <p:sldLayoutId id="214748369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5" r:id="rId14"/>
    <p:sldLayoutId id="2147483697" r:id="rId15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3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안드로이드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개발을 위한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SQLite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동작 방식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SQLiteOpenHelper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SQLiteDatabase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Cursor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인터페이스 활용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r>
              <a:rPr lang="en-US" altLang="ko-KR" dirty="0" err="1"/>
              <a:t>Sql</a:t>
            </a:r>
            <a:r>
              <a:rPr lang="en-US" altLang="ko-KR" dirty="0"/>
              <a:t> browser </a:t>
            </a:r>
            <a:endParaRPr lang="en-US" altLang="ko-KR" dirty="0" smtClean="0"/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dirty="0" smtClean="0"/>
              <a:t>http://sqlitebrowser.org/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2784"/>
          <a:stretch/>
        </p:blipFill>
        <p:spPr>
          <a:xfrm>
            <a:off x="1008810" y="2171278"/>
            <a:ext cx="5327336" cy="20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SQLite Developer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그래픽 화면에서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데이터베이스를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관리하기 위한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툴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http://www.sqlitedeveloper.com/download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다운로드하여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설치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[Database]-[Register Database]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편집할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데이터베이스 파일을 선택 후 데이터 추가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GUI </a:t>
            </a:r>
            <a:r>
              <a:rPr lang="ko-KR" altLang="en-US" sz="2400" dirty="0" smtClean="0"/>
              <a:t>툴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58" y="3037234"/>
            <a:ext cx="4118111" cy="35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sz="1800" b="0" dirty="0" smtClean="0"/>
              <a:t>DB </a:t>
            </a:r>
            <a:r>
              <a:rPr lang="en-US" sz="1800" b="0" dirty="0"/>
              <a:t>Browser for SQLite</a:t>
            </a:r>
            <a:endParaRPr lang="en-US" altLang="ko-KR" sz="18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접근할 때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명령 프롬프트를 이용했지만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DB Browser for SQLite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GUI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툴을 사용하면 좀 더 편리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GUI </a:t>
            </a:r>
            <a:r>
              <a:rPr lang="ko-KR" altLang="en-US" sz="2400" dirty="0" smtClean="0"/>
              <a:t>툴 활용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-60" b="7263"/>
          <a:stretch/>
        </p:blipFill>
        <p:spPr>
          <a:xfrm>
            <a:off x="768394" y="2198682"/>
            <a:ext cx="6585890" cy="33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데이터베이스 및 테이블 생성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[</a:t>
            </a:r>
            <a:r>
              <a:rPr lang="ko-KR" altLang="en-US" b="1" dirty="0"/>
              <a:t>파일</a:t>
            </a:r>
            <a:r>
              <a:rPr lang="en-US" altLang="ko-KR" b="1" dirty="0"/>
              <a:t>]-[</a:t>
            </a:r>
            <a:r>
              <a:rPr lang="ko-KR" altLang="en-US" b="1" dirty="0" smtClean="0"/>
              <a:t>새</a:t>
            </a:r>
            <a:r>
              <a:rPr lang="ko-KR" altLang="en-US" b="1" dirty="0"/>
              <a:t> 데이터베이스</a:t>
            </a:r>
            <a:r>
              <a:rPr lang="en-US" altLang="ko-KR" b="1" dirty="0" smtClean="0"/>
              <a:t>]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를 선택하여</a:t>
            </a:r>
            <a:r>
              <a:rPr lang="ko-KR" altLang="en-US" b="1" dirty="0" smtClean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저장하려는 파일명을 고르세요</a:t>
            </a:r>
            <a:r>
              <a:rPr lang="en-US" altLang="ko-KR" b="1" dirty="0" smtClean="0"/>
              <a:t>]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창에서 데이터베이스 파일이 저장될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경로와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파일명을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지정해주고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을 클릭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GUI </a:t>
            </a:r>
            <a:r>
              <a:rPr lang="ko-KR" altLang="en-US" sz="2400" dirty="0" smtClean="0"/>
              <a:t>툴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1097"/>
          <a:stretch/>
        </p:blipFill>
        <p:spPr>
          <a:xfrm>
            <a:off x="1323367" y="2405884"/>
            <a:ext cx="4267018" cy="26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 입력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데이터를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입력하려면</a:t>
            </a:r>
            <a:r>
              <a:rPr lang="ko-KR" altLang="en-US" sz="1600" b="1" dirty="0" smtClean="0"/>
              <a:t>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데이터 보기</a:t>
            </a:r>
            <a:r>
              <a:rPr lang="en-US" altLang="ko-KR" sz="1600" b="1" dirty="0"/>
              <a:t>] </a:t>
            </a:r>
            <a:r>
              <a:rPr lang="ko-KR" altLang="en-US" sz="1600" b="1" dirty="0"/>
              <a:t>탭을 </a:t>
            </a:r>
            <a:r>
              <a:rPr lang="ko-KR" altLang="en-US" sz="1600" b="1" dirty="0" smtClean="0"/>
              <a:t>클릭</a:t>
            </a:r>
            <a:endParaRPr lang="en-US" altLang="ko-KR" sz="1600" b="1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 입력 후 메뉴의</a:t>
            </a:r>
            <a:r>
              <a:rPr lang="ko-KR" altLang="en-US" sz="1600" b="1" dirty="0" smtClean="0"/>
              <a:t>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파일</a:t>
            </a:r>
            <a:r>
              <a:rPr lang="en-US" altLang="ko-KR" sz="1600" b="1" dirty="0"/>
              <a:t>]-[</a:t>
            </a:r>
            <a:r>
              <a:rPr lang="ko-KR" altLang="en-US" sz="1600" b="1" dirty="0"/>
              <a:t>변경사항 저장하기</a:t>
            </a:r>
            <a:r>
              <a:rPr lang="en-US" altLang="ko-KR" sz="1600" b="1" dirty="0" smtClean="0"/>
              <a:t>]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선택해서 변경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사항 저장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생성한 데이터베이스 파일을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Device File Explorer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통해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AVD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넣어서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GUI </a:t>
            </a:r>
            <a:r>
              <a:rPr lang="ko-KR" altLang="en-US" sz="2400" dirty="0" smtClean="0"/>
              <a:t>툴 활용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2230"/>
          <a:stretch/>
        </p:blipFill>
        <p:spPr>
          <a:xfrm>
            <a:off x="951229" y="2438310"/>
            <a:ext cx="6447803" cy="324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 smtClean="0"/>
              <a:t>groupDB</a:t>
            </a:r>
            <a:r>
              <a:rPr lang="ko-KR" altLang="en-US" b="0" dirty="0" smtClean="0"/>
              <a:t>데이터베이스 파일을 </a:t>
            </a:r>
            <a:r>
              <a:rPr lang="en-US" altLang="ko-KR" b="0" dirty="0" smtClean="0"/>
              <a:t>Device File Explorer</a:t>
            </a:r>
            <a:r>
              <a:rPr lang="ko-KR" altLang="en-US" b="0" dirty="0" smtClean="0"/>
              <a:t>를 이용하여 </a:t>
            </a:r>
            <a:r>
              <a:rPr lang="en-US" altLang="ko-KR" b="0" dirty="0" smtClean="0"/>
              <a:t>AVD</a:t>
            </a:r>
            <a:r>
              <a:rPr lang="ko-KR" altLang="en-US" b="0" dirty="0" smtClean="0"/>
              <a:t>에서 </a:t>
            </a:r>
            <a:r>
              <a:rPr lang="en-US" altLang="ko-KR" b="0" dirty="0" smtClean="0"/>
              <a:t>pc</a:t>
            </a:r>
            <a:r>
              <a:rPr lang="ko-KR" altLang="en-US" b="0" dirty="0" smtClean="0"/>
              <a:t>로 가져온</a:t>
            </a:r>
            <a:r>
              <a:rPr lang="en-US" altLang="ko-KR" b="0" dirty="0" smtClean="0"/>
              <a:t>(Save As) </a:t>
            </a:r>
            <a:r>
              <a:rPr lang="ko-KR" altLang="en-US" b="0" dirty="0" smtClean="0"/>
              <a:t>후</a:t>
            </a:r>
            <a:r>
              <a:rPr lang="en-US" altLang="ko-KR" b="0" dirty="0" smtClean="0"/>
              <a:t>, DB Browser for SQLite</a:t>
            </a:r>
            <a:r>
              <a:rPr lang="ko-KR" altLang="en-US" b="0" dirty="0" smtClean="0"/>
              <a:t>에서 가수 그룹 이름을 모두 </a:t>
            </a:r>
            <a:r>
              <a:rPr lang="ko-KR" altLang="en-US" b="0" dirty="0" err="1" smtClean="0"/>
              <a:t>한그로</a:t>
            </a:r>
            <a:r>
              <a:rPr lang="ko-KR" altLang="en-US" b="0" dirty="0" smtClean="0"/>
              <a:t> 고치고 가수 그룹을 몇 개 더 입력해 보자</a:t>
            </a:r>
            <a:r>
              <a:rPr lang="en-US" altLang="ko-KR" b="0" dirty="0" smtClean="0"/>
              <a:t>.</a:t>
            </a:r>
          </a:p>
          <a:p>
            <a:r>
              <a:rPr lang="ko-KR" altLang="en-US" b="0" dirty="0" smtClean="0"/>
              <a:t>그런 다음 </a:t>
            </a:r>
            <a:r>
              <a:rPr lang="en-US" altLang="ko-KR" b="0" dirty="0" smtClean="0"/>
              <a:t>AVD</a:t>
            </a:r>
            <a:r>
              <a:rPr lang="ko-KR" altLang="en-US" b="0" dirty="0" smtClean="0"/>
              <a:t>에서 다시 넣고 실행해서 데이터가 조회가 되는지 확인한다</a:t>
            </a:r>
            <a:r>
              <a:rPr lang="en-US" altLang="ko-KR" b="0" dirty="0" smtClean="0"/>
              <a:t>. </a:t>
            </a: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GUI </a:t>
            </a:r>
            <a:r>
              <a:rPr lang="ko-KR" altLang="en-US" sz="2400" dirty="0"/>
              <a:t>툴 </a:t>
            </a:r>
            <a:r>
              <a:rPr lang="ko-KR" altLang="en-US" sz="2400" dirty="0" smtClean="0"/>
              <a:t>활용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328" t="32411" r="2991" b="1426"/>
          <a:stretch/>
        </p:blipFill>
        <p:spPr>
          <a:xfrm>
            <a:off x="0" y="2995469"/>
            <a:ext cx="6160656" cy="3088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6250" t="9155" r="2187" b="18612"/>
          <a:stretch/>
        </p:blipFill>
        <p:spPr>
          <a:xfrm>
            <a:off x="6356928" y="2647405"/>
            <a:ext cx="2338320" cy="415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각 클래스에서 주로 사용되는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" t="5852" r="361"/>
          <a:stretch/>
        </p:blipFill>
        <p:spPr>
          <a:xfrm>
            <a:off x="638570" y="1634837"/>
            <a:ext cx="6990666" cy="35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684" y="800697"/>
            <a:ext cx="8640000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 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/>
              <a:t>리니어레이아웃</a:t>
            </a:r>
            <a:r>
              <a:rPr lang="en-US" altLang="ko-KR" b="1" dirty="0"/>
              <a:t>1 : </a:t>
            </a:r>
            <a:r>
              <a:rPr lang="ko-KR" altLang="en-US" b="1" dirty="0" err="1"/>
              <a:t>텍스트뷰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r>
              <a:rPr lang="en-US" altLang="ko-KR" b="1" dirty="0"/>
              <a:t>, </a:t>
            </a:r>
            <a:r>
              <a:rPr lang="ko-KR" altLang="en-US" b="1" dirty="0" err="1"/>
              <a:t>에디트텍스트</a:t>
            </a:r>
            <a:r>
              <a:rPr lang="en-US" altLang="ko-KR" b="1" dirty="0"/>
              <a:t>(</a:t>
            </a:r>
            <a:r>
              <a:rPr lang="en-US" altLang="ko-KR" b="1" dirty="0" err="1"/>
              <a:t>edtName</a:t>
            </a:r>
            <a:r>
              <a:rPr lang="en-US" altLang="ko-KR" b="1" dirty="0"/>
              <a:t>) 1</a:t>
            </a:r>
            <a:r>
              <a:rPr lang="ko-KR" altLang="en-US" b="1" dirty="0"/>
              <a:t>개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리니어레이아웃</a:t>
            </a:r>
            <a:r>
              <a:rPr lang="en-US" altLang="ko-KR" b="1" dirty="0"/>
              <a:t>2 : </a:t>
            </a:r>
            <a:r>
              <a:rPr lang="ko-KR" altLang="en-US" b="1" dirty="0" err="1"/>
              <a:t>텍스트뷰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r>
              <a:rPr lang="en-US" altLang="ko-KR" b="1" dirty="0"/>
              <a:t>, </a:t>
            </a:r>
            <a:r>
              <a:rPr lang="ko-KR" altLang="en-US" b="1" dirty="0" err="1"/>
              <a:t>에디트텍스트</a:t>
            </a:r>
            <a:r>
              <a:rPr lang="en-US" altLang="ko-KR" b="1" dirty="0"/>
              <a:t>(</a:t>
            </a:r>
            <a:r>
              <a:rPr lang="en-US" altLang="ko-KR" b="1" dirty="0" err="1"/>
              <a:t>edtNumber</a:t>
            </a:r>
            <a:r>
              <a:rPr lang="en-US" altLang="ko-KR" b="1" dirty="0"/>
              <a:t>) 1</a:t>
            </a:r>
            <a:r>
              <a:rPr lang="ko-KR" altLang="en-US" b="1" dirty="0"/>
              <a:t>개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리니어레이아웃</a:t>
            </a:r>
            <a:r>
              <a:rPr lang="en-US" altLang="ko-KR" b="1" dirty="0"/>
              <a:t>3 : </a:t>
            </a:r>
            <a:r>
              <a:rPr lang="ko-KR" altLang="en-US" b="1" dirty="0"/>
              <a:t>버튼 </a:t>
            </a:r>
            <a:r>
              <a:rPr lang="en-US" altLang="ko-KR" b="1" dirty="0"/>
              <a:t>3</a:t>
            </a:r>
            <a:r>
              <a:rPr lang="ko-KR" altLang="en-US" b="1" dirty="0"/>
              <a:t>개</a:t>
            </a:r>
            <a:r>
              <a:rPr lang="en-US" altLang="ko-KR" b="1" dirty="0"/>
              <a:t>(</a:t>
            </a:r>
            <a:r>
              <a:rPr lang="en-US" altLang="ko-KR" b="1" dirty="0" err="1"/>
              <a:t>btnInit</a:t>
            </a:r>
            <a:r>
              <a:rPr lang="en-US" altLang="ko-KR" b="1" dirty="0"/>
              <a:t>, </a:t>
            </a:r>
            <a:r>
              <a:rPr lang="en-US" altLang="ko-KR" b="1" dirty="0" err="1"/>
              <a:t>btnInsert</a:t>
            </a:r>
            <a:r>
              <a:rPr lang="en-US" altLang="ko-KR" b="1" dirty="0"/>
              <a:t>, </a:t>
            </a:r>
            <a:r>
              <a:rPr lang="en-US" altLang="ko-KR" b="1" dirty="0" err="1"/>
              <a:t>btnSelect</a:t>
            </a:r>
            <a:r>
              <a:rPr lang="en-US" altLang="ko-KR" b="1" dirty="0"/>
              <a:t>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리니어레이아웃</a:t>
            </a:r>
            <a:r>
              <a:rPr lang="en-US" altLang="ko-KR" b="1" dirty="0"/>
              <a:t>4 : </a:t>
            </a:r>
            <a:r>
              <a:rPr lang="ko-KR" altLang="en-US" b="1" dirty="0" err="1"/>
              <a:t>에디트텍스트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 smtClean="0"/>
              <a:t>개</a:t>
            </a:r>
            <a:endParaRPr lang="en-US" altLang="ko-KR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200" b="1" dirty="0" smtClean="0"/>
              <a:t>(</a:t>
            </a:r>
            <a:r>
              <a:rPr lang="en-US" altLang="ko-KR" sz="1200" b="1" dirty="0" err="1"/>
              <a:t>edtNameResult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edtNumberResult</a:t>
            </a:r>
            <a:r>
              <a:rPr lang="en-US" altLang="ko-KR" sz="1200" b="1" dirty="0"/>
              <a:t>)</a:t>
            </a: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Picture 1" descr="스크린샷 2017-02-28 오전 5.16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70" y="517675"/>
            <a:ext cx="2501765" cy="40423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8"/>
          <a:stretch/>
        </p:blipFill>
        <p:spPr>
          <a:xfrm>
            <a:off x="413802" y="3007199"/>
            <a:ext cx="4712194" cy="38508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r="34878" b="4990"/>
          <a:stretch/>
        </p:blipFill>
        <p:spPr>
          <a:xfrm>
            <a:off x="4218723" y="5103521"/>
            <a:ext cx="3441621" cy="14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SQLiteOpenHelper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클래스에서 상속받은 클래스를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정의한 후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생성자를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"/>
          <a:stretch/>
        </p:blipFill>
        <p:spPr>
          <a:xfrm>
            <a:off x="951055" y="1884481"/>
            <a:ext cx="5866603" cy="449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myDBHelper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클래스의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onCreate( )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onUpgrade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onCreate( )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메소드에는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테이블을 생성하는 기능을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onUpgrade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메소드에서는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테이블을 삭제한 후 다시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5" descr="스크린샷 2017-02-28 오전 5.18.5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4"/>
          <a:stretch/>
        </p:blipFill>
        <p:spPr>
          <a:xfrm>
            <a:off x="599309" y="2382982"/>
            <a:ext cx="7492674" cy="30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데이터베이스 정의</a:t>
            </a:r>
            <a:endParaRPr lang="en-US" altLang="ko-KR" sz="18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대용량의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 집합을 체계적으로 구성해놓은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것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데이터베이스 관리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sz="1800" b="0" dirty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여러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사용자나 시스템이 서로 공유할 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있어야 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 관리 시스템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DataBase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Management System, DBMS)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은 이러한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데이터베이스를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관리해주는 시스템 또는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소프트웨어를 말함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기본 ▶</a:t>
            </a:r>
            <a:r>
              <a:rPr lang="ko-KR" altLang="en-US" sz="2400" dirty="0" smtClean="0"/>
              <a:t>데이터베이스 기본 개념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2" y="3545107"/>
            <a:ext cx="4653278" cy="30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5221" y="923427"/>
            <a:ext cx="8640000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ko-KR" altLang="en-US" sz="1800" b="0" dirty="0" err="1" smtClean="0"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 클래스 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8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새로 생성한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myDBHelper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변수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에디트텍스트에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대응할 변수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버튼에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대응할 변수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SQLiteDatabase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변수</a:t>
            </a:r>
            <a:endParaRPr lang="en-US" altLang="ko-KR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0"/>
          <a:stretch/>
        </p:blipFill>
        <p:spPr>
          <a:xfrm>
            <a:off x="3974279" y="2318273"/>
            <a:ext cx="5055787" cy="421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/>
              <a:t>&lt;</a:t>
            </a:r>
            <a:r>
              <a:rPr lang="ko-KR" altLang="en-US" sz="1800" b="1" dirty="0"/>
              <a:t>초기화</a:t>
            </a:r>
            <a:r>
              <a:rPr lang="en-US" altLang="ko-KR" sz="1800" b="1" dirty="0"/>
              <a:t>&gt;</a:t>
            </a:r>
            <a:r>
              <a:rPr lang="ko-KR" altLang="en-US" sz="1800" b="1" dirty="0"/>
              <a:t>를 클릭했을 때 동작하는 </a:t>
            </a:r>
            <a:r>
              <a:rPr lang="ko-KR" altLang="en-US" sz="1800" b="1" dirty="0" err="1" smtClean="0"/>
              <a:t>리스너</a:t>
            </a:r>
            <a:r>
              <a:rPr lang="ko-KR" altLang="en-US" sz="1800" b="1" dirty="0" smtClean="0"/>
              <a:t> </a:t>
            </a:r>
            <a:r>
              <a:rPr lang="ko-KR" altLang="en-US" sz="1800" b="1" dirty="0"/>
              <a:t>코딩</a:t>
            </a: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1022"/>
          <a:stretch/>
        </p:blipFill>
        <p:spPr>
          <a:xfrm>
            <a:off x="548373" y="1505527"/>
            <a:ext cx="7636001" cy="25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/>
              <a:t>&lt;</a:t>
            </a:r>
            <a:r>
              <a:rPr lang="ko-KR" altLang="en-US" sz="1800" b="1" dirty="0"/>
              <a:t>입력</a:t>
            </a:r>
            <a:r>
              <a:rPr lang="en-US" altLang="ko-KR" sz="1800" b="1" dirty="0"/>
              <a:t>&gt;</a:t>
            </a:r>
            <a:r>
              <a:rPr lang="ko-KR" altLang="en-US" sz="1800" b="1" dirty="0"/>
              <a:t>을 클릭하면 </a:t>
            </a:r>
            <a:r>
              <a:rPr lang="ko-KR" altLang="en-US" sz="1800" b="1" dirty="0" err="1"/>
              <a:t>에디트텍스트의</a:t>
            </a:r>
            <a:r>
              <a:rPr lang="ko-KR" altLang="en-US" sz="1800" b="1" dirty="0"/>
              <a:t> 값이 입력되는 </a:t>
            </a:r>
            <a:r>
              <a:rPr lang="ko-KR" altLang="en-US" sz="1800" b="1" dirty="0" err="1" smtClean="0"/>
              <a:t>리스너</a:t>
            </a:r>
            <a:r>
              <a:rPr lang="ko-KR" altLang="en-US" sz="1800" b="1" dirty="0" smtClean="0"/>
              <a:t> </a:t>
            </a:r>
            <a:r>
              <a:rPr lang="ko-KR" altLang="en-US" sz="1800" b="1" dirty="0"/>
              <a:t>코딩</a:t>
            </a: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85519" y="1560816"/>
            <a:ext cx="7636089" cy="4312431"/>
            <a:chOff x="827395" y="2621411"/>
            <a:chExt cx="6939068" cy="465816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22"/>
            <a:stretch/>
          </p:blipFill>
          <p:spPr>
            <a:xfrm>
              <a:off x="827395" y="2621411"/>
              <a:ext cx="6939068" cy="283343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846" y="4525671"/>
              <a:ext cx="1959985" cy="2753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6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/>
              <a:t>&lt;</a:t>
            </a:r>
            <a:r>
              <a:rPr lang="ko-KR" altLang="en-US" sz="1800" b="1" dirty="0" smtClean="0"/>
              <a:t>조회</a:t>
            </a:r>
            <a:r>
              <a:rPr lang="en-US" altLang="ko-KR" sz="1800" b="1" dirty="0"/>
              <a:t>&gt;</a:t>
            </a:r>
            <a:r>
              <a:rPr lang="ko-KR" altLang="en-US" sz="1800" b="1" dirty="0"/>
              <a:t>를 클릭할 때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테이블에 입력된 </a:t>
            </a:r>
            <a:r>
              <a:rPr lang="ko-KR" altLang="en-US" sz="1800" b="1" dirty="0" smtClean="0"/>
              <a:t>내용이 모두 </a:t>
            </a:r>
            <a:r>
              <a:rPr lang="ko-KR" altLang="en-US" sz="1800" b="1" dirty="0"/>
              <a:t>아래쪽 </a:t>
            </a:r>
            <a:r>
              <a:rPr lang="ko-KR" altLang="en-US" sz="1800" b="1" dirty="0" err="1"/>
              <a:t>에디트텍스트에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출력되는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리스너</a:t>
            </a:r>
            <a:r>
              <a:rPr lang="ko-KR" altLang="en-US" sz="1800" b="1" dirty="0" smtClean="0"/>
              <a:t> </a:t>
            </a:r>
            <a:r>
              <a:rPr lang="ko-KR" altLang="en-US" sz="1800" b="1" dirty="0"/>
              <a:t>코딩</a:t>
            </a: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7"/>
          <a:stretch/>
        </p:blipFill>
        <p:spPr>
          <a:xfrm>
            <a:off x="601682" y="1777945"/>
            <a:ext cx="6092916" cy="48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0" dirty="0" smtClean="0"/>
              <a:t>프로젝트 실행 및 결과 확인</a:t>
            </a:r>
            <a:endParaRPr lang="en-US" altLang="ko-KR" sz="1800" b="0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프로젝트를 실행한 후 데이터를 입력하고 조회</a:t>
            </a:r>
            <a:endParaRPr lang="en-US" altLang="ko-KR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명령 프롬프트에서 확인</a:t>
            </a:r>
            <a:endParaRPr lang="en-US" altLang="ko-KR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9" y="2234189"/>
            <a:ext cx="7182787" cy="2965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348" y="3866677"/>
            <a:ext cx="4837641" cy="29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4" y="1287829"/>
            <a:ext cx="8719991" cy="497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에서 데이터베이스 구축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기본 ▶</a:t>
            </a:r>
            <a:r>
              <a:rPr lang="en-US" altLang="ko-KR" sz="2400" dirty="0" smtClean="0"/>
              <a:t>SQLite</a:t>
            </a:r>
            <a:r>
              <a:rPr lang="ko-KR" altLang="en-US" sz="2400" dirty="0" smtClean="0"/>
              <a:t>에서 데이터베이스 구축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1695"/>
          <a:stretch/>
        </p:blipFill>
        <p:spPr>
          <a:xfrm>
            <a:off x="686089" y="1572635"/>
            <a:ext cx="5548200" cy="23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프로젝트를 실행해서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AVD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가동 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22288" lvl="2" indent="-342900">
              <a:buFont typeface="Wingdings" pitchFamily="2" charset="2"/>
              <a:buChar char="v"/>
            </a:pPr>
            <a:r>
              <a:rPr lang="ko-KR" altLang="en-US" sz="1400" b="1" dirty="0"/>
              <a:t>명령 프롬프트를 실행한 후 </a:t>
            </a:r>
            <a:r>
              <a:rPr lang="en-US" altLang="ko-KR" sz="1400" b="1" dirty="0"/>
              <a:t>adb.exe</a:t>
            </a:r>
            <a:r>
              <a:rPr lang="ko-KR" altLang="en-US" sz="1400" b="1" dirty="0"/>
              <a:t>가 있는 폴더로 </a:t>
            </a:r>
            <a:r>
              <a:rPr lang="ko-KR" altLang="en-US" sz="1400" b="1" dirty="0" smtClean="0"/>
              <a:t>이동</a:t>
            </a:r>
            <a:endParaRPr lang="en-US" altLang="ko-KR" sz="1400" b="1" dirty="0" smtClean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 smtClean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 smtClean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 smtClean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 smtClean="0"/>
          </a:p>
          <a:p>
            <a:pPr marL="338138" lvl="1" indent="-342900">
              <a:buFont typeface="Wingdings" pitchFamily="2" charset="2"/>
              <a:buChar char="v"/>
            </a:pPr>
            <a:r>
              <a:rPr lang="ko-KR" altLang="en-US" sz="1600" b="1" dirty="0"/>
              <a:t>명령 프롬프트에서 다음 명령을 차례로 수행하면 </a:t>
            </a:r>
            <a:r>
              <a:rPr lang="en-US" altLang="ko-KR" sz="1600" b="1" dirty="0"/>
              <a:t>SQLite</a:t>
            </a:r>
            <a:r>
              <a:rPr lang="ko-KR" altLang="en-US" sz="1600" b="1" dirty="0"/>
              <a:t>에 접속할 준비가 된 것</a:t>
            </a:r>
            <a:endParaRPr lang="en-US" altLang="ko-KR" sz="1600" b="1" dirty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/>
          </a:p>
          <a:p>
            <a:pPr marL="338138" indent="-342900">
              <a:buFont typeface="Wingdings" pitchFamily="2" charset="2"/>
              <a:buChar char="v"/>
            </a:pP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8182"/>
          <a:stretch/>
        </p:blipFill>
        <p:spPr>
          <a:xfrm>
            <a:off x="835823" y="1910633"/>
            <a:ext cx="3847014" cy="16839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81" y="4196926"/>
            <a:ext cx="5824301" cy="20040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37" y="4289774"/>
            <a:ext cx="3305832" cy="24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데이터베이스 생성</a:t>
            </a: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1329"/>
          <a:stretch/>
        </p:blipFill>
        <p:spPr>
          <a:xfrm>
            <a:off x="604065" y="1472221"/>
            <a:ext cx="5704371" cy="5522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49545"/>
          <a:stretch/>
        </p:blipFill>
        <p:spPr>
          <a:xfrm>
            <a:off x="604065" y="2302510"/>
            <a:ext cx="6364432" cy="1144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27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테이블 생성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회원 테이블을 생성하기 위한 코드</a:t>
            </a: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0" y="1418658"/>
            <a:ext cx="7230341" cy="5455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7192"/>
          <a:stretch/>
        </p:blipFill>
        <p:spPr>
          <a:xfrm>
            <a:off x="597350" y="2673870"/>
            <a:ext cx="6588781" cy="12776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12585"/>
          <a:stretch/>
        </p:blipFill>
        <p:spPr>
          <a:xfrm>
            <a:off x="1733338" y="3951510"/>
            <a:ext cx="6234545" cy="176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데이터 입력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회원 테이블에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개의 행을 입력하는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문</a:t>
            </a: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1" y="1441909"/>
            <a:ext cx="6330006" cy="5021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5"/>
          <a:stretch/>
        </p:blipFill>
        <p:spPr>
          <a:xfrm>
            <a:off x="763521" y="2467577"/>
            <a:ext cx="5673942" cy="1110437"/>
          </a:xfrm>
          <a:prstGeom prst="rect">
            <a:avLst/>
          </a:prstGeom>
        </p:spPr>
      </p:pic>
      <p:pic>
        <p:nvPicPr>
          <p:cNvPr id="6" name="Picture 5" descr="스크린샷 2017-02-28 오전 5.12.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1"/>
          <a:stretch/>
        </p:blipFill>
        <p:spPr>
          <a:xfrm>
            <a:off x="2632332" y="3423229"/>
            <a:ext cx="6055989" cy="17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데이터를 조회하는 몇 가지 예</a:t>
            </a: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8" y="1470796"/>
            <a:ext cx="7046800" cy="559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1"/>
          <a:stretch/>
        </p:blipFill>
        <p:spPr>
          <a:xfrm>
            <a:off x="571465" y="2595669"/>
            <a:ext cx="7046800" cy="1591211"/>
          </a:xfrm>
          <a:prstGeom prst="rect">
            <a:avLst/>
          </a:prstGeom>
        </p:spPr>
      </p:pic>
      <p:pic>
        <p:nvPicPr>
          <p:cNvPr id="5" name="Picture 4" descr="스크린샷 2017-02-28 오전 5.13.4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5"/>
          <a:stretch/>
        </p:blipFill>
        <p:spPr>
          <a:xfrm>
            <a:off x="4152018" y="4063105"/>
            <a:ext cx="4373471" cy="23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6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myDB</a:t>
            </a:r>
            <a:r>
              <a:rPr lang="ko-KR" altLang="en-US" dirty="0" smtClean="0"/>
              <a:t>를 생성한 후 그 내부에 다음과 같은 제품 테이블을 생성하라</a:t>
            </a:r>
            <a:endParaRPr lang="ko-KR" altLang="en-US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66" t="18531" r="19654" b="7497"/>
          <a:stretch/>
        </p:blipFill>
        <p:spPr>
          <a:xfrm>
            <a:off x="665017" y="1514764"/>
            <a:ext cx="5745019" cy="16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9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2350</TotalTime>
  <Words>621</Words>
  <Application>Microsoft Office PowerPoint</Application>
  <PresentationFormat>화면 슬라이드 쇼(4:3)</PresentationFormat>
  <Paragraphs>113</Paragraphs>
  <Slides>25</Slides>
  <Notes>0</Notes>
  <HiddenSlides>6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40" baseType="lpstr">
      <vt:lpstr>HY견명조</vt:lpstr>
      <vt:lpstr>HY나무L</vt:lpstr>
      <vt:lpstr>HY헤드라인M</vt:lpstr>
      <vt:lpstr>굴림</vt:lpstr>
      <vt:lpstr>나눔고딕</vt:lpstr>
      <vt:lpstr>돋움</vt:lpstr>
      <vt:lpstr>맑은 고딕</vt:lpstr>
      <vt:lpstr>휴먼편지체</vt:lpstr>
      <vt:lpstr>Arial</vt:lpstr>
      <vt:lpstr>Bookman Old Style</vt:lpstr>
      <vt:lpstr>Gill Sans MT</vt:lpstr>
      <vt:lpstr>Wingdings</vt:lpstr>
      <vt:lpstr>Wingdings 3</vt:lpstr>
      <vt:lpstr>2_Office 테마</vt:lpstr>
      <vt:lpstr>원본</vt:lpstr>
      <vt:lpstr>데이터베이스</vt:lpstr>
      <vt:lpstr>SQLite 기본 ▶데이터베이스 기본 개념</vt:lpstr>
      <vt:lpstr>SQLite 기본 ▶SQLite에서 데이터베이스 구축</vt:lpstr>
      <vt:lpstr>SQLite 기본 ▶SQLite에서 데이터베이스 구축</vt:lpstr>
      <vt:lpstr>SQLite 기본 ▶SQLite에서 데이터베이스 구축</vt:lpstr>
      <vt:lpstr>SQLite 기본 ▶SQLite에서 데이터베이스 구축</vt:lpstr>
      <vt:lpstr> SQLite 기본 ▶SQLite에서 데이터베이스 구축</vt:lpstr>
      <vt:lpstr>SQLite 기본 ▶SQLite에서 데이터베이스 구축</vt:lpstr>
      <vt:lpstr>SQLite 기본 ▶SQLite에서 데이터베이스 구축</vt:lpstr>
      <vt:lpstr>SQLite 활용 ▶SQLite 프로그래밍</vt:lpstr>
      <vt:lpstr>SQLite 활용 ▶SQLite GUI 툴 활용</vt:lpstr>
      <vt:lpstr>SQLite 활용 ▶SQLite GUI 툴 활용</vt:lpstr>
      <vt:lpstr>2. SQLite 활용 ▶SQLite GUI 툴 활용</vt:lpstr>
      <vt:lpstr>SQLite 활용 ▶SQLite GUI 툴 활용</vt:lpstr>
      <vt:lpstr>SQLite 활용 ▶SQLite GUI 툴 활용</vt:lpstr>
      <vt:lpstr>SQLite 활용 ▶SQLite 프로그래밍</vt:lpstr>
      <vt:lpstr>SQLite 활용 ▶SQLite 프로그래밍</vt:lpstr>
      <vt:lpstr>SQLite 활용 ▶SQLite 프로그래밍</vt:lpstr>
      <vt:lpstr>SQLite 활용 ▶SQLite 프로그래밍</vt:lpstr>
      <vt:lpstr>SQLite 활용 ▶SQLite 프로그래밍</vt:lpstr>
      <vt:lpstr>2. SQLite 활용 ▶SQLite 프로그래밍</vt:lpstr>
      <vt:lpstr>2. SQLite 활용 ▶SQLite 프로그래밍</vt:lpstr>
      <vt:lpstr>SQLite 활용 ▶SQLite 프로그래밍</vt:lpstr>
      <vt:lpstr>SQLite 활용 ▶SQLite 프로그래밍</vt:lpstr>
      <vt:lpstr>SQLite 활용 ▶SQLite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Yumra</cp:lastModifiedBy>
  <cp:revision>279</cp:revision>
  <dcterms:created xsi:type="dcterms:W3CDTF">2017-01-09T05:29:11Z</dcterms:created>
  <dcterms:modified xsi:type="dcterms:W3CDTF">2018-06-08T08:34:11Z</dcterms:modified>
</cp:coreProperties>
</file>