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32"/>
  </p:notesMasterIdLst>
  <p:handoutMasterIdLst>
    <p:handoutMasterId r:id="rId33"/>
  </p:handoutMasterIdLst>
  <p:sldIdLst>
    <p:sldId id="510" r:id="rId3"/>
    <p:sldId id="511" r:id="rId4"/>
    <p:sldId id="512" r:id="rId5"/>
    <p:sldId id="513" r:id="rId6"/>
    <p:sldId id="514" r:id="rId7"/>
    <p:sldId id="516" r:id="rId8"/>
    <p:sldId id="517" r:id="rId9"/>
    <p:sldId id="518" r:id="rId10"/>
    <p:sldId id="519" r:id="rId11"/>
    <p:sldId id="520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6" r:id="rId25"/>
    <p:sldId id="537" r:id="rId26"/>
    <p:sldId id="538" r:id="rId27"/>
    <p:sldId id="540" r:id="rId28"/>
    <p:sldId id="541" r:id="rId29"/>
    <p:sldId id="542" r:id="rId30"/>
    <p:sldId id="54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95" d="100"/>
          <a:sy n="95" d="100"/>
        </p:scale>
        <p:origin x="-114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27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07687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28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05197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29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77321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6/11/2018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6/11/2018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파일 처리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Android </a:t>
            </a:r>
            <a:r>
              <a:rPr lang="en-US" altLang="ko-KR" sz="1600" b="1" dirty="0"/>
              <a:t>Studio</a:t>
            </a:r>
            <a:r>
              <a:rPr lang="ko-KR" altLang="en-US" sz="1600" b="1" dirty="0"/>
              <a:t>에서 제공하는 </a:t>
            </a:r>
            <a:r>
              <a:rPr lang="en-US" altLang="ko-KR" sz="1600" b="1" dirty="0"/>
              <a:t>DDMS </a:t>
            </a:r>
            <a:r>
              <a:rPr lang="ko-KR" altLang="en-US" sz="1600" b="1" dirty="0" smtClean="0"/>
              <a:t>툴을 사용하여 일기가 쓰여진 파일 확인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4232347" y="2717331"/>
            <a:ext cx="571500" cy="11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0" y="1836442"/>
            <a:ext cx="3472480" cy="2701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48" y="1702647"/>
            <a:ext cx="3592008" cy="2727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511" y="4475285"/>
            <a:ext cx="3784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</a:rPr>
              <a:t>파일 </a:t>
            </a:r>
            <a:r>
              <a:rPr lang="en-US" altLang="ko-KR" sz="1600" b="1" dirty="0">
                <a:latin typeface="맑은 고딕" pitchFamily="50" charset="-127"/>
              </a:rPr>
              <a:t>PC</a:t>
            </a:r>
            <a:r>
              <a:rPr lang="ko-KR" altLang="en-US" sz="1600" b="1" dirty="0">
                <a:latin typeface="맑은 고딕" pitchFamily="50" charset="-127"/>
              </a:rPr>
              <a:t>로 이동</a:t>
            </a:r>
            <a:endParaRPr lang="en-US" altLang="ko-KR" sz="1600" b="1" dirty="0">
              <a:latin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PC</a:t>
            </a:r>
            <a:r>
              <a:rPr lang="ko-KR" altLang="en-US" sz="1600" b="1" dirty="0"/>
              <a:t>로 가져올 파일을 선택하고 마우스 오른쪽 버튼을 클릭해서 </a:t>
            </a:r>
            <a:r>
              <a:rPr lang="en-US" altLang="ko-KR" sz="1600" b="1" dirty="0"/>
              <a:t>[Save As]</a:t>
            </a:r>
            <a:r>
              <a:rPr lang="ko-KR" altLang="en-US" sz="1600" b="1" dirty="0"/>
              <a:t>를 선택하고 </a:t>
            </a:r>
            <a:r>
              <a:rPr lang="en-US" altLang="ko-KR" sz="1600" b="1" dirty="0"/>
              <a:t>PC</a:t>
            </a:r>
            <a:r>
              <a:rPr lang="ko-KR" altLang="en-US" sz="1600" b="1" dirty="0"/>
              <a:t>의 폴더를 지정</a:t>
            </a:r>
            <a:endParaRPr lang="en-US" altLang="ko-KR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93" y="4445191"/>
            <a:ext cx="3773059" cy="22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 파일 처리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/res/raw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폴더에 필요한 파일을 저장해서 사용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openRaw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Resource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사용해서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접근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클래스 사용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/res/raw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는 프로젝트에 포함된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폴더이므로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전용만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기본 ▶</a:t>
            </a:r>
            <a:r>
              <a:rPr lang="en-US" altLang="ko-KR" sz="2400" dirty="0" smtClean="0"/>
              <a:t>raw </a:t>
            </a:r>
            <a:r>
              <a:rPr lang="ko-KR" altLang="en-US" sz="2400" dirty="0" smtClean="0"/>
              <a:t>폴더 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76" t="-819" r="-976" b="13639"/>
          <a:stretch/>
        </p:blipFill>
        <p:spPr>
          <a:xfrm>
            <a:off x="549594" y="2483078"/>
            <a:ext cx="2838450" cy="29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 파일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읽기 예제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res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폴더에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생성하고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임의의 내용을 입력한 *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.txt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복사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기본 ▶</a:t>
            </a:r>
            <a:r>
              <a:rPr lang="en-US" altLang="ko-KR" sz="2400" dirty="0" smtClean="0"/>
              <a:t>raw </a:t>
            </a:r>
            <a:r>
              <a:rPr lang="ko-KR" altLang="en-US" sz="2400" dirty="0" smtClean="0"/>
              <a:t>폴더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54135" y="1856508"/>
            <a:ext cx="6742592" cy="2660074"/>
            <a:chOff x="471487" y="2891297"/>
            <a:chExt cx="8201025" cy="27570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82"/>
            <a:stretch/>
          </p:blipFill>
          <p:spPr>
            <a:xfrm>
              <a:off x="476250" y="2891297"/>
              <a:ext cx="8191500" cy="14044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87" y="4295775"/>
              <a:ext cx="8201025" cy="135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53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폴더 파일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기본 ▶</a:t>
            </a:r>
            <a:r>
              <a:rPr lang="en-US" altLang="ko-KR" sz="2400" dirty="0" smtClean="0"/>
              <a:t>raw </a:t>
            </a:r>
            <a:r>
              <a:rPr lang="ko-KR" altLang="en-US" sz="2400" dirty="0" smtClean="0"/>
              <a:t>폴더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982"/>
          <a:stretch/>
        </p:blipFill>
        <p:spPr>
          <a:xfrm>
            <a:off x="447096" y="1570181"/>
            <a:ext cx="7440759" cy="5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3739" y="774701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가상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 확인 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MP3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파일처럼 여러 응용 프로그램에서 사용되는 경우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카드에 저장해 활용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안드로이드는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카드에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저장된 데이터에 특별한 인증 절차 없이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접근 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AVD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이름을 선택하고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Edit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사용하는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카드를 확인 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응용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1493"/>
          <a:stretch/>
        </p:blipFill>
        <p:spPr>
          <a:xfrm>
            <a:off x="655733" y="2660791"/>
            <a:ext cx="7546870" cy="29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카드에서 파일 읽기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기본적인 경로는 내장 메모리에서 파일을 읽을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때와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뱔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차이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Device File Explorer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sdcard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폴더 또는</a:t>
            </a:r>
            <a:r>
              <a:rPr lang="en-US" b="1" dirty="0" smtClean="0"/>
              <a:t>/storage/emulated/0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폴더에 텍스트 파일 올림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카드에서 파일 읽기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949"/>
          <a:stretch/>
        </p:blipFill>
        <p:spPr>
          <a:xfrm>
            <a:off x="699193" y="2583557"/>
            <a:ext cx="6817066" cy="32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카드에서 파일 읽기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AndroidManifest.xml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사용할 수 있도록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퍼미션을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카드에서 파일 읽기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457"/>
            <a:ext cx="8191500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002"/>
          <a:stretch/>
        </p:blipFill>
        <p:spPr>
          <a:xfrm>
            <a:off x="628650" y="2863273"/>
            <a:ext cx="7434695" cy="23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카드에서 파일 읽기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카드에서 파일 읽기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564"/>
          <a:stretch/>
        </p:blipFill>
        <p:spPr>
          <a:xfrm>
            <a:off x="535765" y="1588654"/>
            <a:ext cx="6437690" cy="49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카드에 폴더 및 파일 생성 예제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Environment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클래스의 정적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이용해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카드의 동작 여부 및 관련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폴더 경로 구함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 폴더 및 파일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545"/>
          <a:stretch/>
        </p:blipFill>
        <p:spPr>
          <a:xfrm>
            <a:off x="442097" y="2295220"/>
            <a:ext cx="7724775" cy="25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카드에 폴더 및 파일 생성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 폴더 및 파일 생성하기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346"/>
          <a:stretch/>
        </p:blipFill>
        <p:spPr>
          <a:xfrm>
            <a:off x="353120" y="1496291"/>
            <a:ext cx="5921003" cy="3343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46" y="4414483"/>
            <a:ext cx="4588779" cy="23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내장 메모리 파일 처리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앱을 종료하고 다시 실행할 때 사용한 곳에서 이어서 작업하고 싶은 경우 사용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내장 메모리의 저장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/data/data/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/files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1942"/>
          <a:stretch/>
        </p:blipFill>
        <p:spPr>
          <a:xfrm>
            <a:off x="823845" y="2282721"/>
            <a:ext cx="8067675" cy="27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특정 폴더의 하위 폴더 및 파일 목록 예제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특정 폴더의 하위 폴더 및 파일 목록은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File.listFiles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 ▶</a:t>
            </a:r>
            <a:r>
              <a:rPr lang="ko-KR" altLang="en-US" sz="2200" dirty="0" smtClean="0"/>
              <a:t>특정 폴더의 하위 폴더 및 파일 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360" t="13289" r="360" b="397"/>
          <a:stretch/>
        </p:blipFill>
        <p:spPr>
          <a:xfrm>
            <a:off x="525173" y="1838035"/>
            <a:ext cx="7705725" cy="20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특정 폴더의 하위 폴더 및 파일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응용 ▶</a:t>
            </a:r>
            <a:r>
              <a:rPr lang="ko-KR" altLang="en-US" sz="2200" dirty="0" smtClean="0"/>
              <a:t>특정 </a:t>
            </a:r>
            <a:r>
              <a:rPr lang="ko-KR" altLang="en-US" sz="2200" dirty="0"/>
              <a:t>폴더의 하위 폴더 및 </a:t>
            </a:r>
            <a:r>
              <a:rPr lang="ko-KR" altLang="en-US" sz="2200" dirty="0" smtClean="0"/>
              <a:t>파일 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654"/>
          <a:stretch/>
        </p:blipFill>
        <p:spPr>
          <a:xfrm>
            <a:off x="632608" y="1440872"/>
            <a:ext cx="5736727" cy="51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/>
              <a:t>화면 </a:t>
            </a:r>
            <a:r>
              <a:rPr lang="ko-KR" altLang="en-US" sz="1800" b="1" dirty="0"/>
              <a:t>디자인 및 편집</a:t>
            </a:r>
            <a:endParaRPr lang="en-US" altLang="ko-KR" sz="18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커스텀</a:t>
            </a:r>
            <a:r>
              <a:rPr lang="ko-KR" altLang="en-US" b="1" dirty="0"/>
              <a:t> 위젯</a:t>
            </a:r>
            <a:r>
              <a:rPr lang="en-US" altLang="ko-KR" b="1" dirty="0"/>
              <a:t>(Custom Widget)</a:t>
            </a:r>
            <a:r>
              <a:rPr lang="ko-KR" altLang="en-US" b="1" dirty="0"/>
              <a:t>을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직접 </a:t>
            </a:r>
            <a:r>
              <a:rPr lang="ko-KR" altLang="en-US" b="1" dirty="0"/>
              <a:t>만들어 </a:t>
            </a:r>
            <a:r>
              <a:rPr lang="en-US" altLang="ko-KR" b="1" dirty="0"/>
              <a:t>activity_main.xml</a:t>
            </a:r>
            <a:r>
              <a:rPr lang="ko-KR" altLang="en-US" b="1" dirty="0"/>
              <a:t>에 넣어 사용</a:t>
            </a:r>
            <a:endParaRPr lang="en-US" altLang="ko-KR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 descr="스크린샷 2017-02-28 오전 1.08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81" y="1145100"/>
            <a:ext cx="2820827" cy="3946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061"/>
          <a:stretch/>
        </p:blipFill>
        <p:spPr>
          <a:xfrm>
            <a:off x="208410" y="2403317"/>
            <a:ext cx="5264039" cy="26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생성된 </a:t>
            </a:r>
            <a:r>
              <a:rPr lang="en-US" b="1" dirty="0"/>
              <a:t>public class </a:t>
            </a:r>
            <a:r>
              <a:rPr lang="en-US" b="1" dirty="0" err="1"/>
              <a:t>myPictureView와</a:t>
            </a:r>
            <a:r>
              <a:rPr lang="en-US" b="1" dirty="0"/>
              <a:t> { 사이에 extends </a:t>
            </a:r>
            <a:r>
              <a:rPr lang="en-US" b="1" dirty="0" err="1"/>
              <a:t>View를</a:t>
            </a:r>
            <a:r>
              <a:rPr lang="en-US" b="1" dirty="0"/>
              <a:t> </a:t>
            </a:r>
            <a:r>
              <a:rPr lang="ko-KR" altLang="en-US" b="1" dirty="0" smtClean="0"/>
              <a:t>코딩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307"/>
          <a:stretch/>
        </p:blipFill>
        <p:spPr>
          <a:xfrm>
            <a:off x="366328" y="1865745"/>
            <a:ext cx="7496175" cy="27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onDraw(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</a:t>
            </a:r>
            <a:r>
              <a:rPr lang="ko-KR" altLang="en-US" sz="1600" b="1" dirty="0" err="1" smtClean="0"/>
              <a:t>오버라이딩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64" t="6272" r="164" b="447"/>
          <a:stretch/>
        </p:blipFill>
        <p:spPr>
          <a:xfrm>
            <a:off x="676496" y="1818243"/>
            <a:ext cx="6546339" cy="44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activity_main.xml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가로 레이아웃에 버튼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개 생성</a:t>
            </a:r>
            <a:endParaRPr lang="en-US" altLang="ko-KR" sz="16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커스텀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/>
              <a:t>위젯인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myPictureView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생성</a:t>
            </a:r>
            <a:endParaRPr lang="en-US" altLang="ko-KR" sz="16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위젯의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이름은 </a:t>
            </a:r>
            <a:r>
              <a:rPr lang="en-US" altLang="ko-KR" sz="1600" b="1" dirty="0" err="1"/>
              <a:t>btnPrev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btnNext</a:t>
            </a:r>
            <a:r>
              <a:rPr lang="en-US" altLang="ko-KR" sz="1600" b="1" dirty="0"/>
              <a:t>, </a:t>
            </a:r>
            <a:endParaRPr lang="en-US" altLang="ko-KR" sz="1600" b="1" dirty="0" smtClean="0"/>
          </a:p>
          <a:p>
            <a:pPr marL="355600" lvl="1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myPictureView1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8746"/>
          <a:stretch/>
        </p:blipFill>
        <p:spPr>
          <a:xfrm>
            <a:off x="5558018" y="774701"/>
            <a:ext cx="3082568" cy="2116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2"/>
          <a:stretch/>
        </p:blipFill>
        <p:spPr>
          <a:xfrm>
            <a:off x="565624" y="2890980"/>
            <a:ext cx="6638740" cy="39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413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개 </a:t>
            </a:r>
            <a:r>
              <a:rPr lang="ko-KR" altLang="en-US" sz="1600" b="1" dirty="0" err="1"/>
              <a:t>위젯에</a:t>
            </a:r>
            <a:r>
              <a:rPr lang="ko-KR" altLang="en-US" sz="1600" b="1" dirty="0"/>
              <a:t> 대응할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변수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개</a:t>
            </a:r>
          </a:p>
          <a:p>
            <a:pPr marL="6413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SD </a:t>
            </a:r>
            <a:r>
              <a:rPr lang="ko-KR" altLang="en-US" sz="1600" b="1" dirty="0" smtClean="0"/>
              <a:t>카드에서 </a:t>
            </a:r>
            <a:r>
              <a:rPr lang="ko-KR" altLang="en-US" sz="1600" b="1" dirty="0"/>
              <a:t>읽어올 이미지 파일 배열과 파일명 문자열 변수</a:t>
            </a:r>
          </a:p>
          <a:p>
            <a:pPr marL="641350" lvl="1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위젯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변수에 </a:t>
            </a:r>
            <a:r>
              <a:rPr lang="en-US" altLang="ko-KR" sz="1600" b="1" dirty="0"/>
              <a:t>activity_main.xml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대입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1"/>
          <a:stretch/>
        </p:blipFill>
        <p:spPr>
          <a:xfrm>
            <a:off x="251520" y="2510284"/>
            <a:ext cx="7394903" cy="2421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7" y="3942865"/>
            <a:ext cx="5992898" cy="28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카드의</a:t>
            </a:r>
            <a:r>
              <a:rPr lang="en-US" sz="1800" b="1" dirty="0" smtClean="0"/>
              <a:t> </a:t>
            </a:r>
            <a:r>
              <a:rPr lang="en-US" sz="1800" b="1" dirty="0"/>
              <a:t>/</a:t>
            </a:r>
            <a:r>
              <a:rPr lang="en-US" sz="1800" b="1" dirty="0" smtClean="0"/>
              <a:t>storage/emulated/0/Pictures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폴더에서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파일을 읽어오고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첫 번째 파일을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위젯에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9149"/>
          <a:stretch/>
        </p:blipFill>
        <p:spPr>
          <a:xfrm>
            <a:off x="494756" y="1736436"/>
            <a:ext cx="8219581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버튼을 클릭하면 동작하는 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 descr="스크린샷 2017-02-28 오전 1.32.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/>
          <a:stretch/>
        </p:blipFill>
        <p:spPr>
          <a:xfrm>
            <a:off x="218196" y="1465048"/>
            <a:ext cx="6015162" cy="3144614"/>
          </a:xfrm>
          <a:prstGeom prst="rect">
            <a:avLst/>
          </a:prstGeom>
        </p:spPr>
      </p:pic>
      <p:pic>
        <p:nvPicPr>
          <p:cNvPr id="11" name="Picture 10" descr="스크린샷 2017-02-28 오전 1.32.27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67" y="4457931"/>
            <a:ext cx="6639853" cy="22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2" y="1052736"/>
            <a:ext cx="8220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2600" b="1" dirty="0" smtClean="0">
                <a:latin typeface="맑은 고딕" pitchFamily="50" charset="-127"/>
                <a:ea typeface="맑은 고딕" pitchFamily="50" charset="-127"/>
              </a:rPr>
              <a:t>파일 처리 기본 </a:t>
            </a:r>
            <a:r>
              <a:rPr lang="en-US" altLang="ko-KR" sz="2600" b="1" dirty="0" smtClean="0">
                <a:latin typeface="맑은 고딕" pitchFamily="50" charset="-127"/>
                <a:ea typeface="맑은 고딕" pitchFamily="50" charset="-127"/>
              </a:rPr>
              <a:t>XML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85"/>
          <a:stretch/>
        </p:blipFill>
        <p:spPr>
          <a:xfrm>
            <a:off x="447195" y="1560944"/>
            <a:ext cx="8248650" cy="26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5221" y="960373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 처리 기본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33342" y="1366981"/>
            <a:ext cx="4347345" cy="3731491"/>
            <a:chOff x="609600" y="2138333"/>
            <a:chExt cx="4962379" cy="32261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6"/>
            <a:stretch/>
          </p:blipFill>
          <p:spPr>
            <a:xfrm>
              <a:off x="609600" y="2138333"/>
              <a:ext cx="4960727" cy="230524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626" y="4443579"/>
              <a:ext cx="4961353" cy="920901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11" y="3080563"/>
            <a:ext cx="4676611" cy="34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/>
              <a:t>화면 디자인 및 편집</a:t>
            </a:r>
            <a:endParaRPr lang="en-US" altLang="ko-KR" sz="18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데이트피커</a:t>
            </a:r>
            <a:r>
              <a:rPr lang="en-US" altLang="ko-KR" b="1" dirty="0"/>
              <a:t>, </a:t>
            </a:r>
            <a:r>
              <a:rPr lang="ko-KR" altLang="en-US" b="1" dirty="0" err="1"/>
              <a:t>에디트텍스트</a:t>
            </a:r>
            <a:r>
              <a:rPr lang="en-US" altLang="ko-KR" b="1" dirty="0"/>
              <a:t>, </a:t>
            </a:r>
            <a:r>
              <a:rPr lang="ko-KR" altLang="en-US" b="1" dirty="0"/>
              <a:t>버튼을 </a:t>
            </a:r>
            <a:r>
              <a:rPr lang="en-US" altLang="ko-KR" b="1" dirty="0"/>
              <a:t>1</a:t>
            </a:r>
            <a:r>
              <a:rPr lang="ko-KR" altLang="en-US" b="1" dirty="0"/>
              <a:t>개씩 생성</a:t>
            </a:r>
            <a:endParaRPr lang="en-US" altLang="ko-KR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각 위젯의 </a:t>
            </a:r>
            <a:r>
              <a:rPr lang="en-US" altLang="ko-KR" b="1" dirty="0"/>
              <a:t>id</a:t>
            </a:r>
            <a:r>
              <a:rPr lang="ko-KR" altLang="en-US" b="1" dirty="0"/>
              <a:t>는 </a:t>
            </a:r>
            <a:r>
              <a:rPr lang="en-US" altLang="ko-KR" b="1" dirty="0"/>
              <a:t>datePicker1, </a:t>
            </a:r>
            <a:r>
              <a:rPr lang="en-US" altLang="ko-KR" b="1" dirty="0" err="1"/>
              <a:t>edtDiary</a:t>
            </a:r>
            <a:r>
              <a:rPr lang="en-US" altLang="ko-KR" b="1" dirty="0"/>
              <a:t>, </a:t>
            </a:r>
            <a:r>
              <a:rPr lang="en-US" altLang="ko-KR" b="1" dirty="0" err="1"/>
              <a:t>btnWrite</a:t>
            </a:r>
            <a:r>
              <a:rPr lang="ko-KR" altLang="en-US" b="1" dirty="0"/>
              <a:t>로 함</a:t>
            </a: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318"/>
          <a:stretch/>
        </p:blipFill>
        <p:spPr>
          <a:xfrm>
            <a:off x="6661056" y="774701"/>
            <a:ext cx="2389909" cy="3964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8019"/>
          <a:stretch/>
        </p:blipFill>
        <p:spPr>
          <a:xfrm>
            <a:off x="551831" y="2604654"/>
            <a:ext cx="5179939" cy="37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activity_main.xml</a:t>
            </a:r>
            <a:r>
              <a:rPr lang="ko-KR" altLang="en-US" b="1" dirty="0"/>
              <a:t>의 </a:t>
            </a:r>
            <a:r>
              <a:rPr lang="en-US" altLang="ko-KR" b="1" dirty="0"/>
              <a:t>3</a:t>
            </a:r>
            <a:r>
              <a:rPr lang="ko-KR" altLang="en-US" b="1" dirty="0"/>
              <a:t>개 </a:t>
            </a:r>
            <a:r>
              <a:rPr lang="ko-KR" altLang="en-US" b="1" dirty="0" err="1"/>
              <a:t>위젯에</a:t>
            </a:r>
            <a:r>
              <a:rPr lang="ko-KR" altLang="en-US" b="1" dirty="0"/>
              <a:t> 대응할 </a:t>
            </a:r>
            <a:r>
              <a:rPr lang="ko-KR" altLang="en-US" b="1" dirty="0" err="1"/>
              <a:t>위젯</a:t>
            </a:r>
            <a:r>
              <a:rPr lang="ko-KR" altLang="en-US" b="1" dirty="0"/>
              <a:t> 변수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파일 </a:t>
            </a:r>
            <a:r>
              <a:rPr lang="ko-KR" altLang="en-US" b="1" dirty="0"/>
              <a:t>이름을 지정할 문자열 변수 </a:t>
            </a:r>
            <a:r>
              <a:rPr lang="en-US" altLang="ko-KR" b="1" dirty="0"/>
              <a:t>1</a:t>
            </a:r>
            <a:r>
              <a:rPr lang="ko-KR" altLang="en-US" b="1" dirty="0"/>
              <a:t>개 → 파일 이름은 </a:t>
            </a:r>
            <a:r>
              <a:rPr lang="ko-KR" altLang="en-US" b="1" dirty="0" smtClean="0"/>
              <a:t>“연</a:t>
            </a:r>
            <a:r>
              <a:rPr lang="en-US" altLang="ko-KR" b="1" dirty="0" smtClean="0"/>
              <a:t>_</a:t>
            </a:r>
            <a:r>
              <a:rPr lang="ko-KR" altLang="en-US" b="1" dirty="0"/>
              <a:t>월</a:t>
            </a:r>
            <a:r>
              <a:rPr lang="en-US" altLang="ko-KR" b="1" dirty="0"/>
              <a:t>_</a:t>
            </a:r>
            <a:r>
              <a:rPr lang="ko-KR" altLang="en-US" b="1" dirty="0"/>
              <a:t>일</a:t>
            </a:r>
            <a:r>
              <a:rPr lang="en-US" altLang="ko-KR" b="1" dirty="0"/>
              <a:t>.txt”</a:t>
            </a:r>
            <a:r>
              <a:rPr lang="ko-KR" altLang="en-US" b="1" dirty="0"/>
              <a:t>로 </a:t>
            </a:r>
            <a:r>
              <a:rPr lang="ko-KR" altLang="en-US" b="1" dirty="0" smtClean="0"/>
              <a:t>지정</a:t>
            </a:r>
            <a:endParaRPr lang="en-US" altLang="ko-KR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</a:t>
            </a:r>
            <a:r>
              <a:rPr lang="ko-KR" altLang="en-US" b="1" dirty="0"/>
              <a:t>변수에 </a:t>
            </a:r>
            <a:r>
              <a:rPr lang="en-US" altLang="ko-KR" b="1" dirty="0"/>
              <a:t>activity_main.xml</a:t>
            </a:r>
            <a:r>
              <a:rPr lang="ko-KR" altLang="en-US" b="1" dirty="0"/>
              <a:t>의 </a:t>
            </a: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대입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49522" y="2530764"/>
            <a:ext cx="6310260" cy="3953163"/>
            <a:chOff x="558038" y="3122055"/>
            <a:chExt cx="8039100" cy="58855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25401"/>
            <a:stretch/>
          </p:blipFill>
          <p:spPr>
            <a:xfrm>
              <a:off x="571500" y="3122055"/>
              <a:ext cx="8001001" cy="93083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38" y="3940302"/>
              <a:ext cx="8039100" cy="506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8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881" y="904954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Calendar </a:t>
            </a:r>
            <a:r>
              <a:rPr lang="ko-KR" altLang="en-US" b="1" dirty="0" smtClean="0"/>
              <a:t>클래스를 </a:t>
            </a:r>
            <a:r>
              <a:rPr lang="ko-KR" altLang="en-US" b="1" dirty="0"/>
              <a:t>이용해 현재 날짜의 연</a:t>
            </a:r>
            <a:r>
              <a:rPr lang="en-US" altLang="ko-KR" b="1" dirty="0"/>
              <a:t>/</a:t>
            </a:r>
            <a:r>
              <a:rPr lang="ko-KR" altLang="en-US" b="1" dirty="0"/>
              <a:t>월</a:t>
            </a:r>
            <a:r>
              <a:rPr lang="en-US" altLang="ko-KR" b="1" dirty="0"/>
              <a:t>/</a:t>
            </a:r>
            <a:r>
              <a:rPr lang="ko-KR" altLang="en-US" b="1" dirty="0"/>
              <a:t>일을 구한 후에 </a:t>
            </a:r>
            <a:r>
              <a:rPr lang="ko-KR" altLang="en-US" b="1" dirty="0" err="1"/>
              <a:t>데이트피커를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초기화</a:t>
            </a:r>
            <a:endParaRPr lang="en-US" altLang="ko-KR" b="1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데이트피커의</a:t>
            </a:r>
            <a:r>
              <a:rPr lang="ko-KR" altLang="en-US" b="1" dirty="0" smtClean="0"/>
              <a:t> </a:t>
            </a:r>
            <a:r>
              <a:rPr lang="ko-KR" altLang="en-US" b="1" dirty="0"/>
              <a:t>날짜가 변경되면 변경된 날짜에 해당하는 일기 파일</a:t>
            </a:r>
            <a:r>
              <a:rPr lang="en-US" altLang="ko-KR" b="1" dirty="0"/>
              <a:t>(</a:t>
            </a:r>
            <a:r>
              <a:rPr lang="ko-KR" altLang="en-US" b="1" dirty="0"/>
              <a:t>연</a:t>
            </a:r>
            <a:r>
              <a:rPr lang="en-US" altLang="ko-KR" b="1" dirty="0"/>
              <a:t>_</a:t>
            </a:r>
            <a:r>
              <a:rPr lang="ko-KR" altLang="en-US" b="1" dirty="0"/>
              <a:t>월</a:t>
            </a:r>
            <a:r>
              <a:rPr lang="en-US" altLang="ko-KR" b="1" dirty="0"/>
              <a:t>_</a:t>
            </a:r>
            <a:r>
              <a:rPr lang="ko-KR" altLang="en-US" b="1" dirty="0"/>
              <a:t>일</a:t>
            </a:r>
            <a:r>
              <a:rPr lang="en-US" altLang="ko-KR" b="1" dirty="0"/>
              <a:t>.txt)</a:t>
            </a:r>
            <a:r>
              <a:rPr lang="ko-KR" altLang="en-US" b="1" dirty="0"/>
              <a:t>의 </a:t>
            </a:r>
            <a:r>
              <a:rPr lang="ko-KR" altLang="en-US" b="1" dirty="0" smtClean="0"/>
              <a:t>내용을 </a:t>
            </a:r>
            <a:r>
              <a:rPr lang="ko-KR" altLang="en-US" b="1" dirty="0" err="1" smtClean="0"/>
              <a:t>에디트텍스트에</a:t>
            </a:r>
            <a:r>
              <a:rPr lang="ko-KR" altLang="en-US" b="1" dirty="0" smtClean="0"/>
              <a:t> 보여줌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0"/>
          <a:stretch/>
        </p:blipFill>
        <p:spPr>
          <a:xfrm>
            <a:off x="168301" y="2817090"/>
            <a:ext cx="4919238" cy="3048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49" y="3623669"/>
            <a:ext cx="4228723" cy="29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744562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/>
              <a:t>현재 </a:t>
            </a:r>
            <a:r>
              <a:rPr lang="ko-KR" altLang="en-US" b="1" dirty="0" smtClean="0"/>
              <a:t>날짜 </a:t>
            </a:r>
            <a:r>
              <a:rPr lang="ko-KR" altLang="en-US" b="1" dirty="0"/>
              <a:t>파일</a:t>
            </a:r>
            <a:r>
              <a:rPr lang="en-US" altLang="ko-KR" b="1" dirty="0"/>
              <a:t>(</a:t>
            </a:r>
            <a:r>
              <a:rPr lang="ko-KR" altLang="en-US" b="1" dirty="0"/>
              <a:t>연</a:t>
            </a:r>
            <a:r>
              <a:rPr lang="en-US" altLang="ko-KR" b="1" dirty="0"/>
              <a:t>_</a:t>
            </a:r>
            <a:r>
              <a:rPr lang="ko-KR" altLang="en-US" b="1" dirty="0"/>
              <a:t>월</a:t>
            </a:r>
            <a:r>
              <a:rPr lang="en-US" altLang="ko-KR" b="1" dirty="0"/>
              <a:t>_</a:t>
            </a:r>
            <a:r>
              <a:rPr lang="ko-KR" altLang="en-US" b="1" dirty="0"/>
              <a:t>일</a:t>
            </a:r>
            <a:r>
              <a:rPr lang="en-US" altLang="ko-KR" b="1" dirty="0"/>
              <a:t>.txt)</a:t>
            </a:r>
            <a:r>
              <a:rPr lang="ko-KR" altLang="en-US" b="1" dirty="0"/>
              <a:t>을 읽어 </a:t>
            </a:r>
            <a:r>
              <a:rPr lang="ko-KR" altLang="en-US" b="1" dirty="0" smtClean="0"/>
              <a:t>일기 </a:t>
            </a:r>
            <a:r>
              <a:rPr lang="ko-KR" altLang="en-US" b="1" dirty="0"/>
              <a:t>내용을 반환하는 </a:t>
            </a:r>
            <a:r>
              <a:rPr lang="en-US" altLang="ko-KR" b="1" dirty="0" err="1"/>
              <a:t>readDiary</a:t>
            </a:r>
            <a:r>
              <a:rPr lang="en-US" altLang="ko-KR" b="1" dirty="0"/>
              <a:t>( )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ko-KR" altLang="en-US" b="1" dirty="0"/>
              <a:t>완성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564622" y="2004291"/>
            <a:ext cx="7249341" cy="44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맨 아래 </a:t>
            </a:r>
            <a:r>
              <a:rPr lang="ko-KR" altLang="en-US" b="1" dirty="0"/>
              <a:t>버튼을 클릭했을 때 동작하는 내용을 </a:t>
            </a:r>
            <a:r>
              <a:rPr lang="en-US" altLang="ko-KR" b="1" dirty="0" err="1"/>
              <a:t>onCreate</a:t>
            </a:r>
            <a:r>
              <a:rPr lang="en-US" altLang="ko-KR" b="1" dirty="0"/>
              <a:t>( ) </a:t>
            </a:r>
            <a:r>
              <a:rPr lang="ko-KR" altLang="en-US" b="1" dirty="0"/>
              <a:t>내부에 완성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34741" y="257175"/>
            <a:ext cx="8640960" cy="514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739"/>
          <a:stretch/>
        </p:blipFill>
        <p:spPr>
          <a:xfrm>
            <a:off x="535848" y="1856508"/>
            <a:ext cx="8329444" cy="45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</TotalTime>
  <Words>800</Words>
  <Application>Microsoft Office PowerPoint</Application>
  <PresentationFormat>화면 슬라이드 쇼(4:3)</PresentationFormat>
  <Paragraphs>98</Paragraphs>
  <Slides>29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2_Office 테마</vt:lpstr>
      <vt:lpstr>원본</vt:lpstr>
      <vt:lpstr>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▶내장 메모리 파일 처리</vt:lpstr>
      <vt:lpstr>파일 처리 기본 ▶raw 폴더 파일 처리</vt:lpstr>
      <vt:lpstr>파일 처리 기본 ▶raw 폴더 파일 처리</vt:lpstr>
      <vt:lpstr>파일 처리 기본 ▶raw 폴더 파일 처리</vt:lpstr>
      <vt:lpstr>파일 처리 응용</vt:lpstr>
      <vt:lpstr>파일 처리 응용 ▶SD 카드에서 파일 읽기[1/3]  </vt:lpstr>
      <vt:lpstr>파일 처리 응용 ▶SD 카드에서 파일 읽기</vt:lpstr>
      <vt:lpstr>파일 처리 응용 ▶SD 카드에서 파일 읽기</vt:lpstr>
      <vt:lpstr>파일 처리 응용 ▶SD 카드에 폴더 및 파일 생성하기</vt:lpstr>
      <vt:lpstr>파일 처리 응용 ▶SD 카드에 폴더 및 파일 생성하기[2/2]  </vt:lpstr>
      <vt:lpstr>2. 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  <vt:lpstr>파일 처리 응용 ▶특정 폴더의 하위 폴더 및 파일 목록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Windows User</cp:lastModifiedBy>
  <cp:revision>268</cp:revision>
  <dcterms:created xsi:type="dcterms:W3CDTF">2017-01-09T05:29:11Z</dcterms:created>
  <dcterms:modified xsi:type="dcterms:W3CDTF">2018-06-10T15:22:41Z</dcterms:modified>
</cp:coreProperties>
</file>