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3"/>
  </p:notesMasterIdLst>
  <p:handoutMasterIdLst>
    <p:handoutMasterId r:id="rId34"/>
  </p:handoutMasterIdLst>
  <p:sldIdLst>
    <p:sldId id="510" r:id="rId3"/>
    <p:sldId id="511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5/4/2018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smtClean="0"/>
              <a:t>/</a:t>
            </a:r>
            <a:r>
              <a:rPr lang="ko-KR" altLang="en-US" smtClean="0"/>
              <a:t>브로드캐스트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로그 화면을 보기 위한 </a:t>
            </a:r>
            <a:r>
              <a:rPr lang="ko-KR" altLang="en-US" sz="1600" b="1" dirty="0" err="1"/>
              <a:t>로그캣</a:t>
            </a:r>
            <a:r>
              <a:rPr lang="ko-KR" altLang="en-US" sz="1600" b="1" dirty="0"/>
              <a:t> 화면이 보이지 않으면 </a:t>
            </a:r>
            <a:r>
              <a:rPr lang="en-US" altLang="ko-KR" sz="1600" b="1" dirty="0"/>
              <a:t>Android Studio </a:t>
            </a:r>
            <a:r>
              <a:rPr lang="ko-KR" altLang="en-US" sz="1600" b="1" dirty="0"/>
              <a:t>아래쪽의 ‘</a:t>
            </a:r>
            <a:r>
              <a:rPr lang="en-US" altLang="ko-KR" sz="1600" b="1" dirty="0"/>
              <a:t>logcat’ </a:t>
            </a:r>
            <a:r>
              <a:rPr lang="ko-KR" altLang="en-US" sz="1600" b="1" dirty="0" smtClean="0"/>
              <a:t>탭을 클릭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1" y="2245569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오른쪽 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Edit Filter </a:t>
            </a:r>
            <a:r>
              <a:rPr lang="en-US" altLang="ko-KR" sz="1600" b="1" dirty="0" smtClean="0"/>
              <a:t>Configuration]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Filter </a:t>
            </a:r>
            <a:r>
              <a:rPr lang="en-US" altLang="ko-KR" sz="1600" b="1" dirty="0"/>
              <a:t>Name</a:t>
            </a:r>
            <a:r>
              <a:rPr lang="ko-KR" altLang="en-US" sz="1600" b="1" dirty="0"/>
              <a:t>에는 </a:t>
            </a:r>
            <a:r>
              <a:rPr lang="ko-KR" altLang="en-US" sz="1600" b="1" dirty="0" smtClean="0"/>
              <a:t>적당한 </a:t>
            </a:r>
            <a:r>
              <a:rPr lang="ko-KR" altLang="en-US" sz="1600" b="1" dirty="0"/>
              <a:t>이름을 </a:t>
            </a:r>
            <a:r>
              <a:rPr lang="ko-KR" altLang="en-US" sz="1600" b="1" dirty="0" smtClean="0"/>
              <a:t>넣고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Log </a:t>
            </a:r>
            <a:r>
              <a:rPr lang="en-US" altLang="ko-KR" sz="1600" b="1" dirty="0"/>
              <a:t>Tag</a:t>
            </a:r>
            <a:r>
              <a:rPr lang="ko-KR" altLang="en-US" sz="1600" b="1" dirty="0"/>
              <a:t>에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서비스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입력한 후 </a:t>
            </a:r>
            <a:r>
              <a:rPr lang="en-US" altLang="ko-KR" sz="1600" b="1" dirty="0" smtClean="0"/>
              <a:t>&lt;OK&gt; </a:t>
            </a:r>
            <a:r>
              <a:rPr lang="ko-KR" altLang="en-US" sz="1600" b="1" dirty="0" smtClean="0"/>
              <a:t>클릭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1" y="2379620"/>
            <a:ext cx="8049397" cy="35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시작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음악이 재생되는지 </a:t>
            </a:r>
            <a:r>
              <a:rPr lang="ko-KR" altLang="en-US" sz="1600" b="1" dirty="0" smtClean="0"/>
              <a:t>확인 후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중지</a:t>
            </a:r>
            <a:r>
              <a:rPr lang="en-US" altLang="ko-KR" sz="1600" b="1" dirty="0"/>
              <a:t>&gt;</a:t>
            </a:r>
            <a:r>
              <a:rPr lang="ko-KR" altLang="en-US" sz="1600" b="1" dirty="0" smtClean="0"/>
              <a:t>를 누르고 음악이 중지되면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5" y="2272910"/>
            <a:ext cx="6270246" cy="1861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0" y="4353266"/>
            <a:ext cx="6255351" cy="18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20932"/>
            <a:ext cx="7472795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(Broadcast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Receiver,BR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 메시지 도착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배터리 방전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탈부착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네트워크 환경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발생하면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방송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(Broadcast)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신호를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보내는데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이런 신호를 받아서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처리하는 것이 브로드캐스트 리시버임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리시버의 대표적인 응용은 배터리 상태 확인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" y="3883521"/>
            <a:ext cx="6429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배터리 상태에 따라 변하는 이미지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개를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/</a:t>
            </a:r>
            <a:r>
              <a:rPr lang="en-US" altLang="ko-KR" sz="1600" b="1" dirty="0"/>
              <a:t>res/</a:t>
            </a:r>
            <a:r>
              <a:rPr lang="en-US" altLang="ko-KR" sz="1600" b="1" dirty="0" err="1" smtClean="0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58" y="1994662"/>
            <a:ext cx="2962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이미지뷰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ko-KR" altLang="en-US" sz="1600" b="1" dirty="0" err="1"/>
              <a:t>에디트텍스트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/>
              <a:t>, 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ivBattery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edtBattery</a:t>
            </a:r>
            <a:r>
              <a:rPr lang="ko-KR" altLang="en-US" sz="1600" b="1" dirty="0" smtClean="0"/>
              <a:t>로 함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[3/10]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94832" y="2034020"/>
            <a:ext cx="7953375" cy="3366024"/>
            <a:chOff x="866775" y="2745055"/>
            <a:chExt cx="7953375" cy="3366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2745055"/>
              <a:ext cx="7953375" cy="1771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4434679"/>
              <a:ext cx="7953375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5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ImageView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en-US" altLang="ko-KR" sz="1600" b="1" dirty="0" err="1"/>
              <a:t>EditText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전역변수로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변수에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7" y="2393969"/>
            <a:ext cx="5014603" cy="33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밖에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객체 생성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onReceive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ACTION_BATTERY_CHANGED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다음을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인텐트의 </a:t>
            </a:r>
            <a:r>
              <a:rPr lang="ko-KR" altLang="en-US" sz="1600" b="1" dirty="0" smtClean="0"/>
              <a:t>엑스트라에서 </a:t>
            </a:r>
            <a:r>
              <a:rPr lang="ko-KR" altLang="en-US" sz="1600" b="1" dirty="0"/>
              <a:t>배터리의 잔량을 </a:t>
            </a:r>
            <a:r>
              <a:rPr lang="ko-KR" altLang="en-US" sz="1600" b="1" dirty="0" smtClean="0"/>
              <a:t>추출</a:t>
            </a:r>
            <a:r>
              <a:rPr lang="ko-KR" altLang="ko-KR" sz="1600" b="1" dirty="0" smtClean="0"/>
              <a:t>,</a:t>
            </a:r>
            <a:r>
              <a:rPr lang="ko-KR" altLang="en-US" sz="1600" b="1" dirty="0" smtClean="0"/>
              <a:t> 그에 </a:t>
            </a:r>
            <a:r>
              <a:rPr lang="ko-KR" altLang="en-US" sz="1600" b="1" dirty="0"/>
              <a:t>따라 잔량을 표시하고 배터리 이미지를 </a:t>
            </a:r>
            <a:r>
              <a:rPr lang="ko-KR" altLang="en-US" sz="1600" b="1" dirty="0" smtClean="0"/>
              <a:t>변경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인텐트의 엑스트라에서 </a:t>
            </a:r>
            <a:r>
              <a:rPr lang="ko-KR" altLang="en-US" sz="1600" b="1" dirty="0"/>
              <a:t>배터리의 전원 연결 상태를 추출한 후 </a:t>
            </a:r>
            <a:r>
              <a:rPr lang="ko-KR" altLang="en-US" sz="1600" b="1" dirty="0" smtClean="0"/>
              <a:t>표시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61139"/>
            <a:ext cx="4156363" cy="2523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42" y="3821933"/>
            <a:ext cx="4156363" cy="23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onPause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), onResume( 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자동 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onResume(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인텐트</a:t>
            </a:r>
            <a:r>
              <a:rPr lang="ko-KR" altLang="en-US" sz="1600" b="1" dirty="0"/>
              <a:t> 필터를 생성하고 </a:t>
            </a:r>
            <a:r>
              <a:rPr lang="en-US" altLang="ko-KR" sz="1600" b="1" dirty="0"/>
              <a:t>ACTION_BATTERY_CHANGED </a:t>
            </a:r>
            <a:r>
              <a:rPr lang="ko-KR" altLang="en-US" sz="1600" b="1" dirty="0"/>
              <a:t>액션을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추가한 </a:t>
            </a:r>
            <a:r>
              <a:rPr lang="ko-KR" altLang="en-US" sz="1600" b="1" dirty="0"/>
              <a:t>후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등록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onPause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등록된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해제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2" y="2725527"/>
            <a:ext cx="4879213" cy="30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26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600" b="1" dirty="0">
                <a:latin typeface="맑은 고딕" pitchFamily="50" charset="-127"/>
                <a:ea typeface="맑은 고딕" pitchFamily="50" charset="-127"/>
              </a:rPr>
              <a:t>(Service</a:t>
            </a:r>
            <a:r>
              <a:rPr lang="en-US" altLang="ko-KR" sz="2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 없이 동작하는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프로그램을 뜻함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백그라운드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(Background Process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응용 프로그램은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 종료되면 동작하지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않지만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서비스는 백그라운드에서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실행되므로 화면과 상관없이 계속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동작함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b="1" dirty="0" smtClean="0"/>
              <a:t>서비스</a:t>
            </a:r>
            <a:r>
              <a:rPr lang="en-US" altLang="ko-KR" b="1" dirty="0" smtClean="0"/>
              <a:t> </a:t>
            </a:r>
            <a:r>
              <a:rPr lang="ko-KR" altLang="en-US" b="1" dirty="0"/>
              <a:t>생명 주기</a:t>
            </a:r>
            <a:endParaRPr lang="en-US" altLang="ko-KR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60" y="2946419"/>
            <a:ext cx="4035181" cy="39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명령 프롬프트를 열고 “</a:t>
            </a:r>
            <a:r>
              <a:rPr lang="en-US" altLang="ko-KR" sz="1600" b="1" dirty="0"/>
              <a:t>telnet localhost 5554”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입력한 후‘</a:t>
            </a:r>
            <a:r>
              <a:rPr lang="en-US" altLang="ko-KR" sz="1600" b="1" dirty="0" err="1" smtClean="0"/>
              <a:t>auth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인증 번호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44" y="2277241"/>
            <a:ext cx="5610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capacity 5 </a:t>
            </a:r>
            <a:r>
              <a:rPr lang="en-US" altLang="ko-KR" sz="1600" b="1" dirty="0" smtClean="0"/>
              <a:t>: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배터리 </a:t>
            </a:r>
            <a:r>
              <a:rPr lang="ko-KR" altLang="en-US" sz="1600" b="1" dirty="0"/>
              <a:t>잔량 </a:t>
            </a:r>
            <a:r>
              <a:rPr lang="ko-KR" altLang="en-US" sz="1600" b="1" dirty="0" smtClean="0"/>
              <a:t>변경을</a:t>
            </a:r>
            <a:r>
              <a:rPr lang="en-US" altLang="ko-KR" sz="1600" b="1" dirty="0" smtClean="0"/>
              <a:t> 5%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변경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ac off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어댑터 </a:t>
            </a:r>
            <a:r>
              <a:rPr lang="ko-KR" altLang="en-US" sz="1600" b="1" dirty="0"/>
              <a:t>연결을 뺀 것이므로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배터리 부족 </a:t>
            </a:r>
            <a:r>
              <a:rPr lang="ko-KR" altLang="en-US" sz="1600" b="1" dirty="0" smtClean="0"/>
              <a:t>경고가 나옴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2" y="2204285"/>
            <a:ext cx="6000740" cy="37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배터리 관련 명령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5" y="1697691"/>
            <a:ext cx="7655543" cy="32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16602"/>
            <a:ext cx="7455477" cy="4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(Content Provider)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보안상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사용하는 데이터를 외부에서 접근할 수가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파일이나 데이터베이스를 외부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사용하도록 하려면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Provider,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CP)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만들어서 외부로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URI(Uniform Resource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Identifier)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제공하는 데이터에 접근하기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content://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아이디” 형식으로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제공하는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73758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제공하는 주요한 콘텐트 프로바이더와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URI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1" y="2062543"/>
            <a:ext cx="7553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통화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버튼을 눌러서 통화 기록을 몇 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남겨놓음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통화 기록에 접근하기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다음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코드를 추가하여 접근 권한을 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" y="2879555"/>
            <a:ext cx="7481455" cy="6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5" y="1701680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1963159"/>
            <a:ext cx="6049831" cy="4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com.cookandroid.project14_1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28" y="2403483"/>
            <a:ext cx="4150639" cy="34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endParaRPr lang="ko-KR" altLang="en-US" sz="20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후 3.5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6" y="2029131"/>
            <a:ext cx="5033750" cy="46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생성하고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btnStart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btnStop</a:t>
            </a:r>
            <a:r>
              <a:rPr lang="ko-KR" altLang="en-US" sz="1600" b="1" dirty="0" smtClean="0"/>
              <a:t>으로 함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97794"/>
            <a:ext cx="7962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Service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 err="1"/>
              <a:t>MusicService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/>
              <a:t>정의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5" y="1852822"/>
            <a:ext cx="6860967" cy="42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98947"/>
            <a:ext cx="9309339" cy="5328592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onCreate( ), </a:t>
            </a:r>
            <a:r>
              <a:rPr lang="en-US" altLang="ko-KR" sz="1600" b="1" dirty="0" err="1"/>
              <a:t>onDestroy</a:t>
            </a:r>
            <a:r>
              <a:rPr lang="en-US" altLang="ko-KR" sz="1600" b="1" dirty="0"/>
              <a:t>( ), </a:t>
            </a:r>
            <a:r>
              <a:rPr lang="en-US" altLang="ko-KR" sz="1600" b="1" dirty="0" err="1"/>
              <a:t>onStartCommand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안에 로그를 남기도록 코딩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98" y="2044555"/>
            <a:ext cx="6657625" cy="41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MusicService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클래스에 음악을 시작하고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정지하는 코드 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res </a:t>
            </a:r>
            <a:r>
              <a:rPr lang="ko-KR" altLang="en-US" sz="1400" b="1" dirty="0"/>
              <a:t>폴더 아래에 </a:t>
            </a:r>
            <a:r>
              <a:rPr lang="en-US" altLang="ko-KR" sz="1400" b="1" dirty="0"/>
              <a:t>raw </a:t>
            </a:r>
            <a:r>
              <a:rPr lang="ko-KR" altLang="en-US" sz="1400" b="1" dirty="0"/>
              <a:t>폴더를 </a:t>
            </a:r>
            <a:r>
              <a:rPr lang="ko-KR" altLang="en-US" sz="1400" b="1" dirty="0" smtClean="0"/>
              <a:t>생성 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MP3 </a:t>
            </a:r>
            <a:r>
              <a:rPr lang="ko-KR" altLang="en-US" sz="1400" b="1" dirty="0"/>
              <a:t>파일을 하나 </a:t>
            </a:r>
            <a:r>
              <a:rPr lang="ko-KR" altLang="en-US" sz="1400" b="1" dirty="0" smtClean="0"/>
              <a:t>복사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전역변수로 </a:t>
            </a:r>
            <a:r>
              <a:rPr lang="en-US" altLang="ko-KR" sz="1400" b="1" dirty="0" err="1"/>
              <a:t>MediaPlayer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onStartCommand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MP3 </a:t>
            </a:r>
            <a:r>
              <a:rPr lang="ko-KR" altLang="en-US" sz="1400" b="1" dirty="0"/>
              <a:t>파일을 시작하는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onDestroy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음악을 </a:t>
            </a:r>
            <a:r>
              <a:rPr lang="ko-KR" altLang="en-US" sz="1400" b="1" dirty="0"/>
              <a:t>중지시키는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00" y="2406184"/>
            <a:ext cx="4534475" cy="36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완성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MusicService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클래스를 적용할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인텐트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개와 </a:t>
            </a:r>
            <a:r>
              <a:rPr lang="ko-KR" altLang="en-US" sz="1400" b="1" dirty="0" smtClean="0"/>
              <a:t>버튼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전역변수로 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인텐트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변수를 생성하면서 </a:t>
            </a:r>
            <a:r>
              <a:rPr lang="en-US" altLang="ko-KR" sz="1400" b="1" dirty="0" err="1"/>
              <a:t>MusicService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클래스를 </a:t>
            </a:r>
            <a:r>
              <a:rPr lang="ko-KR" altLang="en-US" sz="1400" b="1" dirty="0" err="1"/>
              <a:t>생성자에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넘김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activity_main.xml</a:t>
            </a:r>
            <a:r>
              <a:rPr lang="ko-KR" altLang="en-US" sz="1400" b="1" dirty="0"/>
              <a:t>의 버튼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변수에 </a:t>
            </a:r>
            <a:r>
              <a:rPr lang="ko-KR" altLang="en-US" sz="1400" b="1" dirty="0" smtClean="0"/>
              <a:t>적용시킴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을 클릭하면 </a:t>
            </a:r>
            <a:r>
              <a:rPr lang="en-US" altLang="ko-KR" sz="1400" b="1" dirty="0" err="1"/>
              <a:t>startService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중지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클릭하면 </a:t>
            </a:r>
            <a:r>
              <a:rPr lang="en-US" altLang="ko-KR" sz="1400" b="1" dirty="0" err="1"/>
              <a:t>stopService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61" y="2048256"/>
            <a:ext cx="4731013" cy="4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열고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&lt;application&gt;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안에 서비스 등록</a:t>
            </a:r>
            <a:endParaRPr lang="en-US" altLang="ko-KR" sz="16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2" y="1712365"/>
            <a:ext cx="7230341" cy="37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</TotalTime>
  <Words>628</Words>
  <Application>Microsoft Office PowerPoint</Application>
  <PresentationFormat>화면 슬라이드 쇼(4:3)</PresentationFormat>
  <Paragraphs>123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서비스/브로드캐스트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2. 브로드캐스트 리시버</vt:lpstr>
      <vt:lpstr>2. 브로드캐스트 리시버</vt:lpstr>
      <vt:lpstr>2. 브로드캐스트 리시버[3/10] </vt:lpstr>
      <vt:lpstr>2. 브로드캐스트 리시버</vt:lpstr>
      <vt:lpstr>2. 브로드캐스트 리시버</vt:lpstr>
      <vt:lpstr>2. 브로드캐스트 리시버</vt:lpstr>
      <vt:lpstr>2. 브로드캐스트 리시버</vt:lpstr>
      <vt:lpstr>2. 브로드캐스트 리시버</vt:lpstr>
      <vt:lpstr>2. 브로드캐스트 리시버</vt:lpstr>
      <vt:lpstr>2. 브로드캐스트 리시버</vt:lpstr>
      <vt:lpstr>3. 콘텐트 프로바이더  </vt:lpstr>
      <vt:lpstr>3. 콘텐트 프로바이더 ▶ 안드로이드 제공 콘텐트 프로바이더</vt:lpstr>
      <vt:lpstr>3. 콘텐트 프로바이더 ▶ 안드로이드 제공 콘텐트 프로바이더</vt:lpstr>
      <vt:lpstr>3. 콘텐트 프로바이더 ▶ 안드로이드 제공 콘텐트 프로바이더</vt:lpstr>
      <vt:lpstr>3. 콘텐트 프로바이더 ▶ 안드로이드 제공 콘텐트 프로바이더</vt:lpstr>
      <vt:lpstr>3. 콘텐트 프로바이더 ▶ 안드로이드 제공 콘텐트 프로바이더</vt:lpstr>
      <vt:lpstr>3. 콘텐트 프로바이더 ▶ 안드로이드 제공 콘텐트 프로바이더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103_03</cp:lastModifiedBy>
  <cp:revision>272</cp:revision>
  <dcterms:created xsi:type="dcterms:W3CDTF">2017-01-09T05:29:11Z</dcterms:created>
  <dcterms:modified xsi:type="dcterms:W3CDTF">2018-05-04T01:18:35Z</dcterms:modified>
</cp:coreProperties>
</file>