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29"/>
  </p:notesMasterIdLst>
  <p:handoutMasterIdLst>
    <p:handoutMasterId r:id="rId30"/>
  </p:handoutMasterIdLst>
  <p:sldIdLst>
    <p:sldId id="510" r:id="rId3"/>
    <p:sldId id="511" r:id="rId4"/>
    <p:sldId id="512" r:id="rId5"/>
    <p:sldId id="513" r:id="rId6"/>
    <p:sldId id="514" r:id="rId7"/>
    <p:sldId id="516" r:id="rId8"/>
    <p:sldId id="517" r:id="rId9"/>
    <p:sldId id="518" r:id="rId10"/>
    <p:sldId id="519" r:id="rId11"/>
    <p:sldId id="520" r:id="rId12"/>
    <p:sldId id="534" r:id="rId13"/>
    <p:sldId id="535" r:id="rId14"/>
    <p:sldId id="536" r:id="rId15"/>
    <p:sldId id="537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59" d="100"/>
          <a:sy n="59" d="100"/>
        </p:scale>
        <p:origin x="-80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6/14/2018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파일 처리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Android </a:t>
            </a:r>
            <a:r>
              <a:rPr lang="en-US" altLang="ko-KR" sz="1600" b="1" dirty="0"/>
              <a:t>Studio</a:t>
            </a:r>
            <a:r>
              <a:rPr lang="ko-KR" altLang="en-US" sz="1600" b="1" dirty="0"/>
              <a:t>에서 제공하는 </a:t>
            </a:r>
            <a:r>
              <a:rPr lang="en-US" altLang="ko-KR" sz="1600" b="1" dirty="0"/>
              <a:t>DDMS </a:t>
            </a:r>
            <a:r>
              <a:rPr lang="ko-KR" altLang="en-US" sz="1600" b="1" dirty="0" smtClean="0"/>
              <a:t>툴을 사용하여 일기가 쓰여진 파일 확인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232347" y="2717331"/>
            <a:ext cx="571500" cy="1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" y="1836442"/>
            <a:ext cx="3472480" cy="2701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8" y="1702647"/>
            <a:ext cx="3592008" cy="2727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11" y="4475285"/>
            <a:ext cx="378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</a:rPr>
              <a:t>파일 </a:t>
            </a:r>
            <a:r>
              <a:rPr lang="en-US" altLang="ko-KR" sz="1600" b="1" dirty="0">
                <a:latin typeface="맑은 고딕" pitchFamily="50" charset="-127"/>
              </a:rPr>
              <a:t>PC</a:t>
            </a:r>
            <a:r>
              <a:rPr lang="ko-KR" altLang="en-US" sz="1600" b="1" dirty="0">
                <a:latin typeface="맑은 고딕" pitchFamily="50" charset="-127"/>
              </a:rPr>
              <a:t>로 이동</a:t>
            </a:r>
            <a:endParaRPr lang="en-US" altLang="ko-KR" sz="1600" b="1" dirty="0">
              <a:latin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PC</a:t>
            </a:r>
            <a:r>
              <a:rPr lang="ko-KR" altLang="en-US" sz="1600" b="1" dirty="0"/>
              <a:t>로 가져올 파일을 선택하고 마우스 오른쪽 버튼을 클릭해서 </a:t>
            </a:r>
            <a:r>
              <a:rPr lang="en-US" altLang="ko-KR" sz="1600" b="1" dirty="0"/>
              <a:t>[Save As]</a:t>
            </a:r>
            <a:r>
              <a:rPr lang="ko-KR" altLang="en-US" sz="1600" b="1" dirty="0"/>
              <a:t>를 선택하고 </a:t>
            </a:r>
            <a:r>
              <a:rPr lang="en-US" altLang="ko-KR" sz="1600" b="1" dirty="0"/>
              <a:t>PC</a:t>
            </a:r>
            <a:r>
              <a:rPr lang="ko-KR" altLang="en-US" sz="1600" b="1" dirty="0"/>
              <a:t>의 폴더를 지정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93" y="4445191"/>
            <a:ext cx="3773059" cy="22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그래픽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캔버스와 페인트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화면에 도형을 그릴 때 사용되는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Canvas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Paint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/>
              <a:t>캔버스와 페인트 </a:t>
            </a:r>
            <a:endParaRPr lang="en-US" altLang="ko-KR" sz="2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/>
              <a:t>android.graphics.Canvas</a:t>
            </a:r>
            <a:r>
              <a:rPr lang="en-US" altLang="ko-KR" b="1" dirty="0"/>
              <a:t> </a:t>
            </a:r>
            <a:r>
              <a:rPr lang="ko-KR" altLang="en-US" b="1" dirty="0"/>
              <a:t>클래스의 점을 찍는 </a:t>
            </a:r>
            <a:r>
              <a:rPr lang="ko-KR" altLang="en-US" b="1" dirty="0" err="1"/>
              <a:t>메소드의</a:t>
            </a:r>
            <a:r>
              <a:rPr lang="ko-KR" altLang="en-US" b="1" dirty="0"/>
              <a:t> 원형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 smtClean="0"/>
              <a:t>android.graphics.Paint</a:t>
            </a:r>
            <a:r>
              <a:rPr lang="en-US" altLang="ko-KR" b="1" dirty="0" smtClean="0"/>
              <a:t> </a:t>
            </a:r>
            <a:r>
              <a:rPr lang="ko-KR" altLang="en-US" b="1" dirty="0"/>
              <a:t>클래스에서 색상을 지정하는 </a:t>
            </a:r>
            <a:r>
              <a:rPr lang="ko-KR" altLang="en-US" b="1" dirty="0" err="1"/>
              <a:t>메소드의</a:t>
            </a:r>
            <a:r>
              <a:rPr lang="ko-KR" altLang="en-US" b="1" dirty="0"/>
              <a:t> 원형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캔버스와 페인트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51" y="1918586"/>
            <a:ext cx="3710049" cy="2074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39" y="4858805"/>
            <a:ext cx="6446116" cy="532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57" y="6008651"/>
            <a:ext cx="6589280" cy="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캔버스와 페인트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그래픽을 표현할 때는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재정의하는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형태를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많이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캔버스와 페인트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41" t="4185" r="28959" b="4344"/>
          <a:stretch/>
        </p:blipFill>
        <p:spPr>
          <a:xfrm>
            <a:off x="1044180" y="1986697"/>
            <a:ext cx="5833872" cy="4394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그래픽 기본 </a:t>
            </a:r>
            <a:r>
              <a:rPr lang="en-US" altLang="ko-KR" sz="2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그래픽을 출력할 때는 주로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View.onDraw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오버라이딩해서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그래픽 처리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"/>
          <a:stretch/>
        </p:blipFill>
        <p:spPr>
          <a:xfrm>
            <a:off x="104838" y="2020824"/>
            <a:ext cx="4739235" cy="4251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571520" y="2504597"/>
            <a:ext cx="4645632" cy="4154766"/>
            <a:chOff x="4816537" y="1738755"/>
            <a:chExt cx="4362253" cy="41547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537" y="1738755"/>
              <a:ext cx="4362252" cy="214578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242" y="3825164"/>
              <a:ext cx="4343548" cy="2068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터치 이벤트</a:t>
            </a:r>
            <a:endParaRPr lang="en-US" altLang="ko-KR" sz="2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화면에 생성한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터치하면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Touch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이벤트가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오버라이드해서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코딩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터치 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57588" y="2228542"/>
            <a:ext cx="5580372" cy="4152786"/>
            <a:chOff x="442912" y="1900237"/>
            <a:chExt cx="8243888" cy="62411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900237"/>
              <a:ext cx="8229600" cy="3057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4902898"/>
              <a:ext cx="8220075" cy="323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7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800" b="1" dirty="0"/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/>
              <a:t>Java </a:t>
            </a:r>
            <a:r>
              <a:rPr lang="ko-KR" altLang="en-US" sz="1800" b="1" dirty="0"/>
              <a:t>코드로만 </a:t>
            </a:r>
            <a:r>
              <a:rPr lang="ko-KR" altLang="en-US" sz="1800" b="1" dirty="0" smtClean="0"/>
              <a:t>작성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/>
              <a:t>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88" y="1138808"/>
            <a:ext cx="26479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View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/>
              <a:t>MyGraphicView </a:t>
            </a:r>
            <a:r>
              <a:rPr lang="ko-KR" altLang="en-US" sz="1600" b="1" dirty="0" smtClean="0"/>
              <a:t>클래스를 만듦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 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057"/>
          <a:stretch/>
        </p:blipFill>
        <p:spPr>
          <a:xfrm>
            <a:off x="563313" y="1848895"/>
            <a:ext cx="6269566" cy="45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옵션 메뉴 작성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선 그리기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원 그리기 </a:t>
            </a:r>
            <a:r>
              <a:rPr lang="ko-KR" altLang="en-US" sz="1800" b="1" dirty="0" smtClean="0"/>
              <a:t>옵션 메뉴 만듦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항목을 </a:t>
            </a:r>
            <a:r>
              <a:rPr lang="ko-KR" altLang="en-US" sz="1800" b="1" dirty="0"/>
              <a:t>클릭하면 </a:t>
            </a:r>
            <a:r>
              <a:rPr lang="en-US" altLang="ko-KR" sz="1800" b="1" dirty="0" err="1"/>
              <a:t>curShape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변수에 선택한 </a:t>
            </a:r>
            <a:r>
              <a:rPr lang="ko-KR" altLang="en-US" sz="1800" b="1" dirty="0" smtClean="0"/>
              <a:t>전역상수를 대입</a:t>
            </a:r>
            <a:endParaRPr lang="en-US" altLang="ko-KR" sz="1800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 err="1"/>
              <a:t>onCreateOptionsMenu</a:t>
            </a:r>
            <a:r>
              <a:rPr lang="en-US" altLang="ko-KR" sz="1800" b="1" dirty="0"/>
              <a:t>( )</a:t>
            </a:r>
            <a:r>
              <a:rPr lang="ko-KR" altLang="en-US" sz="1800" b="1" dirty="0"/>
              <a:t>와 </a:t>
            </a:r>
            <a:r>
              <a:rPr lang="en-US" altLang="ko-KR" sz="1800" b="1" dirty="0" err="1" smtClean="0"/>
              <a:t>onOptionsItemSelected</a:t>
            </a:r>
            <a:r>
              <a:rPr lang="en-US" altLang="ko-KR" sz="1800" b="1" dirty="0"/>
              <a:t>( ) </a:t>
            </a:r>
            <a:r>
              <a:rPr lang="ko-KR" altLang="en-US" sz="1800" b="1" dirty="0" err="1" smtClean="0"/>
              <a:t>메소드</a:t>
            </a:r>
            <a:r>
              <a:rPr lang="ko-KR" altLang="en-US" sz="1800" b="1" dirty="0" smtClean="0"/>
              <a:t> 자동 완성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/>
              <a:t>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376"/>
          <a:stretch/>
        </p:blipFill>
        <p:spPr>
          <a:xfrm>
            <a:off x="827931" y="2502040"/>
            <a:ext cx="6105432" cy="39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MyGraphicView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클래스에 터치와 관련된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/>
              <a:t>MyGraphicView</a:t>
            </a:r>
            <a:r>
              <a:rPr lang="ko-KR" altLang="en-US" sz="1800" b="1" dirty="0"/>
              <a:t>의 전역변수 시작</a:t>
            </a:r>
            <a:r>
              <a:rPr lang="en-US" altLang="ko-KR" sz="1800" b="1" dirty="0"/>
              <a:t>x, </a:t>
            </a:r>
            <a:r>
              <a:rPr lang="ko-KR" altLang="en-US" sz="1800" b="1" dirty="0"/>
              <a:t>시작</a:t>
            </a:r>
            <a:r>
              <a:rPr lang="en-US" altLang="ko-KR" sz="1800" b="1" dirty="0"/>
              <a:t>y, </a:t>
            </a:r>
            <a:r>
              <a:rPr lang="ko-KR" altLang="en-US" sz="1800" b="1" dirty="0"/>
              <a:t>끝</a:t>
            </a:r>
            <a:r>
              <a:rPr lang="en-US" altLang="ko-KR" sz="1800" b="1" dirty="0"/>
              <a:t>x, </a:t>
            </a:r>
            <a:r>
              <a:rPr lang="ko-KR" altLang="en-US" sz="1800" b="1" dirty="0"/>
              <a:t>끝</a:t>
            </a:r>
            <a:r>
              <a:rPr lang="en-US" altLang="ko-KR" sz="1800" b="1" dirty="0"/>
              <a:t>y </a:t>
            </a:r>
            <a:r>
              <a:rPr lang="ko-KR" altLang="en-US" sz="1800" b="1" dirty="0"/>
              <a:t>및 반지름 변수를 </a:t>
            </a:r>
            <a:r>
              <a:rPr lang="ko-KR" altLang="en-US" sz="1800" b="1" dirty="0" smtClean="0"/>
              <a:t>선언</a:t>
            </a:r>
            <a:endParaRPr lang="en-US" altLang="ko-KR" sz="1800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 err="1"/>
              <a:t>onTouchEvent</a:t>
            </a:r>
            <a:r>
              <a:rPr lang="en-US" altLang="ko-KR" sz="1800" b="1" dirty="0"/>
              <a:t>( ) </a:t>
            </a:r>
            <a:r>
              <a:rPr lang="ko-KR" altLang="en-US" sz="1800" b="1" dirty="0" err="1" smtClean="0"/>
              <a:t>메소드</a:t>
            </a:r>
            <a:r>
              <a:rPr lang="ko-KR" altLang="en-US" sz="1800" b="1" dirty="0" smtClean="0"/>
              <a:t> 자동 완성 후 자동 완성 외의 코드 완성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/>
              <a:t>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143"/>
          <a:stretch/>
        </p:blipFill>
        <p:spPr>
          <a:xfrm>
            <a:off x="701764" y="2087645"/>
            <a:ext cx="5107113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내장 메모리 파일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앱을 종료하고 다시 실행할 때 사용한 곳에서 이어서 작업하고 싶은 경우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내장 메모리의 저장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/data/data/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/files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1942"/>
          <a:stretch/>
        </p:blipFill>
        <p:spPr>
          <a:xfrm>
            <a:off x="823845" y="2282721"/>
            <a:ext cx="8067675" cy="27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실제로 화면에 도형이 그려질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onDraw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/>
              <a:t>MyGraphicView</a:t>
            </a:r>
            <a:r>
              <a:rPr lang="ko-KR" altLang="en-US" sz="1800" b="1" dirty="0"/>
              <a:t>의 </a:t>
            </a:r>
            <a:r>
              <a:rPr lang="ko-KR" altLang="en-US" sz="1800" b="1" dirty="0" smtClean="0"/>
              <a:t>내부에 </a:t>
            </a:r>
            <a:r>
              <a:rPr lang="en-US" altLang="ko-KR" sz="1800" b="1" dirty="0" err="1"/>
              <a:t>onDraw</a:t>
            </a:r>
            <a:r>
              <a:rPr lang="en-US" altLang="ko-KR" sz="1800" b="1" dirty="0"/>
              <a:t>( )</a:t>
            </a:r>
            <a:r>
              <a:rPr lang="ko-KR" altLang="en-US" sz="1800" b="1" dirty="0"/>
              <a:t>를 </a:t>
            </a:r>
            <a:r>
              <a:rPr lang="ko-KR" altLang="en-US" sz="1800" b="1" dirty="0" smtClean="0"/>
              <a:t>자동 완성하고 </a:t>
            </a:r>
            <a:r>
              <a:rPr lang="ko-KR" altLang="en-US" sz="1800" b="1" dirty="0"/>
              <a:t>나머지를 </a:t>
            </a:r>
            <a:r>
              <a:rPr lang="ko-KR" altLang="en-US" sz="1800" b="1" dirty="0" smtClean="0"/>
              <a:t>코딩</a:t>
            </a:r>
            <a:endParaRPr lang="en-US" altLang="ko-KR" sz="1800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페인트에 선의 두께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채우기 여부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선의 색상을 </a:t>
            </a:r>
            <a:r>
              <a:rPr lang="ko-KR" altLang="en-US" sz="1800" b="1" dirty="0" smtClean="0"/>
              <a:t>지정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800" b="1" dirty="0" smtClean="0"/>
              <a:t>switch</a:t>
            </a:r>
            <a:r>
              <a:rPr lang="en-US" altLang="ko-KR" sz="1800" b="1" dirty="0"/>
              <a:t>( )~case</a:t>
            </a:r>
            <a:r>
              <a:rPr lang="ko-KR" altLang="en-US" sz="1800" b="1" dirty="0"/>
              <a:t>문으로 메뉴에서 선택한 내용에 따라 선 또는 원을 </a:t>
            </a:r>
            <a:r>
              <a:rPr lang="ko-KR" altLang="en-US" sz="1800" b="1" dirty="0" smtClean="0"/>
              <a:t>그림</a:t>
            </a:r>
            <a:endParaRPr lang="en-US" altLang="ko-KR" sz="18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/>
              <a:t>▶</a:t>
            </a:r>
            <a:r>
              <a:rPr lang="ko-KR" altLang="en-US" sz="2400" dirty="0"/>
              <a:t>터치 </a:t>
            </a:r>
            <a:r>
              <a:rPr lang="ko-KR" altLang="en-US" sz="2400" dirty="0" smtClean="0"/>
              <a:t>이벤트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509"/>
          <a:stretch/>
        </p:blipFill>
        <p:spPr>
          <a:xfrm>
            <a:off x="1219476" y="2676211"/>
            <a:ext cx="5490177" cy="38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ko-KR" altLang="en-US" dirty="0" smtClean="0"/>
              <a:t>▶</a:t>
            </a:r>
            <a:r>
              <a:rPr lang="ko-KR" altLang="en-US" sz="2400" dirty="0" smtClean="0"/>
              <a:t>터치 이벤트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72527"/>
            <a:ext cx="7753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15417" r="4680" b="28053"/>
          <a:stretch/>
        </p:blipFill>
        <p:spPr bwMode="auto">
          <a:xfrm>
            <a:off x="320842" y="1058779"/>
            <a:ext cx="8277726" cy="3882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19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15884" r="8411" b="26418"/>
          <a:stretch/>
        </p:blipFill>
        <p:spPr bwMode="auto">
          <a:xfrm>
            <a:off x="288758" y="978568"/>
            <a:ext cx="8373979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76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1310" y="485238"/>
            <a:ext cx="8640960" cy="5140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14552" r="28968" b="7895"/>
          <a:stretch/>
        </p:blipFill>
        <p:spPr bwMode="auto">
          <a:xfrm>
            <a:off x="320841" y="1010653"/>
            <a:ext cx="8021053" cy="5502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541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14250" r="21980" b="7964"/>
          <a:stretch/>
        </p:blipFill>
        <p:spPr bwMode="auto">
          <a:xfrm>
            <a:off x="401054" y="978567"/>
            <a:ext cx="7122694" cy="534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55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t="14483" r="6376" b="8899"/>
          <a:stretch/>
        </p:blipFill>
        <p:spPr bwMode="auto">
          <a:xfrm>
            <a:off x="368968" y="1187116"/>
            <a:ext cx="8149390" cy="5261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sz="26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85"/>
          <a:stretch/>
        </p:blipFill>
        <p:spPr>
          <a:xfrm>
            <a:off x="447195" y="1560944"/>
            <a:ext cx="8248650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5221" y="960373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33342" y="1366981"/>
            <a:ext cx="4347345" cy="3731491"/>
            <a:chOff x="609600" y="2138333"/>
            <a:chExt cx="4962379" cy="32261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6"/>
            <a:stretch/>
          </p:blipFill>
          <p:spPr>
            <a:xfrm>
              <a:off x="609600" y="2138333"/>
              <a:ext cx="4960727" cy="230524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26" y="4443579"/>
              <a:ext cx="4961353" cy="92090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389" y="2583258"/>
            <a:ext cx="4676611" cy="34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/>
              <a:t>화면 디자인 및 편집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데이트피커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, </a:t>
            </a:r>
            <a:r>
              <a:rPr lang="ko-KR" altLang="en-US" b="1" dirty="0"/>
              <a:t>버튼을 </a:t>
            </a:r>
            <a:r>
              <a:rPr lang="en-US" altLang="ko-KR" b="1" dirty="0"/>
              <a:t>1</a:t>
            </a:r>
            <a:r>
              <a:rPr lang="ko-KR" altLang="en-US" b="1" dirty="0"/>
              <a:t>개씩 생성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각 위젯의 </a:t>
            </a:r>
            <a:r>
              <a:rPr lang="en-US" altLang="ko-KR" b="1" dirty="0"/>
              <a:t>id</a:t>
            </a:r>
            <a:r>
              <a:rPr lang="ko-KR" altLang="en-US" b="1" dirty="0"/>
              <a:t>는 </a:t>
            </a:r>
            <a:r>
              <a:rPr lang="en-US" altLang="ko-KR" b="1" dirty="0"/>
              <a:t>datePicker1, </a:t>
            </a:r>
            <a:r>
              <a:rPr lang="en-US" altLang="ko-KR" b="1" dirty="0" err="1"/>
              <a:t>edtDiary</a:t>
            </a:r>
            <a:r>
              <a:rPr lang="en-US" altLang="ko-KR" b="1" dirty="0"/>
              <a:t>, </a:t>
            </a:r>
            <a:r>
              <a:rPr lang="en-US" altLang="ko-KR" b="1" dirty="0" err="1"/>
              <a:t>btnWrite</a:t>
            </a:r>
            <a:r>
              <a:rPr lang="ko-KR" altLang="en-US" b="1" dirty="0"/>
              <a:t>로 함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318"/>
          <a:stretch/>
        </p:blipFill>
        <p:spPr>
          <a:xfrm>
            <a:off x="6661056" y="774701"/>
            <a:ext cx="2389909" cy="3964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019"/>
          <a:stretch/>
        </p:blipFill>
        <p:spPr>
          <a:xfrm>
            <a:off x="551831" y="2604654"/>
            <a:ext cx="5179939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ko-KR" altLang="en-US" b="1" dirty="0" err="1"/>
              <a:t>위젯에</a:t>
            </a:r>
            <a:r>
              <a:rPr lang="ko-KR" altLang="en-US" b="1" dirty="0"/>
              <a:t> 대응할 </a:t>
            </a:r>
            <a:r>
              <a:rPr lang="ko-KR" altLang="en-US" b="1" dirty="0" err="1"/>
              <a:t>위젯</a:t>
            </a:r>
            <a:r>
              <a:rPr lang="ko-KR" altLang="en-US" b="1" dirty="0"/>
              <a:t> 변수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파일 </a:t>
            </a:r>
            <a:r>
              <a:rPr lang="ko-KR" altLang="en-US" b="1" dirty="0"/>
              <a:t>이름을 지정할 문자열 변수 </a:t>
            </a:r>
            <a:r>
              <a:rPr lang="en-US" altLang="ko-KR" b="1" dirty="0"/>
              <a:t>1</a:t>
            </a:r>
            <a:r>
              <a:rPr lang="ko-KR" altLang="en-US" b="1" dirty="0"/>
              <a:t>개 → 파일 이름은 </a:t>
            </a:r>
            <a:r>
              <a:rPr lang="ko-KR" altLang="en-US" b="1" dirty="0" smtClean="0"/>
              <a:t>“연</a:t>
            </a:r>
            <a:r>
              <a:rPr lang="en-US" altLang="ko-KR" b="1" dirty="0" smtClean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.txt”</a:t>
            </a:r>
            <a:r>
              <a:rPr lang="ko-KR" altLang="en-US" b="1" dirty="0"/>
              <a:t>로 </a:t>
            </a:r>
            <a:r>
              <a:rPr lang="ko-KR" altLang="en-US" b="1" dirty="0" smtClean="0"/>
              <a:t>지정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</a:t>
            </a:r>
            <a:r>
              <a:rPr lang="ko-KR" altLang="en-US" b="1" dirty="0"/>
              <a:t>변수에 </a:t>
            </a: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대입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49522" y="2530764"/>
            <a:ext cx="6310260" cy="3953163"/>
            <a:chOff x="558038" y="3122055"/>
            <a:chExt cx="8039100" cy="58855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5401"/>
            <a:stretch/>
          </p:blipFill>
          <p:spPr>
            <a:xfrm>
              <a:off x="571500" y="3122055"/>
              <a:ext cx="8001001" cy="9308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38" y="3940302"/>
              <a:ext cx="8039100" cy="506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881" y="904954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클래스를 </a:t>
            </a:r>
            <a:r>
              <a:rPr lang="ko-KR" altLang="en-US" b="1" dirty="0"/>
              <a:t>이용해 현재 날짜의 연</a:t>
            </a:r>
            <a:r>
              <a:rPr lang="en-US" altLang="ko-KR" b="1" dirty="0"/>
              <a:t>/</a:t>
            </a:r>
            <a:r>
              <a:rPr lang="ko-KR" altLang="en-US" b="1" dirty="0"/>
              <a:t>월</a:t>
            </a:r>
            <a:r>
              <a:rPr lang="en-US" altLang="ko-KR" b="1" dirty="0"/>
              <a:t>/</a:t>
            </a:r>
            <a:r>
              <a:rPr lang="ko-KR" altLang="en-US" b="1" dirty="0"/>
              <a:t>일을 구한 후에 </a:t>
            </a:r>
            <a:r>
              <a:rPr lang="ko-KR" altLang="en-US" b="1" dirty="0" err="1"/>
              <a:t>데이트피커를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데이트피커의</a:t>
            </a:r>
            <a:r>
              <a:rPr lang="ko-KR" altLang="en-US" b="1" dirty="0" smtClean="0"/>
              <a:t> </a:t>
            </a:r>
            <a:r>
              <a:rPr lang="ko-KR" altLang="en-US" b="1" dirty="0"/>
              <a:t>날짜가 변경되면 변경된 날짜에 해당하는 일기 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의 </a:t>
            </a:r>
            <a:r>
              <a:rPr lang="ko-KR" altLang="en-US" b="1" dirty="0" smtClean="0"/>
              <a:t>내용을 </a:t>
            </a:r>
            <a:r>
              <a:rPr lang="ko-KR" altLang="en-US" b="1" dirty="0" err="1" smtClean="0"/>
              <a:t>에디트텍스트에</a:t>
            </a:r>
            <a:r>
              <a:rPr lang="ko-KR" altLang="en-US" b="1" dirty="0" smtClean="0"/>
              <a:t> 보여줌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/>
          <a:stretch/>
        </p:blipFill>
        <p:spPr>
          <a:xfrm>
            <a:off x="168301" y="2817090"/>
            <a:ext cx="4919238" cy="3048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49" y="3623669"/>
            <a:ext cx="4228723" cy="29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4562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현재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을 읽어 </a:t>
            </a:r>
            <a:r>
              <a:rPr lang="ko-KR" altLang="en-US" b="1" dirty="0" smtClean="0"/>
              <a:t>일기 </a:t>
            </a:r>
            <a:r>
              <a:rPr lang="ko-KR" altLang="en-US" b="1" dirty="0"/>
              <a:t>내용을 반환하는 </a:t>
            </a:r>
            <a:r>
              <a:rPr lang="en-US" altLang="ko-KR" b="1" dirty="0" err="1"/>
              <a:t>readDiary</a:t>
            </a:r>
            <a:r>
              <a:rPr lang="en-US" altLang="ko-KR" b="1" dirty="0"/>
              <a:t>( 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/>
              <a:t>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564622" y="2004291"/>
            <a:ext cx="7249341" cy="4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맨 아래 </a:t>
            </a:r>
            <a:r>
              <a:rPr lang="ko-KR" altLang="en-US" b="1" dirty="0"/>
              <a:t>버튼을 클릭했을 때 동작하는 내용을 </a:t>
            </a:r>
            <a:r>
              <a:rPr lang="en-US" altLang="ko-KR" b="1" dirty="0" err="1"/>
              <a:t>onCreate</a:t>
            </a:r>
            <a:r>
              <a:rPr lang="en-US" altLang="ko-KR" b="1" dirty="0"/>
              <a:t>( ) </a:t>
            </a:r>
            <a:r>
              <a:rPr lang="ko-KR" altLang="en-US" b="1" dirty="0"/>
              <a:t>내부에 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34741" y="257175"/>
            <a:ext cx="8640960" cy="514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739"/>
          <a:stretch/>
        </p:blipFill>
        <p:spPr>
          <a:xfrm>
            <a:off x="535848" y="1856508"/>
            <a:ext cx="8329444" cy="45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544</Words>
  <Application>Microsoft Office PowerPoint</Application>
  <PresentationFormat>화면 슬라이드 쇼(4:3)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2_Office 테마</vt:lpstr>
      <vt:lpstr>원본</vt:lpstr>
      <vt:lpstr>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그래픽</vt:lpstr>
      <vt:lpstr>그래픽 ▶캔버스와 페인트 기본</vt:lpstr>
      <vt:lpstr>그래픽 ▶캔버스와 페인트 기본</vt:lpstr>
      <vt:lpstr>그래픽 ▶그래픽 처리 기본</vt:lpstr>
      <vt:lpstr>그래픽 ▶터치 이벤트</vt:lpstr>
      <vt:lpstr>그래픽 ▶터치 이벤트</vt:lpstr>
      <vt:lpstr>1. 그래픽 ▶터치 이벤트</vt:lpstr>
      <vt:lpstr>그래픽 ▶터치 이벤트</vt:lpstr>
      <vt:lpstr>그래픽 ▶터치 이벤트</vt:lpstr>
      <vt:lpstr>그래픽 ▶터치 이벤트</vt:lpstr>
      <vt:lpstr>그래픽 ▶터치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Windows 사용자</cp:lastModifiedBy>
  <cp:revision>270</cp:revision>
  <dcterms:created xsi:type="dcterms:W3CDTF">2017-01-09T05:29:11Z</dcterms:created>
  <dcterms:modified xsi:type="dcterms:W3CDTF">2018-06-14T10:31:42Z</dcterms:modified>
</cp:coreProperties>
</file>