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29"/>
  </p:notesMasterIdLst>
  <p:handoutMasterIdLst>
    <p:handoutMasterId r:id="rId30"/>
  </p:handoutMasterIdLst>
  <p:sldIdLst>
    <p:sldId id="510" r:id="rId3"/>
    <p:sldId id="534" r:id="rId4"/>
    <p:sldId id="515" r:id="rId5"/>
    <p:sldId id="516" r:id="rId6"/>
    <p:sldId id="535" r:id="rId7"/>
    <p:sldId id="519" r:id="rId8"/>
    <p:sldId id="520" r:id="rId9"/>
    <p:sldId id="521" r:id="rId10"/>
    <p:sldId id="541" r:id="rId11"/>
    <p:sldId id="539" r:id="rId12"/>
    <p:sldId id="537" r:id="rId13"/>
    <p:sldId id="538" r:id="rId14"/>
    <p:sldId id="528" r:id="rId15"/>
    <p:sldId id="532" r:id="rId16"/>
    <p:sldId id="524" r:id="rId17"/>
    <p:sldId id="525" r:id="rId18"/>
    <p:sldId id="526" r:id="rId19"/>
    <p:sldId id="542" r:id="rId20"/>
    <p:sldId id="550" r:id="rId21"/>
    <p:sldId id="551" r:id="rId22"/>
    <p:sldId id="552" r:id="rId23"/>
    <p:sldId id="553" r:id="rId24"/>
    <p:sldId id="554" r:id="rId25"/>
    <p:sldId id="555" r:id="rId26"/>
    <p:sldId id="543" r:id="rId27"/>
    <p:sldId id="54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82" d="100"/>
          <a:sy n="82" d="100"/>
        </p:scale>
        <p:origin x="-150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6/17/2018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6/17/2018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5" r:id="rId13"/>
    <p:sldLayoutId id="2147483697" r:id="rId14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404" r="10890" b="2053"/>
          <a:stretch/>
        </p:blipFill>
        <p:spPr>
          <a:xfrm>
            <a:off x="532435" y="1128657"/>
            <a:ext cx="2581155" cy="51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80292" y="1421750"/>
            <a:ext cx="6875585" cy="4959578"/>
            <a:chOff x="-422031" y="517675"/>
            <a:chExt cx="7719647" cy="607753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25474" t="24927" r="12651" b="13597"/>
            <a:stretch/>
          </p:blipFill>
          <p:spPr>
            <a:xfrm>
              <a:off x="-246184" y="774701"/>
              <a:ext cx="7543800" cy="582050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-422031" y="517675"/>
              <a:ext cx="3727939" cy="2735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63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Singer_item.xml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39615" y="1793631"/>
            <a:ext cx="7789985" cy="4725054"/>
            <a:chOff x="123092" y="1481347"/>
            <a:chExt cx="8194431" cy="517801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26346" t="26041" r="13798" b="13411"/>
            <a:stretch/>
          </p:blipFill>
          <p:spPr>
            <a:xfrm>
              <a:off x="392197" y="1481347"/>
              <a:ext cx="7925326" cy="517801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3092" y="1481347"/>
              <a:ext cx="2708912" cy="206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96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만들기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14184" r="40838" b="36030"/>
          <a:stretch/>
        </p:blipFill>
        <p:spPr bwMode="auto">
          <a:xfrm>
            <a:off x="228601" y="974035"/>
            <a:ext cx="5367130" cy="34190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t="47325" r="45042" b="22427"/>
          <a:stretch/>
        </p:blipFill>
        <p:spPr bwMode="auto">
          <a:xfrm>
            <a:off x="4134677" y="3896140"/>
            <a:ext cx="4870174" cy="2077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035" y="5049078"/>
            <a:ext cx="22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Getter/setter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4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만들기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" t="13460" r="3323" b="17796"/>
          <a:stretch/>
        </p:blipFill>
        <p:spPr bwMode="auto">
          <a:xfrm>
            <a:off x="298175" y="924340"/>
            <a:ext cx="7394712" cy="3946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" t="37339" r="55340" b="24742"/>
          <a:stretch/>
        </p:blipFill>
        <p:spPr bwMode="auto">
          <a:xfrm>
            <a:off x="4224131" y="4253948"/>
            <a:ext cx="3846444" cy="26040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13749" r="13832" b="24453"/>
          <a:stretch/>
        </p:blipFill>
        <p:spPr bwMode="auto">
          <a:xfrm>
            <a:off x="228600" y="1113182"/>
            <a:ext cx="7712765" cy="4244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69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만들기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14762" r="4059" b="18230"/>
          <a:stretch/>
        </p:blipFill>
        <p:spPr bwMode="auto">
          <a:xfrm>
            <a:off x="109330" y="1083365"/>
            <a:ext cx="8478079" cy="4601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33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만들기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" t="15486" r="39367" b="29663"/>
          <a:stretch/>
        </p:blipFill>
        <p:spPr bwMode="auto">
          <a:xfrm>
            <a:off x="251520" y="1052736"/>
            <a:ext cx="5009321" cy="37669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" t="46747" r="27807" b="15769"/>
          <a:stretch/>
        </p:blipFill>
        <p:spPr bwMode="auto">
          <a:xfrm>
            <a:off x="4025349" y="4641575"/>
            <a:ext cx="4581938" cy="18427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04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>
            <a:normAutofit/>
          </a:bodyPr>
          <a:lstStyle/>
          <a:p>
            <a:r>
              <a:rPr lang="ko-KR" altLang="en-US" sz="1800" b="0" dirty="0" smtClean="0"/>
              <a:t>고객 리스트 뷰를 만들고 리스트의 항목을 클릭하면 클릭한 정보가 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새로운 대화상자가 나오도록 한다</a:t>
            </a:r>
            <a:r>
              <a:rPr lang="en-US" altLang="ko-KR" sz="1800" b="0" dirty="0" smtClean="0"/>
              <a:t>.</a:t>
            </a:r>
          </a:p>
          <a:p>
            <a:r>
              <a:rPr lang="ko-KR" altLang="en-US" sz="1800" b="0" dirty="0" err="1" smtClean="0"/>
              <a:t>리스트뷰에</a:t>
            </a:r>
            <a:r>
              <a:rPr lang="ko-KR" altLang="en-US" sz="1800" b="0" dirty="0" smtClean="0"/>
              <a:t> </a:t>
            </a:r>
            <a:r>
              <a:rPr lang="ko-KR" altLang="en-US" sz="1800" b="0" dirty="0"/>
              <a:t>있는 아이템을 하나 </a:t>
            </a:r>
            <a:r>
              <a:rPr lang="ko-KR" altLang="en-US" sz="1800" b="0" dirty="0" smtClean="0"/>
              <a:t>클릭하면 </a:t>
            </a:r>
            <a:r>
              <a:rPr lang="ko-KR" altLang="en-US" sz="1800" b="0" dirty="0"/>
              <a:t>선택된 고객의 이름이 상단에 표시된다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 smtClean="0"/>
              <a:t>하단의 </a:t>
            </a:r>
            <a:r>
              <a:rPr lang="ko-KR" altLang="en-US" sz="1800" b="0" dirty="0"/>
              <a:t>“추가” 버튼을 누르면 입력한 정보를 이용하여 고객정보가 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err="1" smtClean="0"/>
              <a:t>리스트뷰에</a:t>
            </a:r>
            <a:r>
              <a:rPr lang="ko-KR" altLang="en-US" sz="1800" b="0" dirty="0" smtClean="0"/>
              <a:t> </a:t>
            </a:r>
            <a:r>
              <a:rPr lang="ko-KR" altLang="en-US" sz="1800" b="0" dirty="0"/>
              <a:t>추가되도록 한다</a:t>
            </a:r>
            <a:r>
              <a:rPr lang="en-US" altLang="ko-KR" sz="1800" b="0" dirty="0"/>
              <a:t>.</a:t>
            </a:r>
            <a:endParaRPr lang="ko-KR" altLang="en-US" sz="1800" b="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만들기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수정하기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120899" y="3201217"/>
            <a:ext cx="2641600" cy="2057400"/>
            <a:chOff x="1194776" y="3717032"/>
            <a:chExt cx="2641600" cy="2057400"/>
          </a:xfrm>
        </p:grpSpPr>
        <p:grpSp>
          <p:nvGrpSpPr>
            <p:cNvPr id="6" name="그룹 5"/>
            <p:cNvGrpSpPr/>
            <p:nvPr/>
          </p:nvGrpSpPr>
          <p:grpSpPr>
            <a:xfrm>
              <a:off x="1194776" y="3717032"/>
              <a:ext cx="2641600" cy="2057400"/>
              <a:chOff x="6388100" y="1955800"/>
              <a:chExt cx="2641600" cy="2057400"/>
            </a:xfrm>
          </p:grpSpPr>
          <p:pic>
            <p:nvPicPr>
              <p:cNvPr id="7173" name="Picture 5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885" t="59707" r="32031" b="13003"/>
              <a:stretch/>
            </p:blipFill>
            <p:spPr bwMode="auto">
              <a:xfrm>
                <a:off x="6388100" y="2120900"/>
                <a:ext cx="2641600" cy="1892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6388100" y="1955800"/>
                <a:ext cx="1144472" cy="609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1194776" y="4468125"/>
              <a:ext cx="1070133" cy="1277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&lt;</a:t>
              </a:r>
              <a:r>
                <a:rPr lang="ko-KR" altLang="en-US" sz="1100" dirty="0" err="1" smtClean="0">
                  <a:solidFill>
                    <a:srgbClr val="FF0000"/>
                  </a:solidFill>
                </a:rPr>
                <a:t>고개정보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&gt;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43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ko-KR" altLang="en-US" dirty="0"/>
              <a:t>활용 ▶</a:t>
            </a:r>
            <a:r>
              <a:rPr lang="en-US" altLang="ko-KR" dirty="0"/>
              <a:t>SQLite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028" t="33437" r="51962" b="26656"/>
          <a:stretch/>
        </p:blipFill>
        <p:spPr>
          <a:xfrm>
            <a:off x="251520" y="1052736"/>
            <a:ext cx="3325091" cy="4731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2972" t="32512" r="6826" b="23575"/>
          <a:stretch/>
        </p:blipFill>
        <p:spPr>
          <a:xfrm>
            <a:off x="3576611" y="774701"/>
            <a:ext cx="3505681" cy="57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간의 화면 전환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943" r="11135"/>
          <a:stretch/>
        </p:blipFill>
        <p:spPr>
          <a:xfrm>
            <a:off x="405113" y="1021253"/>
            <a:ext cx="2060294" cy="40764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9667" r="10697"/>
          <a:stretch/>
        </p:blipFill>
        <p:spPr>
          <a:xfrm>
            <a:off x="2980481" y="1222836"/>
            <a:ext cx="1951426" cy="38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5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ko-KR" altLang="en-US" dirty="0"/>
              <a:t>활용 ▶</a:t>
            </a:r>
            <a:r>
              <a:rPr lang="en-US" altLang="ko-KR" dirty="0"/>
              <a:t>SQLite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287" t="16487" r="52788" b="36363"/>
          <a:stretch/>
        </p:blipFill>
        <p:spPr>
          <a:xfrm>
            <a:off x="251520" y="774701"/>
            <a:ext cx="6800444" cy="6016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4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ko-KR" altLang="en-US" dirty="0"/>
              <a:t>활용 ▶</a:t>
            </a:r>
            <a:r>
              <a:rPr lang="en-US" altLang="ko-KR" dirty="0"/>
              <a:t>SQLite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69" t="16487" r="41804" b="39445"/>
          <a:stretch/>
        </p:blipFill>
        <p:spPr>
          <a:xfrm>
            <a:off x="251520" y="914399"/>
            <a:ext cx="8295094" cy="49322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296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ko-KR" altLang="en-US" dirty="0"/>
              <a:t>활용 ▶</a:t>
            </a:r>
            <a:r>
              <a:rPr lang="en-US" altLang="ko-KR" dirty="0"/>
              <a:t>SQLite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8672" t="18028" r="52078" b="17719"/>
          <a:stretch/>
        </p:blipFill>
        <p:spPr>
          <a:xfrm>
            <a:off x="251520" y="1052737"/>
            <a:ext cx="5775208" cy="53285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4368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ko-KR" altLang="en-US" dirty="0"/>
              <a:t>활용 ▶</a:t>
            </a:r>
            <a:r>
              <a:rPr lang="en-US" altLang="ko-KR" dirty="0"/>
              <a:t>SQLite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749" t="15870" r="45729" b="36672"/>
          <a:stretch/>
        </p:blipFill>
        <p:spPr>
          <a:xfrm>
            <a:off x="403919" y="1052736"/>
            <a:ext cx="7382335" cy="5642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078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ko-KR" altLang="en-US" dirty="0"/>
              <a:t>활용 ▶</a:t>
            </a:r>
            <a:r>
              <a:rPr lang="en-US" altLang="ko-KR" dirty="0"/>
              <a:t>SQLite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633" t="43143" r="41457" b="19568"/>
          <a:stretch/>
        </p:blipFill>
        <p:spPr>
          <a:xfrm>
            <a:off x="251520" y="1052736"/>
            <a:ext cx="8640000" cy="5328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86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6543"/>
          <a:stretch/>
        </p:blipFill>
        <p:spPr>
          <a:xfrm>
            <a:off x="376171" y="1063842"/>
            <a:ext cx="5940136" cy="31724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405" y="2952272"/>
            <a:ext cx="3448050" cy="2343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89" y="5295422"/>
            <a:ext cx="7524750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92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0" y="894255"/>
            <a:ext cx="7853603" cy="54362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17225" y="6145873"/>
            <a:ext cx="68753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레코드를 삽입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  <a:r>
              <a:rPr lang="en-US" altLang="ko-KR" dirty="0"/>
              <a:t>/</a:t>
            </a:r>
            <a:r>
              <a:rPr lang="ko-KR" altLang="en-US" dirty="0"/>
              <a:t>갱신</a:t>
            </a:r>
            <a:r>
              <a:rPr lang="en-US" altLang="ko-KR" dirty="0"/>
              <a:t>/</a:t>
            </a:r>
            <a:r>
              <a:rPr lang="ko-KR" altLang="en-US" dirty="0"/>
              <a:t>삭제 코드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0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774701"/>
            <a:ext cx="7772400" cy="5606627"/>
            <a:chOff x="251520" y="1477108"/>
            <a:chExt cx="6958172" cy="49042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26778" t="26412" r="10336" b="14340"/>
            <a:stretch/>
          </p:blipFill>
          <p:spPr>
            <a:xfrm>
              <a:off x="650631" y="1582382"/>
              <a:ext cx="6559061" cy="479894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51520" y="1477108"/>
              <a:ext cx="3353326" cy="1987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Activity_login.xml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en-US" altLang="ko-KR" dirty="0"/>
              <a:t> </a:t>
            </a:r>
            <a:r>
              <a:rPr lang="ko-KR" altLang="en-US" dirty="0" smtClean="0"/>
              <a:t>간에 </a:t>
            </a:r>
            <a:r>
              <a:rPr lang="ko-KR" altLang="en-US" dirty="0"/>
              <a:t>화면 전환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2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1052736"/>
            <a:ext cx="8189095" cy="5529644"/>
            <a:chOff x="251520" y="1705708"/>
            <a:chExt cx="6272372" cy="46756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26347" t="26598" r="13653" b="12668"/>
            <a:stretch/>
          </p:blipFill>
          <p:spPr>
            <a:xfrm>
              <a:off x="773723" y="1861363"/>
              <a:ext cx="5750169" cy="451996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51520" y="1705708"/>
              <a:ext cx="3142311" cy="2011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Activity_menu.xml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액티비티</a:t>
            </a:r>
            <a:r>
              <a:rPr lang="en-US" altLang="ko-KR" dirty="0"/>
              <a:t> </a:t>
            </a:r>
            <a:r>
              <a:rPr lang="ko-KR" altLang="en-US" dirty="0"/>
              <a:t>간에 화면 전환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액티비트</a:t>
            </a:r>
            <a:r>
              <a:rPr lang="ko-KR" altLang="en-US" dirty="0"/>
              <a:t> 간에 화면 전환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8654" t="16197" r="45962" b="73959"/>
          <a:stretch/>
        </p:blipFill>
        <p:spPr>
          <a:xfrm>
            <a:off x="439615" y="1178167"/>
            <a:ext cx="6014604" cy="1811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99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액티비트</a:t>
            </a:r>
            <a:r>
              <a:rPr lang="ko-KR" altLang="en-US" dirty="0"/>
              <a:t> 간에 화면 전환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" t="15184" r="23168" b="13337"/>
          <a:stretch/>
        </p:blipFill>
        <p:spPr bwMode="auto">
          <a:xfrm>
            <a:off x="382571" y="1022857"/>
            <a:ext cx="7568733" cy="52162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27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액티비트</a:t>
            </a:r>
            <a:r>
              <a:rPr lang="ko-KR" altLang="en-US" dirty="0"/>
              <a:t> 간에 화면 전환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" t="13549" r="21641" b="39499"/>
          <a:stretch/>
        </p:blipFill>
        <p:spPr bwMode="auto">
          <a:xfrm>
            <a:off x="242026" y="1059651"/>
            <a:ext cx="7267074" cy="322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52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액티비트</a:t>
            </a:r>
            <a:r>
              <a:rPr lang="ko-KR" altLang="en-US" dirty="0"/>
              <a:t> 간에 화면 전환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19855" r="58955" b="64961"/>
          <a:stretch/>
        </p:blipFill>
        <p:spPr bwMode="auto">
          <a:xfrm>
            <a:off x="465222" y="1331495"/>
            <a:ext cx="3753852" cy="1042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16421" r="23371" b="12800"/>
          <a:stretch/>
        </p:blipFill>
        <p:spPr bwMode="auto">
          <a:xfrm>
            <a:off x="257371" y="1093128"/>
            <a:ext cx="6994718" cy="4795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43284" r="50000" b="35459"/>
          <a:stretch/>
        </p:blipFill>
        <p:spPr bwMode="auto">
          <a:xfrm>
            <a:off x="4539524" y="5158234"/>
            <a:ext cx="4572000" cy="1459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05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5" y="3361980"/>
            <a:ext cx="6152819" cy="301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19" y="1052736"/>
            <a:ext cx="8640961" cy="5328592"/>
          </a:xfrm>
        </p:spPr>
        <p:txBody>
          <a:bodyPr>
            <a:normAutofit/>
          </a:bodyPr>
          <a:lstStyle/>
          <a:p>
            <a:r>
              <a:rPr lang="ko-KR" altLang="en-US" sz="1800" b="0" dirty="0" err="1" smtClean="0"/>
              <a:t>앱을</a:t>
            </a:r>
            <a:r>
              <a:rPr lang="ko-KR" altLang="en-US" sz="1800" b="0" dirty="0" smtClean="0"/>
              <a:t> </a:t>
            </a:r>
            <a:r>
              <a:rPr lang="ko-KR" altLang="en-US" sz="1800" b="0" dirty="0"/>
              <a:t>시작하면 로그인 화면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메인 </a:t>
            </a:r>
            <a:r>
              <a:rPr lang="ko-KR" altLang="en-US" sz="1800" b="0" dirty="0" err="1"/>
              <a:t>액티비티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이 뜨고</a:t>
            </a:r>
            <a:r>
              <a:rPr lang="en-US" altLang="ko-KR" sz="1800" b="0" dirty="0"/>
              <a:t>, </a:t>
            </a:r>
            <a:endParaRPr lang="en-US" altLang="ko-KR" sz="1800" b="0" dirty="0" smtClean="0"/>
          </a:p>
          <a:p>
            <a:r>
              <a:rPr lang="ko-KR" altLang="en-US" sz="1800" b="0" dirty="0" smtClean="0"/>
              <a:t>두 </a:t>
            </a:r>
            <a:r>
              <a:rPr lang="ko-KR" altLang="en-US" sz="1800" b="0" dirty="0"/>
              <a:t>개의 입력상자가 있어 아이디와 비밀번호를 </a:t>
            </a:r>
            <a:r>
              <a:rPr lang="ko-KR" altLang="en-US" sz="1800" b="0" dirty="0" err="1" smtClean="0"/>
              <a:t>입력받을</a:t>
            </a:r>
            <a:r>
              <a:rPr lang="ko-KR" altLang="en-US" sz="1800" b="0" dirty="0" smtClean="0"/>
              <a:t> </a:t>
            </a:r>
            <a:r>
              <a:rPr lang="ko-KR" altLang="en-US" sz="1800" b="0" dirty="0"/>
              <a:t>수 있고 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하나의 </a:t>
            </a:r>
            <a:r>
              <a:rPr lang="ko-KR" altLang="en-US" sz="1800" b="0" dirty="0"/>
              <a:t>버튼이 </a:t>
            </a:r>
            <a:r>
              <a:rPr lang="ko-KR" altLang="en-US" sz="1800" b="0" dirty="0" smtClean="0"/>
              <a:t>있어 메뉴 </a:t>
            </a:r>
            <a:r>
              <a:rPr lang="ko-KR" altLang="en-US" sz="1800" b="0" dirty="0" err="1"/>
              <a:t>액티비티로</a:t>
            </a:r>
            <a:r>
              <a:rPr lang="ko-KR" altLang="en-US" sz="1800" b="0" dirty="0"/>
              <a:t> </a:t>
            </a:r>
            <a:r>
              <a:rPr lang="ko-KR" altLang="en-US" sz="1800" b="0" dirty="0" smtClean="0"/>
              <a:t>넘어가도록 한다</a:t>
            </a:r>
            <a:r>
              <a:rPr lang="en-US" altLang="ko-KR" sz="1800" b="0" dirty="0" smtClean="0"/>
              <a:t>. </a:t>
            </a:r>
          </a:p>
          <a:p>
            <a:r>
              <a:rPr lang="ko-KR" altLang="en-US" sz="1800" b="0" dirty="0" smtClean="0"/>
              <a:t>메뉴 </a:t>
            </a:r>
            <a:r>
              <a:rPr lang="ko-KR" altLang="en-US" sz="1800" b="0" dirty="0"/>
              <a:t>화면으로 넘어오면 로그인한 사람의 정보를 사용해 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“</a:t>
            </a:r>
            <a:r>
              <a:rPr lang="en-US" altLang="ko-KR" sz="1800" b="0" dirty="0"/>
              <a:t>OOO</a:t>
            </a:r>
            <a:r>
              <a:rPr lang="ko-KR" altLang="en-US" sz="1800" b="0" dirty="0"/>
              <a:t>님 환영합니다</a:t>
            </a:r>
            <a:r>
              <a:rPr lang="en-US" altLang="ko-KR" sz="1800" b="0" dirty="0"/>
              <a:t>.”</a:t>
            </a:r>
            <a:r>
              <a:rPr lang="ko-KR" altLang="en-US" sz="1800" b="0" dirty="0"/>
              <a:t>라는 </a:t>
            </a:r>
            <a:r>
              <a:rPr lang="ko-KR" altLang="en-US" sz="1800" b="0" dirty="0" smtClean="0"/>
              <a:t>글자가 메뉴 화면의 </a:t>
            </a:r>
            <a:r>
              <a:rPr lang="ko-KR" altLang="en-US" sz="1800" b="0" dirty="0"/>
              <a:t>위쪽에 보이도록 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 smtClean="0"/>
              <a:t>메뉴 </a:t>
            </a:r>
            <a:r>
              <a:rPr lang="ko-KR" altLang="en-US" sz="1800" b="0" dirty="0"/>
              <a:t>화면에는 하나의 </a:t>
            </a:r>
            <a:r>
              <a:rPr lang="ko-KR" altLang="en-US" sz="1800" b="0" dirty="0" err="1" smtClean="0"/>
              <a:t>텍스트뷰와</a:t>
            </a:r>
            <a:r>
              <a:rPr lang="ko-KR" altLang="en-US" sz="1800" b="0" dirty="0" smtClean="0"/>
              <a:t> </a:t>
            </a:r>
            <a:r>
              <a:rPr lang="ko-KR" altLang="en-US" sz="1800" b="0" dirty="0"/>
              <a:t>세 개의 메뉴용 버튼 그리고 돌아가기 버튼을 추가한다</a:t>
            </a:r>
            <a:r>
              <a:rPr lang="en-US" altLang="ko-KR" sz="1800" b="0" dirty="0"/>
              <a:t>. </a:t>
            </a:r>
            <a:endParaRPr lang="en-US" altLang="ko-KR" sz="1800" b="0" dirty="0" smtClean="0"/>
          </a:p>
          <a:p>
            <a:r>
              <a:rPr lang="ko-KR" altLang="en-US" sz="1800" b="0" dirty="0" smtClean="0"/>
              <a:t>메뉴 </a:t>
            </a:r>
            <a:r>
              <a:rPr lang="ko-KR" altLang="en-US" sz="1800" b="0" dirty="0"/>
              <a:t>화면의 버튼을 누르면 각각의 화면으로 이동하고 각각의 화면 이름을 </a:t>
            </a:r>
            <a:r>
              <a:rPr lang="en-US" altLang="ko-KR" sz="1800" b="0" dirty="0" err="1" smtClean="0"/>
              <a:t>CustomerActivity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ProductActivity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RevenueActivity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로 만든 후 </a:t>
            </a:r>
            <a:r>
              <a:rPr lang="ko-KR" altLang="en-US" sz="1800" b="0" dirty="0" err="1" smtClean="0"/>
              <a:t>각각돌아가기</a:t>
            </a:r>
            <a:r>
              <a:rPr lang="ko-KR" altLang="en-US" sz="1800" b="0" dirty="0" smtClean="0"/>
              <a:t> </a:t>
            </a:r>
            <a:r>
              <a:rPr lang="ko-KR" altLang="en-US" sz="1800" b="0" dirty="0"/>
              <a:t>버튼을 추가한다</a:t>
            </a:r>
            <a:r>
              <a:rPr lang="en-US" altLang="ko-KR" sz="1800" b="0" dirty="0"/>
              <a:t>. </a:t>
            </a:r>
            <a:endParaRPr lang="en-US" altLang="ko-KR" sz="1800" b="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액티비트</a:t>
            </a:r>
            <a:r>
              <a:rPr lang="ko-KR" altLang="en-US" dirty="0" smtClean="0"/>
              <a:t> 간에 화면 전환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72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2410</TotalTime>
  <Words>144</Words>
  <Application>Microsoft Office PowerPoint</Application>
  <PresentationFormat>화면 슬라이드 쇼(4:3)</PresentationFormat>
  <Paragraphs>41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2_Office 테마</vt:lpstr>
      <vt:lpstr>원본</vt:lpstr>
      <vt:lpstr>복습</vt:lpstr>
      <vt:lpstr>액티비티 간의 화면 전환 (복습)</vt:lpstr>
      <vt:lpstr>액티비티 간에 화면 전환 </vt:lpstr>
      <vt:lpstr>액티비티 간에 화면 전환 </vt:lpstr>
      <vt:lpstr>액티비트 간에 화면 전환 </vt:lpstr>
      <vt:lpstr>액티비트 간에 화면 전환 </vt:lpstr>
      <vt:lpstr>액티비트 간에 화면 전환 </vt:lpstr>
      <vt:lpstr>액티비트 간에 화면 전환 </vt:lpstr>
      <vt:lpstr>액티비트 간에 화면 전환 (수정하기)</vt:lpstr>
      <vt:lpstr>리스트 만들기</vt:lpstr>
      <vt:lpstr>리스트 만들기</vt:lpstr>
      <vt:lpstr>리스트 만들기</vt:lpstr>
      <vt:lpstr>리스트 만들기 </vt:lpstr>
      <vt:lpstr>리스트 만들기 </vt:lpstr>
      <vt:lpstr>리스트 만들기</vt:lpstr>
      <vt:lpstr>리스트 만들기 </vt:lpstr>
      <vt:lpstr>리스트 만들기 </vt:lpstr>
      <vt:lpstr>리스트 만들기 (수정하기)</vt:lpstr>
      <vt:lpstr>SQLite 활용 ▶SQLite 프로그래밍</vt:lpstr>
      <vt:lpstr>SQLite 활용 ▶SQLite 프로그래밍</vt:lpstr>
      <vt:lpstr>SQLite 활용 ▶SQLite 프로그래밍</vt:lpstr>
      <vt:lpstr>SQLite 활용 ▶SQLite 프로그래밍</vt:lpstr>
      <vt:lpstr>SQLite 활용 ▶SQLite 프로그래밍</vt:lpstr>
      <vt:lpstr>SQLite 활용 ▶SQLite 프로그래밍</vt:lpstr>
      <vt:lpstr>SQLite 사용</vt:lpstr>
      <vt:lpstr>SQLite 사용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Windows User</cp:lastModifiedBy>
  <cp:revision>284</cp:revision>
  <dcterms:created xsi:type="dcterms:W3CDTF">2017-01-09T05:29:11Z</dcterms:created>
  <dcterms:modified xsi:type="dcterms:W3CDTF">2018-06-17T05:51:30Z</dcterms:modified>
</cp:coreProperties>
</file>