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37"/>
  </p:notesMasterIdLst>
  <p:handoutMasterIdLst>
    <p:handoutMasterId r:id="rId38"/>
  </p:handoutMasterIdLst>
  <p:sldIdLst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32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07687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33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05197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34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77321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5/4/2018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파일 처리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맨 아래 </a:t>
            </a:r>
            <a:r>
              <a:rPr lang="ko-KR" altLang="en-US" sz="1600" b="1" dirty="0"/>
              <a:t>버튼을 클릭했을 때 동작하는 내용을 </a:t>
            </a:r>
            <a:r>
              <a:rPr lang="en-US" altLang="ko-KR" sz="1600" b="1" dirty="0" err="1"/>
              <a:t>onCreate</a:t>
            </a:r>
            <a:r>
              <a:rPr lang="en-US" altLang="ko-KR" sz="1600" b="1" dirty="0"/>
              <a:t>( ) </a:t>
            </a:r>
            <a:r>
              <a:rPr lang="ko-KR" altLang="en-US" sz="1600" b="1" dirty="0"/>
              <a:t>내부에 완성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7" y="1971215"/>
            <a:ext cx="6604525" cy="38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 실행 및 결과 확인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Android </a:t>
            </a:r>
            <a:r>
              <a:rPr lang="en-US" altLang="ko-KR" sz="1600" b="1" dirty="0"/>
              <a:t>Studio</a:t>
            </a:r>
            <a:r>
              <a:rPr lang="ko-KR" altLang="en-US" sz="1600" b="1" dirty="0"/>
              <a:t>에서 제공하는 </a:t>
            </a:r>
            <a:r>
              <a:rPr lang="en-US" altLang="ko-KR" sz="1600" b="1" dirty="0"/>
              <a:t>DDMS </a:t>
            </a:r>
            <a:r>
              <a:rPr lang="ko-KR" altLang="en-US" sz="1600" b="1" dirty="0" smtClean="0"/>
              <a:t>툴을 사용하여 일기가 쓰여진 파일 확인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4232347" y="3705622"/>
            <a:ext cx="571500" cy="11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1" y="2132006"/>
            <a:ext cx="4074936" cy="31700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016" y="2191438"/>
            <a:ext cx="3909335" cy="29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PC</a:t>
            </a:r>
            <a:r>
              <a:rPr lang="ko-KR" altLang="en-US" sz="1600" b="1" dirty="0"/>
              <a:t>로 가져올 파일을 </a:t>
            </a:r>
            <a:r>
              <a:rPr lang="ko-KR" altLang="en-US" sz="1600" b="1" dirty="0" smtClean="0"/>
              <a:t>선택하고 마우스 </a:t>
            </a:r>
            <a:r>
              <a:rPr lang="ko-KR" altLang="en-US" sz="1600" b="1" dirty="0"/>
              <a:t>오른쪽 버튼을 </a:t>
            </a:r>
            <a:r>
              <a:rPr lang="ko-KR" altLang="en-US" sz="1600" b="1" dirty="0" smtClean="0"/>
              <a:t>클릭해서 </a:t>
            </a:r>
            <a:r>
              <a:rPr lang="en-US" altLang="ko-KR" sz="1600" b="1" dirty="0"/>
              <a:t>[Save As]</a:t>
            </a:r>
            <a:r>
              <a:rPr lang="ko-KR" altLang="en-US" sz="1600" b="1" dirty="0"/>
              <a:t>를 선택하고 </a:t>
            </a:r>
            <a:r>
              <a:rPr lang="en-US" altLang="ko-KR" sz="1600" b="1" dirty="0"/>
              <a:t>PC</a:t>
            </a:r>
            <a:r>
              <a:rPr lang="ko-KR" altLang="en-US" sz="1600" b="1" dirty="0"/>
              <a:t>의 폴더를 지정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06" y="2287878"/>
            <a:ext cx="52101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202436"/>
            <a:ext cx="7658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폴더 파일 처리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/res/raw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폴더에 필요한 파일을 저장해서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openRaw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Resource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사용해서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접근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InputStream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클래스 사용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/res/raw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프로젝트에 포함된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폴더이므로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전용만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39" y="2556969"/>
            <a:ext cx="2838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폴더 파일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읽기 예제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res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폴더에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폴더를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생성하고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임의의 내용을 입력한 *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.txt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복사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71007" y="2173982"/>
            <a:ext cx="8201025" cy="3086100"/>
            <a:chOff x="471487" y="2562225"/>
            <a:chExt cx="8201025" cy="30861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" y="2562225"/>
              <a:ext cx="8191500" cy="17335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87" y="4295775"/>
              <a:ext cx="8201025" cy="1352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53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raw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폴더 파일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읽기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기본 ▶</a:t>
            </a:r>
            <a:r>
              <a:rPr lang="en-US" altLang="ko-KR" sz="2400" dirty="0" smtClean="0"/>
              <a:t>raw </a:t>
            </a:r>
            <a:r>
              <a:rPr lang="ko-KR" altLang="en-US" sz="2400" dirty="0" smtClean="0"/>
              <a:t>폴더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97" y="1892877"/>
            <a:ext cx="6243205" cy="48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가상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카드 확인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MP3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파일처럼 여러 응용 프로그램에서 사용되는 경우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카드에 저장해 활용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안드로이드는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카드에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저장된 데이터에 특별한 인증 절차 없이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접근 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AVD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이름을 선택하고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Edit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카드를 확인 가능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1" y="2670028"/>
            <a:ext cx="6801323" cy="30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카드에서 파일 읽기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기본적인 경로는 내장 메모리에서 파일을 읽을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때와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뱔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차이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Device File Explorer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sdcard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폴더 또는</a:t>
            </a:r>
            <a:r>
              <a:rPr lang="en-US" b="1" dirty="0" smtClean="0"/>
              <a:t>/storage/emulated/0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폴더에 텍스트 파일 올림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  <a:r>
              <a:rPr lang="en-US" altLang="ko-KR" sz="2400" dirty="0" smtClean="0"/>
              <a:t>[1/3]</a:t>
            </a:r>
            <a:r>
              <a:rPr lang="ko-KR" altLang="en-US" sz="2400" dirty="0" smtClean="0"/>
              <a:t>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11" y="2999194"/>
            <a:ext cx="6817066" cy="35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카드에서 파일 읽기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AndroidManifest.xml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카드를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사용할 수 있도록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퍼미션을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지정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9457"/>
            <a:ext cx="8191500" cy="62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36142"/>
            <a:ext cx="8210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내장 메모리 파일 처리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앱을 종료하고 다시 실행할 때 사용한 곳에서 이어서 작업하고 싶은 경우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내장 메모리의 저장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위치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/data/data/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/files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폴더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763012"/>
            <a:ext cx="80676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카드에서 파일 읽기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카드에서 파일 읽기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0" y="1736906"/>
            <a:ext cx="4990785" cy="46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카드에 폴더 및 파일 생성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Environment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클래스의 정적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이용해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카드의 동작 여부 및 관련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폴더 경로 구함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 폴더 및 파일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6" y="2307332"/>
            <a:ext cx="7724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카드에 폴더 및 파일 생성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en-US" altLang="ko-KR" sz="2400" dirty="0" smtClean="0"/>
              <a:t>SD </a:t>
            </a:r>
            <a:r>
              <a:rPr lang="ko-KR" altLang="en-US" sz="2400" dirty="0" smtClean="0"/>
              <a:t>카드에 폴더 및 파일 생성하기</a:t>
            </a:r>
            <a:r>
              <a:rPr lang="en-US" altLang="ko-KR" sz="2400" dirty="0" smtClean="0"/>
              <a:t>[2/2]</a:t>
            </a:r>
            <a:r>
              <a:rPr lang="ko-KR" altLang="en-US" sz="2400" dirty="0" smtClean="0"/>
              <a:t>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74" y="1913826"/>
            <a:ext cx="4796477" cy="33179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95" y="4461091"/>
            <a:ext cx="4766905" cy="21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목록은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File.listFiles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메소드를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ko-KR" altLang="en-US" sz="2200" dirty="0" smtClean="0"/>
              <a:t>특정 폴더의 하위 폴더 및 파일 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305050"/>
            <a:ext cx="77057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특정 폴더의 하위 폴더 및 파일 목록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응용 ▶</a:t>
            </a:r>
            <a:r>
              <a:rPr lang="ko-KR" altLang="en-US" sz="2200" dirty="0" smtClean="0"/>
              <a:t>특정 </a:t>
            </a:r>
            <a:r>
              <a:rPr lang="ko-KR" altLang="en-US" sz="2200" dirty="0"/>
              <a:t>폴더의 하위 폴더 및 </a:t>
            </a:r>
            <a:r>
              <a:rPr lang="ko-KR" altLang="en-US" sz="2200" dirty="0" smtClean="0"/>
              <a:t>파일 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09" y="1903493"/>
            <a:ext cx="5066880" cy="47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 이름 </a:t>
            </a:r>
            <a:r>
              <a:rPr lang="en-US" altLang="ko-KR" sz="1600" b="1" dirty="0" smtClean="0"/>
              <a:t>: Project8_2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패키지 이름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com.cookandroid.project8_2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스크린샷 2017-02-28 오전 1.08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90" y="2309573"/>
            <a:ext cx="2820827" cy="3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/>
              <a:t>커스텀</a:t>
            </a:r>
            <a:r>
              <a:rPr lang="ko-KR" altLang="en-US" sz="1600" b="1" dirty="0"/>
              <a:t> </a:t>
            </a:r>
            <a:r>
              <a:rPr lang="ko-KR" altLang="en-US" sz="1600" b="1" dirty="0" err="1" smtClean="0"/>
              <a:t>위젯</a:t>
            </a:r>
            <a:r>
              <a:rPr lang="en-US" altLang="ko-KR" sz="1600" b="1" dirty="0" smtClean="0"/>
              <a:t>(</a:t>
            </a:r>
            <a:r>
              <a:rPr lang="en-US" altLang="ko-KR" sz="1600" b="1" dirty="0"/>
              <a:t>Custom </a:t>
            </a:r>
            <a:r>
              <a:rPr lang="en-US" altLang="ko-KR" sz="1600" b="1" dirty="0" smtClean="0"/>
              <a:t>Widget</a:t>
            </a:r>
            <a:r>
              <a:rPr lang="en-US" altLang="ko-KR" sz="1600" b="1" dirty="0"/>
              <a:t>)</a:t>
            </a:r>
            <a:r>
              <a:rPr lang="ko-KR" altLang="en-US" sz="1600" b="1" dirty="0" smtClean="0"/>
              <a:t>을 </a:t>
            </a:r>
            <a:r>
              <a:rPr lang="ko-KR" altLang="en-US" sz="1600" b="1" dirty="0"/>
              <a:t>직접 만들어 </a:t>
            </a:r>
            <a:r>
              <a:rPr lang="en-US" altLang="ko-KR" sz="1600" b="1" dirty="0"/>
              <a:t>activity_main.xml</a:t>
            </a:r>
            <a:r>
              <a:rPr lang="ko-KR" altLang="en-US" sz="1600" b="1" dirty="0"/>
              <a:t>에 넣어 사용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0" y="2054539"/>
            <a:ext cx="6604525" cy="36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생성된 </a:t>
            </a:r>
            <a:r>
              <a:rPr lang="en-US" sz="1600" b="1" dirty="0"/>
              <a:t>public class </a:t>
            </a:r>
            <a:r>
              <a:rPr lang="en-US" sz="1600" b="1" dirty="0" err="1"/>
              <a:t>myPictureView와</a:t>
            </a:r>
            <a:r>
              <a:rPr lang="en-US" sz="1600" b="1" dirty="0"/>
              <a:t> { 사이에 extends </a:t>
            </a:r>
            <a:r>
              <a:rPr lang="en-US" sz="1600" b="1" dirty="0" err="1"/>
              <a:t>View를</a:t>
            </a:r>
            <a:r>
              <a:rPr lang="en-US" sz="1600" b="1" dirty="0"/>
              <a:t> </a:t>
            </a:r>
            <a:r>
              <a:rPr lang="ko-KR" altLang="en-US" sz="1600" b="1" dirty="0" smtClean="0"/>
              <a:t>코딩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0" y="1929282"/>
            <a:ext cx="74961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onDraw( ) </a:t>
            </a:r>
            <a:r>
              <a:rPr lang="ko-KR" altLang="en-US" sz="1600" b="1" dirty="0" err="1"/>
              <a:t>메소드를</a:t>
            </a:r>
            <a:r>
              <a:rPr lang="ko-KR" altLang="en-US" sz="1600" b="1" dirty="0"/>
              <a:t> </a:t>
            </a:r>
            <a:r>
              <a:rPr lang="ko-KR" altLang="en-US" sz="1600" b="1" dirty="0" err="1" smtClean="0"/>
              <a:t>오버라이딩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06" y="1847360"/>
            <a:ext cx="5617675" cy="41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activity_main.xml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가로 레이아웃에 버튼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 생성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커스텀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위젯인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myPictureView</a:t>
            </a:r>
            <a:r>
              <a:rPr lang="ko-KR" altLang="en-US" sz="1400" b="1" dirty="0"/>
              <a:t>를 </a:t>
            </a:r>
            <a:r>
              <a:rPr lang="ko-KR" altLang="en-US" sz="1400" b="1" dirty="0" smtClean="0"/>
              <a:t>생성</a:t>
            </a:r>
            <a:endParaRPr lang="en-US" altLang="ko-KR" sz="14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위젯의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이름은 </a:t>
            </a:r>
            <a:r>
              <a:rPr lang="en-US" altLang="ko-KR" sz="1400" b="1" dirty="0" err="1"/>
              <a:t>btnPrev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btnNext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myPictureView1</a:t>
            </a:r>
            <a:endParaRPr lang="en-US" altLang="ko-KR" sz="14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2" y="2708314"/>
            <a:ext cx="4675159" cy="29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파일 처리 기본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933575"/>
            <a:ext cx="8248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그림 파일을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SD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카드에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넣어둠</a:t>
            </a:r>
            <a:endParaRPr lang="en-US" altLang="ko-KR" sz="14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68" y="1612007"/>
            <a:ext cx="5334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25500" lvl="2" indent="-285750">
              <a:buFont typeface="Wingdings" panose="05000000000000000000" pitchFamily="2" charset="2"/>
              <a:buChar char="ü"/>
            </a:pPr>
            <a:r>
              <a:rPr lang="en-US" altLang="ko-KR" sz="1400" b="1" dirty="0"/>
              <a:t>activity_main.xml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 </a:t>
            </a:r>
            <a:r>
              <a:rPr lang="ko-KR" altLang="en-US" sz="1400" b="1" dirty="0" err="1"/>
              <a:t>위젯에</a:t>
            </a:r>
            <a:r>
              <a:rPr lang="ko-KR" altLang="en-US" sz="1400" b="1" dirty="0"/>
              <a:t> 대응할 </a:t>
            </a:r>
            <a:r>
              <a:rPr lang="ko-KR" altLang="en-US" sz="1400" b="1" dirty="0" err="1"/>
              <a:t>위젯</a:t>
            </a:r>
            <a:r>
              <a:rPr lang="ko-KR" altLang="en-US" sz="1400" b="1" dirty="0"/>
              <a:t> 변수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</a:t>
            </a:r>
          </a:p>
          <a:p>
            <a:pPr marL="825500" lvl="2" indent="-285750">
              <a:buFont typeface="Wingdings" panose="05000000000000000000" pitchFamily="2" charset="2"/>
              <a:buChar char="ü"/>
            </a:pPr>
            <a:r>
              <a:rPr lang="en-US" altLang="ko-KR" sz="1400" b="1" dirty="0" smtClean="0"/>
              <a:t>SD </a:t>
            </a:r>
            <a:r>
              <a:rPr lang="ko-KR" altLang="en-US" sz="1400" b="1" dirty="0" smtClean="0"/>
              <a:t>카드에서 </a:t>
            </a:r>
            <a:r>
              <a:rPr lang="ko-KR" altLang="en-US" sz="1400" b="1" dirty="0"/>
              <a:t>읽어올 이미지 파일 배열과 파일명 문자열 변수</a:t>
            </a:r>
          </a:p>
          <a:p>
            <a:pPr marL="825500" lvl="2" indent="-28575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위젯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변수에 </a:t>
            </a:r>
            <a:r>
              <a:rPr lang="en-US" altLang="ko-KR" sz="1400" b="1" dirty="0"/>
              <a:t>activity_main.xml </a:t>
            </a:r>
            <a:r>
              <a:rPr lang="ko-KR" altLang="en-US" sz="1400" b="1" dirty="0" err="1"/>
              <a:t>위젯</a:t>
            </a:r>
            <a:r>
              <a:rPr lang="ko-KR" altLang="en-US" sz="1400" b="1" dirty="0"/>
              <a:t> 대입</a:t>
            </a:r>
            <a:endParaRPr lang="en-US" altLang="ko-KR" sz="14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73351"/>
            <a:ext cx="5070764" cy="18643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45" y="3841265"/>
            <a:ext cx="5070763" cy="23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SD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카드의</a:t>
            </a:r>
            <a:r>
              <a:rPr lang="en-US" sz="1600" b="1" dirty="0" smtClean="0"/>
              <a:t> </a:t>
            </a:r>
            <a:r>
              <a:rPr lang="en-US" sz="1600" b="1" dirty="0"/>
              <a:t>/</a:t>
            </a:r>
            <a:r>
              <a:rPr lang="en-US" sz="1600" b="1" dirty="0" smtClean="0"/>
              <a:t>storage/emulated/0/Pictures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폴더에서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파일을 읽어오고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첫 번째 파일을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커스텀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위젯에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sz="14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12" y="2130760"/>
            <a:ext cx="7273636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버튼을 클릭하면 동작하는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리스너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4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 descr="스크린샷 2017-02-28 오전 1.32.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1" y="1528681"/>
            <a:ext cx="4376503" cy="2486473"/>
          </a:xfrm>
          <a:prstGeom prst="rect">
            <a:avLst/>
          </a:prstGeom>
        </p:spPr>
      </p:pic>
      <p:pic>
        <p:nvPicPr>
          <p:cNvPr id="11" name="Picture 10" descr="스크린샷 2017-02-28 오전 1.32.27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1" y="4293189"/>
            <a:ext cx="4351898" cy="14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 처리 응용 ▶</a:t>
            </a:r>
            <a:r>
              <a:rPr lang="ko-KR" altLang="en-US" sz="2200" dirty="0"/>
              <a:t>특정 폴더의 하위 폴더 및 파일 </a:t>
            </a:r>
            <a:r>
              <a:rPr lang="ko-KR" altLang="en-US" sz="2200" dirty="0" smtClean="0"/>
              <a:t>목록</a:t>
            </a:r>
            <a:r>
              <a:rPr lang="en-US" altLang="ko-KR" sz="2200" dirty="0" smtClean="0"/>
              <a:t>[12/12]</a:t>
            </a:r>
            <a:r>
              <a:rPr lang="ko-KR" altLang="en-US" sz="2200" dirty="0" smtClean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181100"/>
            <a:ext cx="8220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파일 처리 기본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처리 기본 ▶</a:t>
            </a:r>
            <a:r>
              <a:rPr lang="ko-KR" altLang="en-US" sz="2400" dirty="0" smtClean="0"/>
              <a:t>내장 메모리 파일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05825" y="2069523"/>
            <a:ext cx="4133467" cy="3097916"/>
            <a:chOff x="609600" y="1934441"/>
            <a:chExt cx="4962379" cy="34300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934441"/>
              <a:ext cx="4960727" cy="250913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626" y="4443579"/>
              <a:ext cx="4961353" cy="920901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347" y="2304374"/>
            <a:ext cx="4268753" cy="271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프로젝트 생성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 이름 </a:t>
            </a:r>
            <a:r>
              <a:rPr lang="en-US" altLang="ko-KR" sz="1600" b="1" dirty="0" smtClean="0"/>
              <a:t>: Project8_1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패키지 이름 </a:t>
            </a:r>
            <a:r>
              <a:rPr lang="en-US" altLang="ko-KR" sz="1600" b="1" dirty="0"/>
              <a:t>: </a:t>
            </a:r>
            <a:r>
              <a:rPr lang="en-US" altLang="ko-KR" sz="1600" b="1" dirty="0" smtClean="0"/>
              <a:t>com.cookandroid.project8_1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1" y="2103737"/>
            <a:ext cx="2389909" cy="42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데이트피커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에디트텍스트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버튼을 </a:t>
            </a:r>
            <a:r>
              <a:rPr lang="en-US" altLang="ko-KR" sz="1600" b="1" dirty="0"/>
              <a:t>1</a:t>
            </a:r>
            <a:r>
              <a:rPr lang="ko-KR" altLang="en-US" sz="1600" b="1" dirty="0" smtClean="0"/>
              <a:t>개씩 생성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각 </a:t>
            </a:r>
            <a:r>
              <a:rPr lang="ko-KR" altLang="en-US" sz="1600" b="1" dirty="0" err="1"/>
              <a:t>위젯의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datePicker1, </a:t>
            </a:r>
            <a:r>
              <a:rPr lang="en-US" altLang="ko-KR" sz="1600" b="1" dirty="0" err="1"/>
              <a:t>edtDiary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btnWrite</a:t>
            </a:r>
            <a:r>
              <a:rPr lang="ko-KR" altLang="en-US" sz="1600" b="1" dirty="0"/>
              <a:t>로 함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2" y="2242386"/>
            <a:ext cx="6612396" cy="36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개 </a:t>
            </a:r>
            <a:r>
              <a:rPr lang="ko-KR" altLang="en-US" sz="1600" b="1" dirty="0" err="1"/>
              <a:t>위젯에</a:t>
            </a:r>
            <a:r>
              <a:rPr lang="ko-KR" altLang="en-US" sz="1600" b="1" dirty="0"/>
              <a:t> 대응할 </a:t>
            </a:r>
            <a:r>
              <a:rPr lang="ko-KR" altLang="en-US" sz="1600" b="1" dirty="0" err="1"/>
              <a:t>위젯</a:t>
            </a:r>
            <a:r>
              <a:rPr lang="ko-KR" altLang="en-US" sz="1600" b="1" dirty="0"/>
              <a:t> 변수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파일 </a:t>
            </a:r>
            <a:r>
              <a:rPr lang="ko-KR" altLang="en-US" sz="1600" b="1" dirty="0"/>
              <a:t>이름을 지정할 문자열 변수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 → 파일 이름은 </a:t>
            </a:r>
            <a:r>
              <a:rPr lang="ko-KR" altLang="en-US" sz="1600" b="1" dirty="0" smtClean="0"/>
              <a:t>“연</a:t>
            </a:r>
            <a:r>
              <a:rPr lang="en-US" altLang="ko-KR" sz="1600" b="1" dirty="0" smtClean="0"/>
              <a:t>_</a:t>
            </a:r>
            <a:r>
              <a:rPr lang="ko-KR" altLang="en-US" sz="1600" b="1" dirty="0"/>
              <a:t>월</a:t>
            </a:r>
            <a:r>
              <a:rPr lang="en-US" altLang="ko-KR" sz="1600" b="1" dirty="0"/>
              <a:t>_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.txt”</a:t>
            </a:r>
            <a:r>
              <a:rPr lang="ko-KR" altLang="en-US" sz="1600" b="1" dirty="0"/>
              <a:t>로 </a:t>
            </a:r>
            <a:r>
              <a:rPr lang="ko-KR" altLang="en-US" sz="1600" b="1" dirty="0" smtClean="0"/>
              <a:t>지정</a:t>
            </a:r>
            <a:endParaRPr lang="en-US" altLang="ko-KR" sz="1600" b="1" dirty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위젯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변수에 </a:t>
            </a:r>
            <a:r>
              <a:rPr lang="en-US" altLang="ko-KR" sz="1600" b="1" dirty="0"/>
              <a:t>activity_main.xml</a:t>
            </a:r>
            <a:r>
              <a:rPr lang="ko-KR" altLang="en-US" sz="1600" b="1" dirty="0"/>
              <a:t>의 </a:t>
            </a:r>
            <a:r>
              <a:rPr lang="ko-KR" altLang="en-US" sz="1600" b="1" dirty="0" err="1" smtClean="0"/>
              <a:t>위젯</a:t>
            </a:r>
            <a:r>
              <a:rPr lang="ko-KR" altLang="en-US" sz="1600" b="1" dirty="0" smtClean="0"/>
              <a:t> 대입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40285" y="2536585"/>
            <a:ext cx="4537863" cy="3501145"/>
            <a:chOff x="558038" y="2805112"/>
            <a:chExt cx="8039100" cy="620249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00" y="2805112"/>
              <a:ext cx="8001000" cy="12477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38" y="3940302"/>
              <a:ext cx="8039100" cy="506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78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/>
              <a:t>Calendar </a:t>
            </a:r>
            <a:r>
              <a:rPr lang="ko-KR" altLang="en-US" sz="1600" b="1" dirty="0" smtClean="0"/>
              <a:t>클래스를 </a:t>
            </a:r>
            <a:r>
              <a:rPr lang="ko-KR" altLang="en-US" sz="1600" b="1" dirty="0"/>
              <a:t>이용해 현재 날짜의 연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월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일을 구한 후에 </a:t>
            </a:r>
            <a:r>
              <a:rPr lang="ko-KR" altLang="en-US" sz="1600" b="1" dirty="0" err="1"/>
              <a:t>데이트피커를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초기화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/>
              <a:t>데이트피커의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날짜가 변경되면 변경된 날짜에 해당하는 일기 파일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연</a:t>
            </a:r>
            <a:r>
              <a:rPr lang="en-US" altLang="ko-KR" sz="1600" b="1" dirty="0"/>
              <a:t>_</a:t>
            </a:r>
            <a:r>
              <a:rPr lang="ko-KR" altLang="en-US" sz="1600" b="1" dirty="0"/>
              <a:t>월</a:t>
            </a:r>
            <a:r>
              <a:rPr lang="en-US" altLang="ko-KR" sz="1600" b="1" dirty="0"/>
              <a:t>_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.txt)</a:t>
            </a:r>
            <a:r>
              <a:rPr lang="ko-KR" altLang="en-US" sz="1600" b="1" dirty="0"/>
              <a:t>의 </a:t>
            </a:r>
            <a:endParaRPr lang="en-US" altLang="ko-KR" sz="1600" b="1" dirty="0" smtClean="0"/>
          </a:p>
          <a:p>
            <a:pPr marL="539750" lvl="2" indent="0">
              <a:buNone/>
            </a:pPr>
            <a:r>
              <a:rPr lang="en-US" altLang="ko-KR" sz="1600" b="1" dirty="0"/>
              <a:t>	</a:t>
            </a:r>
            <a:r>
              <a:rPr lang="ko-KR" altLang="en-US" sz="1600" b="1" dirty="0" smtClean="0"/>
              <a:t>내용을 </a:t>
            </a:r>
            <a:r>
              <a:rPr lang="ko-KR" altLang="en-US" sz="1600" b="1" dirty="0" err="1" smtClean="0"/>
              <a:t>에디트텍스트에</a:t>
            </a:r>
            <a:r>
              <a:rPr lang="ko-KR" altLang="en-US" sz="1600" b="1" dirty="0" smtClean="0"/>
              <a:t> 보여줌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2" y="2484495"/>
            <a:ext cx="4218618" cy="23240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35" y="2676480"/>
            <a:ext cx="4228723" cy="213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744562" cy="5328592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현재 </a:t>
            </a:r>
            <a:r>
              <a:rPr lang="ko-KR" altLang="en-US" sz="1600" b="1" dirty="0" smtClean="0"/>
              <a:t>날짜 </a:t>
            </a:r>
            <a:r>
              <a:rPr lang="ko-KR" altLang="en-US" sz="1600" b="1" dirty="0"/>
              <a:t>파일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연</a:t>
            </a:r>
            <a:r>
              <a:rPr lang="en-US" altLang="ko-KR" sz="1600" b="1" dirty="0"/>
              <a:t>_</a:t>
            </a:r>
            <a:r>
              <a:rPr lang="ko-KR" altLang="en-US" sz="1600" b="1" dirty="0"/>
              <a:t>월</a:t>
            </a:r>
            <a:r>
              <a:rPr lang="en-US" altLang="ko-KR" sz="1600" b="1" dirty="0"/>
              <a:t>_</a:t>
            </a:r>
            <a:r>
              <a:rPr lang="ko-KR" altLang="en-US" sz="1600" b="1" dirty="0"/>
              <a:t>일</a:t>
            </a:r>
            <a:r>
              <a:rPr lang="en-US" altLang="ko-KR" sz="1600" b="1" dirty="0"/>
              <a:t>.txt)</a:t>
            </a:r>
            <a:r>
              <a:rPr lang="ko-KR" altLang="en-US" sz="1600" b="1" dirty="0"/>
              <a:t>을 읽어 </a:t>
            </a:r>
            <a:r>
              <a:rPr lang="ko-KR" altLang="en-US" sz="1600" b="1" dirty="0" smtClean="0"/>
              <a:t>일기 </a:t>
            </a:r>
            <a:r>
              <a:rPr lang="ko-KR" altLang="en-US" sz="1600" b="1" dirty="0"/>
              <a:t>내용을 반환하는 </a:t>
            </a:r>
            <a:r>
              <a:rPr lang="en-US" altLang="ko-KR" sz="1600" b="1" dirty="0" err="1"/>
              <a:t>readDiary</a:t>
            </a:r>
            <a:r>
              <a:rPr lang="en-US" altLang="ko-KR" sz="1600" b="1" dirty="0"/>
              <a:t>( ) </a:t>
            </a:r>
            <a:r>
              <a:rPr lang="ko-KR" altLang="en-US" sz="1600" b="1" dirty="0" err="1" smtClean="0"/>
              <a:t>메소드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완성</a:t>
            </a:r>
            <a:endParaRPr lang="en-US" altLang="ko-KR" sz="1600" b="1" dirty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처리 기본 ▶</a:t>
            </a:r>
            <a:r>
              <a:rPr lang="ko-KR" altLang="en-US" sz="2400" dirty="0"/>
              <a:t>내장 메모리 파일 </a:t>
            </a:r>
            <a:r>
              <a:rPr lang="ko-KR" altLang="en-US" sz="2400" dirty="0" smtClean="0"/>
              <a:t>처리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42" y="2068721"/>
            <a:ext cx="6004114" cy="39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2141</TotalTime>
  <Words>917</Words>
  <Application>Microsoft Office PowerPoint</Application>
  <PresentationFormat>화면 슬라이드 쇼(4:3)</PresentationFormat>
  <Paragraphs>110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9" baseType="lpstr">
      <vt:lpstr>HY견명조</vt:lpstr>
      <vt:lpstr>HY나무L</vt:lpstr>
      <vt:lpstr>HY헤드라인M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▶내장 메모리 파일 처리</vt:lpstr>
      <vt:lpstr>1. 파일 처리 기본 ▶raw 폴더 파일 처리</vt:lpstr>
      <vt:lpstr>1. 파일 처리 기본 ▶raw 폴더 파일 처리</vt:lpstr>
      <vt:lpstr>1. 파일 처리 기본 ▶raw 폴더 파일 처리</vt:lpstr>
      <vt:lpstr>2. 파일 처리 응용</vt:lpstr>
      <vt:lpstr>2. 파일 처리 응용 ▶SD 카드에서 파일 읽기[1/3]  </vt:lpstr>
      <vt:lpstr>2. 파일 처리 응용 ▶SD 카드에서 파일 읽기</vt:lpstr>
      <vt:lpstr>2. 파일 처리 응용 ▶SD 카드에서 파일 읽기</vt:lpstr>
      <vt:lpstr>2. 파일 처리 응용 ▶SD 카드에 폴더 및 파일 생성하기</vt:lpstr>
      <vt:lpstr>2. 파일 처리 응용 ▶SD 카드에 폴더 및 파일 생성하기[2/2]  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</vt:lpstr>
      <vt:lpstr>2. 파일 처리 응용 ▶특정 폴더의 하위 폴더 및 파일 목록[12/12]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103_03</cp:lastModifiedBy>
  <cp:revision>262</cp:revision>
  <dcterms:created xsi:type="dcterms:W3CDTF">2017-01-09T05:29:11Z</dcterms:created>
  <dcterms:modified xsi:type="dcterms:W3CDTF">2018-05-04T01:13:43Z</dcterms:modified>
</cp:coreProperties>
</file>