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16" r:id="rId2"/>
  </p:sldMasterIdLst>
  <p:notesMasterIdLst>
    <p:notesMasterId r:id="rId20"/>
  </p:notesMasterIdLst>
  <p:handoutMasterIdLst>
    <p:handoutMasterId r:id="rId21"/>
  </p:handoutMasterIdLst>
  <p:sldIdLst>
    <p:sldId id="358" r:id="rId3"/>
    <p:sldId id="463" r:id="rId4"/>
    <p:sldId id="466" r:id="rId5"/>
    <p:sldId id="467" r:id="rId6"/>
    <p:sldId id="468" r:id="rId7"/>
    <p:sldId id="474" r:id="rId8"/>
    <p:sldId id="475" r:id="rId9"/>
    <p:sldId id="476" r:id="rId10"/>
    <p:sldId id="477" r:id="rId11"/>
    <p:sldId id="464" r:id="rId12"/>
    <p:sldId id="470" r:id="rId13"/>
    <p:sldId id="469" r:id="rId14"/>
    <p:sldId id="434" r:id="rId15"/>
    <p:sldId id="465" r:id="rId16"/>
    <p:sldId id="471" r:id="rId17"/>
    <p:sldId id="472" r:id="rId18"/>
    <p:sldId id="4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26" y="12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EDC508C-CC5F-4539-B857-10658B5980CA}" type="datetime1">
              <a:rPr lang="ko-KR" altLang="en-US"/>
              <a:pPr lvl="0">
                <a:defRPr/>
              </a:pPr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CE6E168-50D6-4097-A48B-B0DD76DC31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9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4C9EC8-2009-4890-843E-AC122F09E04A}" type="datetime1">
              <a:rPr lang="ko-KR" altLang="en-US"/>
              <a:pPr lvl="0">
                <a:defRPr/>
              </a:pPr>
              <a:t>2018-04-30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2DD2F9-49A2-419E-BD07-AF9D3DB1CF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93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/>
                <a:ea typeface="HY헤드라인M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/>
                <a:ea typeface="HY헤드라인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>
                <a:solidFill>
                  <a:srgbClr val="262626"/>
                </a:solidFill>
                <a:ea typeface="맑은 고딕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/>
              </a:rPr>
              <a:t>/41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9FFDF-2FB2-49F0-A3C8-6A0E957CE941}" type="datetimeFigureOut">
              <a:rPr lang="en-US" altLang="ko-KR"/>
              <a:pPr>
                <a:defRPr/>
              </a:pPr>
              <a:t>4/30/2018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B7531-74D8-489E-B0FA-EAF3685333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26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1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0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5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/>
                <a:ea typeface="HY헤드라인M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/>
                <a:ea typeface="HY헤드라인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>
                <a:solidFill>
                  <a:srgbClr val="262626"/>
                </a:solidFill>
                <a:ea typeface="맑은 고딕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/>
              </a:rPr>
              <a:t>/41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3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7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6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3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6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2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5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7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3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1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4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0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05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9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8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6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9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4/30/2018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4/30/2018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0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0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1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3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7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1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4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/>
                <a:ea typeface="HY나무L"/>
              </a:defRPr>
            </a:lvl3pPr>
            <a:lvl4pPr>
              <a:defRPr sz="1400">
                <a:latin typeface="휴먼편지체"/>
                <a:ea typeface="휴먼편지체"/>
              </a:defRPr>
            </a:lvl4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1870596-DAFA-46D2-82A7-2B6B5F8E0EA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72" y="6245233"/>
            <a:ext cx="2133618" cy="47626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400" b="0" i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2018-04-30</a:t>
            </a:fld>
            <a:endParaRPr kumimoji="1" lang="ko-KR" altLang="en-US" sz="1400" b="0" i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67" y="6245233"/>
            <a:ext cx="2895609" cy="47626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9" y="6245233"/>
            <a:ext cx="2133562" cy="47626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2F347AC-0C1A-473D-8144-BB42FA60F1CB}" type="slidenum">
              <a:rPr kumimoji="1" lang="ko-KR" altLang="en-US" sz="1400" b="0" i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09E664EE-5413-40D5-AD35-00A7C10528A8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445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2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1">
              <a:rPr lang="ko-KR" altLang="en-US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2" r:id="rId8"/>
    <p:sldLayoutId id="2147483717" r:id="rId9"/>
    <p:sldLayoutId id="2147483719" r:id="rId10"/>
    <p:sldLayoutId id="2147483720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9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은행의 계좌 관리 프로그램에서 은행계좌를 개설하여 입금과 출금을 하고 난 후    계좌의 내역을 출력하고자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/>
              <a:t>클래스의 구조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* </a:t>
            </a:r>
            <a:r>
              <a:rPr lang="ko-KR" altLang="en-US" dirty="0" smtClean="0"/>
              <a:t>필드 </a:t>
            </a:r>
            <a:r>
              <a:rPr lang="en-US" altLang="ko-KR" dirty="0"/>
              <a:t>: </a:t>
            </a:r>
            <a:r>
              <a:rPr lang="ko-KR" altLang="en-US" dirty="0"/>
              <a:t>예금주 이름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잔고 </a:t>
            </a:r>
          </a:p>
          <a:p>
            <a:pPr marL="0" indent="0">
              <a:buNone/>
            </a:pPr>
            <a:r>
              <a:rPr lang="ko-KR" altLang="en-US" dirty="0"/>
              <a:t>   * 처리 내용 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예금주 이름을 주어진 값으로 변경한다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잔고를 주어진 값으로 변경한다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예금주 이름을 알려 준다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잔고를 알려 준다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주어진 금액을 입금한다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주어진 금액을 출금한다 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초기 잔고 금액은 </a:t>
            </a:r>
            <a:r>
              <a:rPr lang="en-US" altLang="ko-KR" dirty="0"/>
              <a:t>10,000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 &gt; </a:t>
            </a:r>
            <a:r>
              <a:rPr lang="ko-KR" altLang="en-US" dirty="0" smtClean="0"/>
              <a:t>풀이 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50957" y="-44888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6" name="_x248519272" descr="DRW00001d8c2d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70" y="2732665"/>
            <a:ext cx="3486150" cy="27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 &gt; </a:t>
            </a:r>
            <a:r>
              <a:rPr lang="ko-KR" altLang="en-US" dirty="0"/>
              <a:t>풀이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473" t="15727" r="38870" b="50052"/>
          <a:stretch/>
        </p:blipFill>
        <p:spPr>
          <a:xfrm>
            <a:off x="251521" y="1052736"/>
            <a:ext cx="4120974" cy="2140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3473" t="24539" r="31860" b="10727"/>
          <a:stretch/>
        </p:blipFill>
        <p:spPr>
          <a:xfrm>
            <a:off x="4103261" y="2373266"/>
            <a:ext cx="4788259" cy="4101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51520" y="3192087"/>
            <a:ext cx="35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en-US" altLang="ko-KR" dirty="0" smtClean="0"/>
              <a:t>- getter/setter </a:t>
            </a:r>
            <a:r>
              <a:rPr lang="ko-KR" altLang="en-US" dirty="0" smtClean="0"/>
              <a:t>메서드 추가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65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 &gt; </a:t>
            </a:r>
            <a:r>
              <a:rPr lang="ko-KR" altLang="en-US" dirty="0"/>
              <a:t>풀이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819" t="15896" r="58091" b="16998"/>
          <a:stretch/>
        </p:blipFill>
        <p:spPr>
          <a:xfrm>
            <a:off x="674262" y="1052736"/>
            <a:ext cx="4363098" cy="4894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94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안드로이드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3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309762" y="1076033"/>
            <a:ext cx="8640000" cy="53285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3&gt;</a:t>
            </a:r>
            <a:r>
              <a:rPr lang="ko-KR" altLang="en-US" dirty="0" smtClean="0"/>
              <a:t>풀이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3375" t="19511" r="11487" b="21966"/>
          <a:stretch/>
        </p:blipFill>
        <p:spPr>
          <a:xfrm>
            <a:off x="309762" y="914401"/>
            <a:ext cx="8270795" cy="4903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2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3&gt;</a:t>
            </a:r>
            <a:r>
              <a:rPr lang="ko-KR" altLang="en-US" dirty="0"/>
              <a:t>풀이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960" t="16164" r="8711" b="4417"/>
          <a:stretch/>
        </p:blipFill>
        <p:spPr>
          <a:xfrm>
            <a:off x="488621" y="1230284"/>
            <a:ext cx="8020520" cy="5151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604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애니메이션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4 &gt; </a:t>
            </a:r>
            <a:r>
              <a:rPr lang="ko-KR" altLang="en-US" dirty="0" smtClean="0"/>
              <a:t>풀이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983" t="24602" r="30756" b="9992"/>
          <a:stretch/>
        </p:blipFill>
        <p:spPr>
          <a:xfrm>
            <a:off x="345639" y="1528250"/>
            <a:ext cx="4587461" cy="3378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460860" y="3950929"/>
            <a:ext cx="4216724" cy="27084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vFliper.setFlipInterval</a:t>
            </a:r>
            <a:r>
              <a:rPr lang="en-US" altLang="ko-KR" sz="1200" dirty="0" smtClean="0"/>
              <a:t>(1000);</a:t>
            </a:r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btn4.setOnClickListener(new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View.OnClickListener</a:t>
            </a:r>
            <a:r>
              <a:rPr lang="en-US" altLang="ko-KR" sz="1200" dirty="0" smtClean="0"/>
              <a:t>() {</a:t>
            </a:r>
          </a:p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onClick</a:t>
            </a:r>
            <a:r>
              <a:rPr lang="en-US" altLang="ko-KR" sz="1200" dirty="0" smtClean="0"/>
              <a:t>(View v){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vFliper.startFlipping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}</a:t>
            </a:r>
          </a:p>
          <a:p>
            <a:r>
              <a:rPr lang="en-US" altLang="ko-KR" sz="1200" dirty="0" smtClean="0"/>
              <a:t>});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btn4.setOnClickListener(new </a:t>
            </a:r>
            <a:r>
              <a:rPr lang="en-US" altLang="ko-KR" sz="1200" dirty="0" err="1"/>
              <a:t>View.OnClickListener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(View v){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 smtClean="0"/>
              <a:t>vFliper.stopFlipping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}</a:t>
            </a:r>
            <a:endParaRPr lang="en-US" altLang="ko-KR" sz="1200" dirty="0"/>
          </a:p>
          <a:p>
            <a:r>
              <a:rPr lang="en-US" altLang="ko-KR" sz="1200" dirty="0"/>
              <a:t>});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940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5&gt; </a:t>
            </a:r>
            <a:r>
              <a:rPr lang="ko-KR" altLang="en-US" dirty="0" smtClean="0"/>
              <a:t>풀이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247" t="44533" r="30879" b="41534"/>
          <a:stretch/>
        </p:blipFill>
        <p:spPr>
          <a:xfrm>
            <a:off x="467650" y="1268867"/>
            <a:ext cx="7714211" cy="1197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67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1052736"/>
            <a:ext cx="8993064" cy="5328592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ko-KR" b="0" dirty="0">
                <a:solidFill>
                  <a:srgbClr val="000000"/>
                </a:solidFill>
                <a:latin typeface="Arial" panose="020B0604020202020204" pitchFamily="34" charset="0"/>
              </a:rPr>
              <a:t>한 회사에 세명의 판매원들이 있다</a:t>
            </a:r>
            <a:r>
              <a:rPr lang="en-US" altLang="ko-KR" b="0" dirty="0">
                <a:solidFill>
                  <a:srgbClr val="000000"/>
                </a:solidFill>
              </a:rPr>
              <a:t>. 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b="0" dirty="0" smtClean="0">
                <a:solidFill>
                  <a:srgbClr val="000000"/>
                </a:solidFill>
              </a:rPr>
              <a:t>판매원은 </a:t>
            </a:r>
            <a:r>
              <a:rPr lang="ko-KR" altLang="en-US" b="0" dirty="0">
                <a:solidFill>
                  <a:srgbClr val="000000"/>
                </a:solidFill>
              </a:rPr>
              <a:t>고유한 사원번호를 가지며 </a:t>
            </a:r>
            <a:r>
              <a:rPr lang="ko-KR" altLang="en-US" b="0" dirty="0" err="1">
                <a:solidFill>
                  <a:srgbClr val="000000"/>
                </a:solidFill>
              </a:rPr>
              <a:t>사원번호는</a:t>
            </a:r>
            <a:r>
              <a:rPr lang="ko-KR" altLang="en-US" b="0" dirty="0">
                <a:solidFill>
                  <a:srgbClr val="000000"/>
                </a:solidFill>
              </a:rPr>
              <a:t> </a:t>
            </a:r>
            <a:r>
              <a:rPr lang="en-US" altLang="ko-KR" b="0" dirty="0">
                <a:solidFill>
                  <a:srgbClr val="000000"/>
                </a:solidFill>
              </a:rPr>
              <a:t>1</a:t>
            </a:r>
            <a:r>
              <a:rPr lang="ko-KR" altLang="en-US" b="0" dirty="0">
                <a:solidFill>
                  <a:srgbClr val="000000"/>
                </a:solidFill>
              </a:rPr>
              <a:t>부터 </a:t>
            </a:r>
            <a:r>
              <a:rPr lang="en-US" altLang="ko-KR" b="0" dirty="0">
                <a:solidFill>
                  <a:srgbClr val="000000"/>
                </a:solidFill>
              </a:rPr>
              <a:t>3</a:t>
            </a:r>
            <a:r>
              <a:rPr lang="ko-KR" altLang="en-US" b="0" dirty="0">
                <a:solidFill>
                  <a:srgbClr val="000000"/>
                </a:solidFill>
              </a:rPr>
              <a:t>사이의 </a:t>
            </a:r>
            <a:r>
              <a:rPr lang="ko-KR" altLang="en-US" b="0" dirty="0" smtClean="0">
                <a:solidFill>
                  <a:srgbClr val="000000"/>
                </a:solidFill>
              </a:rPr>
              <a:t>정수이다</a:t>
            </a:r>
            <a:r>
              <a:rPr lang="en-US" altLang="ko-KR" b="0" dirty="0">
                <a:solidFill>
                  <a:srgbClr val="000000"/>
                </a:solidFill>
              </a:rPr>
              <a:t>. 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b="0" dirty="0" smtClean="0">
                <a:solidFill>
                  <a:srgbClr val="000000"/>
                </a:solidFill>
              </a:rPr>
              <a:t>각 </a:t>
            </a:r>
            <a:r>
              <a:rPr lang="ko-KR" altLang="en-US" b="0" dirty="0">
                <a:solidFill>
                  <a:srgbClr val="000000"/>
                </a:solidFill>
              </a:rPr>
              <a:t>판매원의 번호와 매출액을 입력 받은 후 다음을 출력하는 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프로그램을 </a:t>
            </a:r>
            <a:r>
              <a:rPr lang="ko-KR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작성하세요</a:t>
            </a:r>
            <a:r>
              <a:rPr lang="en-US" altLang="ko-KR" b="0" dirty="0" smtClean="0">
                <a:solidFill>
                  <a:srgbClr val="000000"/>
                </a:solidFill>
              </a:rPr>
              <a:t>.</a:t>
            </a:r>
          </a:p>
          <a:p>
            <a:pPr lvl="1"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b="0" dirty="0" smtClean="0">
                <a:solidFill>
                  <a:srgbClr val="000000"/>
                </a:solidFill>
              </a:rPr>
              <a:t>각 </a:t>
            </a:r>
            <a:r>
              <a:rPr lang="ko-KR" altLang="en-US" b="0" dirty="0">
                <a:solidFill>
                  <a:srgbClr val="000000"/>
                </a:solidFill>
              </a:rPr>
              <a:t>판매원의 번호와 매출액 </a:t>
            </a:r>
            <a:r>
              <a:rPr lang="en-US" altLang="ko-KR" b="0" dirty="0">
                <a:solidFill>
                  <a:srgbClr val="000000"/>
                </a:solidFill>
              </a:rPr>
              <a:t>,</a:t>
            </a:r>
            <a:r>
              <a:rPr lang="ko-KR" altLang="en-US" b="0" dirty="0">
                <a:solidFill>
                  <a:srgbClr val="000000"/>
                </a:solidFill>
              </a:rPr>
              <a:t>전 직원의 총 매출액</a:t>
            </a:r>
            <a:r>
              <a:rPr lang="en-US" altLang="ko-KR" b="0" dirty="0">
                <a:solidFill>
                  <a:srgbClr val="000000"/>
                </a:solidFill>
              </a:rPr>
              <a:t>,</a:t>
            </a:r>
            <a:r>
              <a:rPr lang="ko-KR" altLang="en-US" b="0" dirty="0">
                <a:solidFill>
                  <a:srgbClr val="000000"/>
                </a:solidFill>
              </a:rPr>
              <a:t>직원의 평균 </a:t>
            </a:r>
            <a:r>
              <a:rPr lang="ko-KR" altLang="en-US" b="0" dirty="0" smtClean="0">
                <a:solidFill>
                  <a:srgbClr val="000000"/>
                </a:solidFill>
              </a:rPr>
              <a:t>매출액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</a:pPr>
            <a:endParaRPr lang="en-US" altLang="ko-KR" sz="1800" dirty="0" smtClean="0">
              <a:latin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1800" dirty="0" smtClean="0">
                <a:latin typeface="Arial" panose="020B0604020202020204" pitchFamily="34" charset="0"/>
              </a:rPr>
              <a:t>변수들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lvl="1" latinLnBrk="0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latin typeface="Arial" panose="020B0604020202020204" pitchFamily="34" charset="0"/>
              </a:rPr>
              <a:t>sales</a:t>
            </a:r>
            <a:r>
              <a:rPr lang="en-US" altLang="ko-KR" sz="1600" dirty="0">
                <a:latin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</a:rPr>
              <a:t>판매원들의 매출액 배열</a:t>
            </a:r>
          </a:p>
          <a:p>
            <a:pPr lvl="1" latinLnBrk="0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err="1" smtClean="0">
                <a:latin typeface="Arial" panose="020B0604020202020204" pitchFamily="34" charset="0"/>
              </a:rPr>
              <a:t>snumber</a:t>
            </a:r>
            <a:r>
              <a:rPr lang="en-US" altLang="ko-KR" sz="1600" dirty="0">
                <a:latin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</a:rPr>
              <a:t>판매원의 번호</a:t>
            </a:r>
          </a:p>
          <a:p>
            <a:pPr lvl="1" latinLnBrk="0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latin typeface="Arial" panose="020B0604020202020204" pitchFamily="34" charset="0"/>
              </a:rPr>
              <a:t>sum</a:t>
            </a:r>
            <a:r>
              <a:rPr lang="en-US" altLang="ko-KR" sz="1600" dirty="0">
                <a:latin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</a:rPr>
              <a:t>총 매출액</a:t>
            </a:r>
          </a:p>
          <a:p>
            <a:pPr lvl="1" latinLnBrk="0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latin typeface="Arial" panose="020B0604020202020204" pitchFamily="34" charset="0"/>
              </a:rPr>
              <a:t>average</a:t>
            </a:r>
            <a:r>
              <a:rPr lang="en-US" altLang="ko-KR" sz="1600" dirty="0">
                <a:latin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</a:rPr>
              <a:t>평균 매출액</a:t>
            </a:r>
          </a:p>
          <a:p>
            <a:pPr lvl="1" latinLnBrk="0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err="1" smtClean="0">
                <a:latin typeface="Arial" panose="020B0604020202020204" pitchFamily="34" charset="0"/>
              </a:rPr>
              <a:t>maxid</a:t>
            </a:r>
            <a:r>
              <a:rPr lang="en-US" altLang="ko-KR" sz="1600" dirty="0">
                <a:latin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</a:rPr>
              <a:t>최대 </a:t>
            </a:r>
            <a:r>
              <a:rPr lang="ko-KR" altLang="en-US" sz="1600" dirty="0" err="1">
                <a:latin typeface="Arial" panose="020B0604020202020204" pitchFamily="34" charset="0"/>
              </a:rPr>
              <a:t>매출액를</a:t>
            </a:r>
            <a:r>
              <a:rPr lang="ko-KR" altLang="en-US" sz="1600" dirty="0">
                <a:latin typeface="Arial" panose="020B0604020202020204" pitchFamily="34" charset="0"/>
              </a:rPr>
              <a:t> 달성한 판매원 번호</a:t>
            </a:r>
          </a:p>
          <a:p>
            <a:pPr lvl="1" latinLnBrk="0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err="1" smtClean="0">
                <a:latin typeface="Arial" panose="020B0604020202020204" pitchFamily="34" charset="0"/>
              </a:rPr>
              <a:t>maxsales</a:t>
            </a:r>
            <a:r>
              <a:rPr lang="en-US" altLang="ko-KR" sz="1600" dirty="0">
                <a:latin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</a:rPr>
              <a:t>최대 매출액</a:t>
            </a:r>
          </a:p>
          <a:p>
            <a:pPr lvl="1" latinLnBrk="0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err="1" smtClean="0">
                <a:latin typeface="Arial" panose="020B0604020202020204" pitchFamily="34" charset="0"/>
              </a:rPr>
              <a:t>minid</a:t>
            </a:r>
            <a:r>
              <a:rPr lang="en-US" altLang="ko-KR" sz="1600" dirty="0">
                <a:latin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</a:rPr>
              <a:t>최저 </a:t>
            </a:r>
            <a:r>
              <a:rPr lang="ko-KR" altLang="en-US" sz="1600" dirty="0" err="1">
                <a:latin typeface="Arial" panose="020B0604020202020204" pitchFamily="34" charset="0"/>
              </a:rPr>
              <a:t>매출액를</a:t>
            </a:r>
            <a:r>
              <a:rPr lang="ko-KR" altLang="en-US" sz="1600" dirty="0">
                <a:latin typeface="Arial" panose="020B0604020202020204" pitchFamily="34" charset="0"/>
              </a:rPr>
              <a:t> 달성한 판매원 번호</a:t>
            </a:r>
          </a:p>
          <a:p>
            <a:pPr lvl="1" latinLnBrk="0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err="1" smtClean="0">
                <a:latin typeface="Arial" panose="020B0604020202020204" pitchFamily="34" charset="0"/>
              </a:rPr>
              <a:t>minsales</a:t>
            </a:r>
            <a:r>
              <a:rPr lang="en-US" altLang="ko-KR" sz="1600" dirty="0">
                <a:latin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</a:rPr>
              <a:t>최저 매출액</a:t>
            </a:r>
            <a:endParaRPr lang="ko-KR" altLang="en-US" sz="1600" b="0" dirty="0">
              <a:latin typeface="Arial" panose="020B0604020202020204" pitchFamily="34" charset="0"/>
            </a:endParaRPr>
          </a:p>
          <a:p>
            <a:pPr marL="0" lvl="0" indent="127000" latinLnBrk="0">
              <a:lnSpc>
                <a:spcPct val="100000"/>
              </a:lnSpc>
              <a:spcBef>
                <a:spcPct val="0"/>
              </a:spcBef>
              <a:buNone/>
            </a:pPr>
            <a:endParaRPr lang="ko-KR" altLang="en-US" sz="3600" b="0" dirty="0">
              <a:latin typeface="Arial" panose="020B0604020202020204" pitchFamily="34" charset="0"/>
            </a:endParaRPr>
          </a:p>
          <a:p>
            <a:pPr lvl="1"/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 &gt; </a:t>
            </a:r>
            <a:r>
              <a:rPr lang="ko-KR" altLang="en-US" dirty="0" smtClean="0"/>
              <a:t>풀이 </a:t>
            </a:r>
            <a:endParaRPr lang="ko-KR" altLang="en-US" i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8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명의 </a:t>
            </a:r>
            <a:r>
              <a:rPr lang="ko-KR" altLang="en-US" dirty="0"/>
              <a:t>판매원들의 번호와 매출액에 입력 받아 </a:t>
            </a:r>
            <a:r>
              <a:rPr lang="en-US" altLang="ko-KR" dirty="0"/>
              <a:t>sales </a:t>
            </a:r>
            <a:r>
              <a:rPr lang="ko-KR" altLang="en-US" dirty="0"/>
              <a:t>배열에 저장한다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sum </a:t>
            </a:r>
            <a:r>
              <a:rPr lang="en-US" altLang="ko-KR" dirty="0"/>
              <a:t>= 0</a:t>
            </a:r>
          </a:p>
          <a:p>
            <a:r>
              <a:rPr lang="en-US" altLang="ko-KR" dirty="0" smtClean="0"/>
              <a:t>sum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3 </a:t>
            </a:r>
            <a:r>
              <a:rPr lang="ko-KR" altLang="en-US" dirty="0"/>
              <a:t>명의 판매원들의 매출액을 서로 비교하여 </a:t>
            </a:r>
            <a:r>
              <a:rPr lang="en-US" altLang="ko-KR" dirty="0" err="1"/>
              <a:t>maxid</a:t>
            </a:r>
            <a:r>
              <a:rPr lang="en-US" altLang="ko-KR" dirty="0"/>
              <a:t>, </a:t>
            </a:r>
            <a:r>
              <a:rPr lang="en-US" altLang="ko-KR" dirty="0" err="1"/>
              <a:t>maxsales</a:t>
            </a:r>
            <a:r>
              <a:rPr lang="en-US" altLang="ko-KR" dirty="0"/>
              <a:t>, </a:t>
            </a:r>
            <a:r>
              <a:rPr lang="en-US" altLang="ko-KR" dirty="0" err="1"/>
              <a:t>minid</a:t>
            </a:r>
            <a:r>
              <a:rPr lang="en-US" altLang="ko-KR" dirty="0"/>
              <a:t>, </a:t>
            </a:r>
            <a:r>
              <a:rPr lang="en-US" altLang="ko-KR" dirty="0" err="1"/>
              <a:t>minsales</a:t>
            </a:r>
            <a:r>
              <a:rPr lang="ko-KR" altLang="en-US" dirty="0"/>
              <a:t>를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두수를 </a:t>
            </a:r>
            <a:r>
              <a:rPr lang="ko-KR" altLang="en-US" dirty="0" err="1" smtClean="0"/>
              <a:t>비교후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큰값은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maxsales</a:t>
            </a:r>
            <a:r>
              <a:rPr lang="ko-KR" altLang="en-US" smtClean="0"/>
              <a:t>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두수를 </a:t>
            </a:r>
            <a:r>
              <a:rPr lang="ko-KR" altLang="en-US" dirty="0" err="1" smtClean="0"/>
              <a:t>비교후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작은갓은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minsales</a:t>
            </a:r>
            <a:r>
              <a:rPr lang="ko-KR" altLang="en-US" dirty="0" smtClean="0"/>
              <a:t>에 </a:t>
            </a:r>
            <a:endParaRPr lang="en-US" altLang="ko-KR" dirty="0"/>
          </a:p>
          <a:p>
            <a:r>
              <a:rPr lang="en-US" altLang="ko-KR" dirty="0" smtClean="0"/>
              <a:t>average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결과 </a:t>
            </a:r>
            <a:r>
              <a:rPr lang="ko-KR" altLang="en-US" dirty="0"/>
              <a:t>값들을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 &gt; </a:t>
            </a:r>
            <a:r>
              <a:rPr lang="ko-KR" altLang="en-US" dirty="0"/>
              <a:t>풀이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8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 &gt;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차원배열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819" t="11151" r="41909" b="18353"/>
          <a:stretch/>
        </p:blipFill>
        <p:spPr>
          <a:xfrm>
            <a:off x="367898" y="1052736"/>
            <a:ext cx="6930676" cy="5429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17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 &gt; </a:t>
            </a:r>
            <a:r>
              <a:rPr lang="ko-KR" altLang="en-US" dirty="0"/>
              <a:t>풀이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727" t="13693" r="31636" b="25640"/>
          <a:stretch/>
        </p:blipFill>
        <p:spPr>
          <a:xfrm>
            <a:off x="366510" y="1392134"/>
            <a:ext cx="8377422" cy="4649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229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1&gt; 2</a:t>
            </a:r>
            <a:r>
              <a:rPr lang="ko-KR" altLang="en-US" dirty="0" smtClean="0"/>
              <a:t>차원배열사용예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417" t="13184" r="42000" b="23126"/>
          <a:stretch/>
        </p:blipFill>
        <p:spPr>
          <a:xfrm>
            <a:off x="189480" y="929639"/>
            <a:ext cx="7704840" cy="5532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227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r>
              <a:rPr lang="en-US" altLang="ko-KR" dirty="0" smtClean="0"/>
              <a:t>1&gt; 2</a:t>
            </a:r>
            <a:r>
              <a:rPr lang="ko-KR" altLang="en-US" dirty="0" smtClean="0"/>
              <a:t>차원 배열 </a:t>
            </a:r>
            <a:r>
              <a:rPr lang="ko-KR" altLang="en-US" dirty="0" err="1" smtClean="0"/>
              <a:t>사용예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333" t="15980" r="42583" b="30738"/>
          <a:stretch/>
        </p:blipFill>
        <p:spPr>
          <a:xfrm>
            <a:off x="98040" y="1154008"/>
            <a:ext cx="8793480" cy="5227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02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r>
              <a:rPr lang="en-US" altLang="ko-KR" dirty="0" smtClean="0"/>
              <a:t>1&gt;</a:t>
            </a:r>
            <a:r>
              <a:rPr lang="ko-KR" altLang="en-US" dirty="0" smtClean="0"/>
              <a:t>배열을 사용하지 않은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834" t="13495" r="46000" b="14893"/>
          <a:stretch/>
        </p:blipFill>
        <p:spPr>
          <a:xfrm>
            <a:off x="449640" y="1052736"/>
            <a:ext cx="6179760" cy="53752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082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1&gt;</a:t>
            </a:r>
            <a:r>
              <a:rPr lang="ko-KR" altLang="en-US" dirty="0"/>
              <a:t>배열을 사용하지 않은 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584" t="11787" r="40666" b="5262"/>
          <a:stretch/>
        </p:blipFill>
        <p:spPr>
          <a:xfrm>
            <a:off x="137160" y="1052736"/>
            <a:ext cx="6339840" cy="5670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648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324</Words>
  <Application>Microsoft Office PowerPoint</Application>
  <PresentationFormat>화면 슬라이드 쇼(4:3)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32" baseType="lpstr">
      <vt:lpstr>HY견명조</vt:lpstr>
      <vt:lpstr>HY나무L</vt:lpstr>
      <vt:lpstr>HY헤드라인M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Gill Sans MT</vt:lpstr>
      <vt:lpstr>Wingdings</vt:lpstr>
      <vt:lpstr>Wingdings 3</vt:lpstr>
      <vt:lpstr>2_Office 테마</vt:lpstr>
      <vt:lpstr>원본</vt:lpstr>
      <vt:lpstr>자바</vt:lpstr>
      <vt:lpstr>문제 1 &gt; 풀이 </vt:lpstr>
      <vt:lpstr>문제 1 &gt; 풀이 </vt:lpstr>
      <vt:lpstr>문제 1 &gt; 1차원배열 사용예</vt:lpstr>
      <vt:lpstr>문제 1 &gt; 풀이 </vt:lpstr>
      <vt:lpstr>문제1&gt; 2차원배열사용예</vt:lpstr>
      <vt:lpstr>풀이1&gt; 2차원 배열 사용예</vt:lpstr>
      <vt:lpstr>풀이1&gt;배열을 사용하지 않은 예</vt:lpstr>
      <vt:lpstr>풀이1&gt;배열을 사용하지 않은 예</vt:lpstr>
      <vt:lpstr>문제 2 &gt; 풀이 </vt:lpstr>
      <vt:lpstr>문제 2 &gt; 풀이 </vt:lpstr>
      <vt:lpstr>문제 2 &gt; 풀이 </vt:lpstr>
      <vt:lpstr>안드로이드</vt:lpstr>
      <vt:lpstr>문제 3&gt;풀이 </vt:lpstr>
      <vt:lpstr>문제 3&gt;풀이 </vt:lpstr>
      <vt:lpstr>문제 4 &gt; 풀이 </vt:lpstr>
      <vt:lpstr>문제 5&gt; 풀이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SMART-00</cp:lastModifiedBy>
  <cp:revision>323</cp:revision>
  <dcterms:created xsi:type="dcterms:W3CDTF">2017-01-09T05:29:11Z</dcterms:created>
  <dcterms:modified xsi:type="dcterms:W3CDTF">2018-04-29T23:53:33Z</dcterms:modified>
  <cp:version>0906.0100.01</cp:version>
</cp:coreProperties>
</file>