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2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12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12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7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5415-4228-924A-92CC-ACEAEC705A72}" type="datetimeFigureOut">
              <a:rPr kumimoji="1" lang="ja-JP" altLang="en-US" smtClean="0"/>
              <a:t>2014/07/20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5C36-BB48-C948-BD41-C8DB38781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92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15170" y="2647730"/>
            <a:ext cx="1562539" cy="1562539"/>
            <a:chOff x="1446922" y="994014"/>
            <a:chExt cx="1562539" cy="1562539"/>
          </a:xfrm>
        </p:grpSpPr>
        <p:sp>
          <p:nvSpPr>
            <p:cNvPr id="5" name="正方形/長方形 4"/>
            <p:cNvSpPr/>
            <p:nvPr/>
          </p:nvSpPr>
          <p:spPr>
            <a:xfrm>
              <a:off x="1446922" y="994014"/>
              <a:ext cx="1562539" cy="1562539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615170" y="1145877"/>
              <a:ext cx="1214828" cy="1214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808439" y="1173489"/>
              <a:ext cx="373004" cy="441783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510552" y="1808599"/>
              <a:ext cx="185898" cy="363892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842541" y="1483887"/>
              <a:ext cx="152400" cy="26277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994941" y="1145877"/>
              <a:ext cx="373004" cy="441783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918741" y="1609329"/>
              <a:ext cx="152400" cy="26277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284201" y="1973355"/>
              <a:ext cx="266801" cy="411255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035393" y="1708150"/>
              <a:ext cx="98207" cy="191314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211495" y="1654797"/>
              <a:ext cx="357449" cy="489334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5996670" y="2647730"/>
            <a:ext cx="1562539" cy="1562539"/>
            <a:chOff x="1446922" y="994014"/>
            <a:chExt cx="1562539" cy="1562539"/>
          </a:xfrm>
        </p:grpSpPr>
        <p:sp>
          <p:nvSpPr>
            <p:cNvPr id="20" name="正方形/長方形 19"/>
            <p:cNvSpPr/>
            <p:nvPr/>
          </p:nvSpPr>
          <p:spPr>
            <a:xfrm>
              <a:off x="1446922" y="994014"/>
              <a:ext cx="1562539" cy="1562539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1615170" y="1145877"/>
              <a:ext cx="1214828" cy="1214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808439" y="1173489"/>
              <a:ext cx="373004" cy="441783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2510552" y="1808599"/>
              <a:ext cx="185898" cy="363892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842541" y="1483887"/>
              <a:ext cx="152400" cy="26277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994941" y="1145877"/>
              <a:ext cx="373004" cy="441783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1918741" y="1609329"/>
              <a:ext cx="152400" cy="26277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284201" y="1973355"/>
              <a:ext cx="266801" cy="411255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035393" y="1708150"/>
              <a:ext cx="98207" cy="191314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2211495" y="1654797"/>
              <a:ext cx="357449" cy="489334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43194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Yumulab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Yumura Tsubasa</dc:creator>
  <cp:lastModifiedBy>Yumura Tsubasa</cp:lastModifiedBy>
  <cp:revision>2</cp:revision>
  <dcterms:created xsi:type="dcterms:W3CDTF">2014-07-20T07:15:35Z</dcterms:created>
  <dcterms:modified xsi:type="dcterms:W3CDTF">2014-07-20T07:24:41Z</dcterms:modified>
</cp:coreProperties>
</file>