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5" d="100"/>
          <a:sy n="115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17/03/27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81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17/03/27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4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17/03/27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91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17/03/27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2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17/03/27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24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17/03/27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56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17/03/27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17/03/27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17/03/27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9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17/03/27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2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17/03/27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00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003E-53BA-734F-9146-20348D1841EB}" type="datetimeFigureOut">
              <a:rPr kumimoji="1" lang="ja-JP" altLang="en-US" smtClean="0"/>
              <a:t>17/03/27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53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図形グループ 9"/>
          <p:cNvGrpSpPr/>
          <p:nvPr/>
        </p:nvGrpSpPr>
        <p:grpSpPr>
          <a:xfrm>
            <a:off x="1490869" y="563217"/>
            <a:ext cx="5819913" cy="5830956"/>
            <a:chOff x="1490869" y="563217"/>
            <a:chExt cx="5819913" cy="5830956"/>
          </a:xfrm>
        </p:grpSpPr>
        <p:sp>
          <p:nvSpPr>
            <p:cNvPr id="5" name="正方形/長方形 4"/>
            <p:cNvSpPr/>
            <p:nvPr/>
          </p:nvSpPr>
          <p:spPr>
            <a:xfrm>
              <a:off x="1512955" y="596346"/>
              <a:ext cx="5797827" cy="57978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 descr="food_francepa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869" y="563217"/>
              <a:ext cx="3590415" cy="3313044"/>
            </a:xfrm>
            <a:prstGeom prst="rect">
              <a:avLst/>
            </a:prstGeom>
          </p:spPr>
        </p:pic>
        <p:pic>
          <p:nvPicPr>
            <p:cNvPr id="8" name="図 7" descr="sweets_nama_senbei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03" b="7439"/>
            <a:stretch/>
          </p:blipFill>
          <p:spPr>
            <a:xfrm>
              <a:off x="3714613" y="3710609"/>
              <a:ext cx="3596169" cy="2683564"/>
            </a:xfrm>
            <a:prstGeom prst="rect">
              <a:avLst/>
            </a:prstGeom>
          </p:spPr>
        </p:pic>
        <p:sp>
          <p:nvSpPr>
            <p:cNvPr id="9" name="右矢印 8"/>
            <p:cNvSpPr/>
            <p:nvPr/>
          </p:nvSpPr>
          <p:spPr>
            <a:xfrm rot="2974430">
              <a:off x="3948150" y="2987587"/>
              <a:ext cx="1138978" cy="875250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54602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NICT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Yumura Tsubasa</dc:creator>
  <cp:lastModifiedBy>Yumura Tsubasa</cp:lastModifiedBy>
  <cp:revision>4</cp:revision>
  <dcterms:created xsi:type="dcterms:W3CDTF">2016-08-02T12:30:05Z</dcterms:created>
  <dcterms:modified xsi:type="dcterms:W3CDTF">2017-03-27T15:06:03Z</dcterms:modified>
</cp:coreProperties>
</file>