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8" d="100"/>
          <a:sy n="118" d="100"/>
        </p:scale>
        <p:origin x="-2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81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4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1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24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9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2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0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003E-53BA-734F-9146-20348D1841EB}" type="datetimeFigureOut">
              <a:rPr kumimoji="1" lang="ja-JP" altLang="en-US" smtClean="0"/>
              <a:t>16/08/02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F338-0664-2641-B8A5-6024E20ED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5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62" y="922019"/>
            <a:ext cx="5533276" cy="47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000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NICT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Yumura Tsubasa</dc:creator>
  <cp:lastModifiedBy>Yumura Tsubasa</cp:lastModifiedBy>
  <cp:revision>2</cp:revision>
  <dcterms:created xsi:type="dcterms:W3CDTF">2016-08-02T12:30:05Z</dcterms:created>
  <dcterms:modified xsi:type="dcterms:W3CDTF">2016-08-02T12:43:56Z</dcterms:modified>
</cp:coreProperties>
</file>