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2" r:id="rId6"/>
    <p:sldId id="259" r:id="rId7"/>
    <p:sldId id="263" r:id="rId8"/>
    <p:sldId id="264" r:id="rId9"/>
    <p:sldId id="266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1D2B"/>
    <a:srgbClr val="993E3C"/>
    <a:srgbClr val="9F4A48"/>
    <a:srgbClr val="898989"/>
    <a:srgbClr val="5B5647"/>
    <a:srgbClr val="BF2F37"/>
    <a:srgbClr val="AAA4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5" autoAdjust="0"/>
    <p:restoredTop sz="85223" autoAdjust="0"/>
  </p:normalViewPr>
  <p:slideViewPr>
    <p:cSldViewPr>
      <p:cViewPr varScale="1">
        <p:scale>
          <a:sx n="80" d="100"/>
          <a:sy n="80" d="100"/>
        </p:scale>
        <p:origin x="20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355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AAB92E4-AE0E-4597-BFB8-C8B4DD9C18B0}" type="datetimeFigureOut">
              <a:rPr lang="en-GB"/>
              <a:pPr>
                <a:defRPr/>
              </a:pPr>
              <a:t>27/11/2018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A1824A3-7152-4960-BF69-64A3C2461F1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82570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5C6A448-BE2F-4781-B00A-6CC78EDADA74}" type="datetimeFigureOut">
              <a:rPr lang="en-GB"/>
              <a:pPr>
                <a:defRPr/>
              </a:pPr>
              <a:t>27/11/2018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5A7925E-1572-43E0-9C43-F892C4797A1A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51296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A7925E-1572-43E0-9C43-F892C4797A1A}" type="slidenum">
              <a:rPr lang="en-GB" altLang="en-US" smtClean="0"/>
              <a:pPr>
                <a:defRPr/>
              </a:pPr>
              <a:t>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1196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44843"/>
            <a:ext cx="8640960" cy="1470025"/>
          </a:xfrm>
        </p:spPr>
        <p:txBody>
          <a:bodyPr anchor="b">
            <a:normAutofit/>
          </a:bodyPr>
          <a:lstStyle>
            <a:lvl1pPr algn="l">
              <a:defRPr sz="27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356992"/>
            <a:ext cx="864096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3FE86-2911-439B-A5AC-792EFE0EE0EB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09FDE-9F2A-429B-AAFD-0AB058EA8223}" type="datetime4">
              <a:rPr lang="en-GB"/>
              <a:pPr>
                <a:defRPr/>
              </a:pPr>
              <a:t>27 November 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48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75" y="764704"/>
            <a:ext cx="8651806" cy="576064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968552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21E46-382C-4EE9-B45B-87761AE2BCD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BAC35-51C5-4AC7-9255-2D72D8BB8FCD}" type="datetime4">
              <a:rPr lang="en-GB"/>
              <a:pPr>
                <a:defRPr/>
              </a:pPr>
              <a:t>27 November 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06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544616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B354-A0F7-45FE-A04A-0A4B4256AFD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C18A2-309E-4E56-AB53-B689DEE00286}" type="datetime4">
              <a:rPr lang="en-GB"/>
              <a:pPr>
                <a:defRPr/>
              </a:pPr>
              <a:t>27 November 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960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038600" cy="547260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547260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9CF61-6AA0-49F5-AD67-4377519505D1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A8844-33D4-42E8-90B8-B6C8F45C9B89}" type="datetime4">
              <a:rPr lang="en-GB"/>
              <a:pPr>
                <a:defRPr/>
              </a:pPr>
              <a:t>27 November 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39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8760"/>
            <a:ext cx="5486400" cy="4176464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5225"/>
            <a:ext cx="5486400" cy="65496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F2CF2-0DB4-47C0-9F5A-241209E8FF6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448C4-10E2-4B06-BC79-9ADA48DA9432}" type="datetime4">
              <a:rPr lang="en-GB"/>
              <a:pPr>
                <a:defRPr/>
              </a:pPr>
              <a:t>27 November 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731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114AE-CEE6-464F-A526-44811AD86549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5744F-A25B-48EC-AAD4-297BC106F936}" type="datetime4">
              <a:rPr lang="en-GB"/>
              <a:pPr>
                <a:defRPr/>
              </a:pPr>
              <a:t>27 November 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09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51223" y="764704"/>
            <a:ext cx="8615361" cy="51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1223" y="1344124"/>
            <a:ext cx="8615361" cy="503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51223" y="764704"/>
            <a:ext cx="864155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251223" y="6381328"/>
            <a:ext cx="864155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21" y="6448251"/>
            <a:ext cx="72151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20F0D9-EC87-4081-AFA5-A11DF25F8E4A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20" name="Date Placeholder 6"/>
          <p:cNvSpPr>
            <a:spLocks noGrp="1"/>
          </p:cNvSpPr>
          <p:nvPr>
            <p:ph type="dt" sz="half" idx="2"/>
          </p:nvPr>
        </p:nvSpPr>
        <p:spPr>
          <a:xfrm>
            <a:off x="7236295" y="260649"/>
            <a:ext cx="1630289" cy="216023"/>
          </a:xfrm>
          <a:prstGeom prst="rect">
            <a:avLst/>
          </a:prstGeom>
        </p:spPr>
        <p:txBody>
          <a:bodyPr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50EEC74-261A-4952-9B26-238CA56A605F}" type="datetime4">
              <a:rPr lang="en-GB"/>
              <a:pPr>
                <a:defRPr/>
              </a:pPr>
              <a:t>27 November 2018</a:t>
            </a:fld>
            <a:endParaRPr lang="en-GB" dirty="0"/>
          </a:p>
        </p:txBody>
      </p:sp>
      <p:pic>
        <p:nvPicPr>
          <p:cNvPr id="1034" name="Picture 11" descr="address.gif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6470476"/>
            <a:ext cx="151246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logo-ltr.ti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24" y="205444"/>
            <a:ext cx="1321432" cy="39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BF2F37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251223" y="2240757"/>
            <a:ext cx="8641556" cy="1102519"/>
          </a:xfrm>
        </p:spPr>
        <p:txBody>
          <a:bodyPr>
            <a:normAutofit/>
          </a:bodyPr>
          <a:lstStyle/>
          <a:p>
            <a:r>
              <a:rPr lang="en-GB" altLang="en-US" dirty="0"/>
              <a:t>ERTS Final Assessment – Task 1 (Template)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251223" y="3375422"/>
            <a:ext cx="8641556" cy="1314450"/>
          </a:xfrm>
        </p:spPr>
        <p:txBody>
          <a:bodyPr/>
          <a:lstStyle/>
          <a:p>
            <a:r>
              <a:rPr lang="en-GB" altLang="en-US" dirty="0"/>
              <a:t>Name 1, Name 2, ….</a:t>
            </a: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16D7FD2-258E-45D2-8CA4-1ED9890F3EE7}" type="slidenum">
              <a:rPr lang="en-GB" altLang="en-US" smtClean="0">
                <a:solidFill>
                  <a:srgbClr val="898989"/>
                </a:solidFill>
              </a:rPr>
              <a:pPr/>
              <a:t>1</a:t>
            </a:fld>
            <a:endParaRPr lang="en-GB" altLang="en-US" dirty="0">
              <a:solidFill>
                <a:srgbClr val="898989"/>
              </a:solidFill>
            </a:endParaRPr>
          </a:p>
        </p:txBody>
      </p:sp>
      <p:sp>
        <p:nvSpPr>
          <p:cNvPr id="4102" name="Date Placeholder 5"/>
          <p:cNvSpPr>
            <a:spLocks noGrp="1"/>
          </p:cNvSpPr>
          <p:nvPr>
            <p:ph type="dt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5BA3012-14A8-4AFC-B3F3-502EEFFC14A7}" type="datetime4">
              <a:rPr lang="en-GB" altLang="en-US" smtClean="0">
                <a:solidFill>
                  <a:srgbClr val="89898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 November 2018</a:t>
            </a:fld>
            <a:endParaRPr lang="en-GB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Guidance for this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900" dirty="0"/>
              <a:t>This presentation is assessed and will form your mark for the first task</a:t>
            </a:r>
          </a:p>
          <a:p>
            <a:r>
              <a:rPr lang="en-GB" sz="1900" dirty="0"/>
              <a:t>Keep explanations concise, use screenshots or bullet points to present information</a:t>
            </a:r>
          </a:p>
          <a:p>
            <a:r>
              <a:rPr lang="en-GB" sz="1900" dirty="0"/>
              <a:t>You will have 5 minutes to present this, this is a strict limit and you will be timed</a:t>
            </a:r>
          </a:p>
          <a:p>
            <a:r>
              <a:rPr lang="en-GB" sz="1900" dirty="0"/>
              <a:t>Use the time as you feel appropriate</a:t>
            </a:r>
          </a:p>
          <a:p>
            <a:r>
              <a:rPr lang="en-GB" sz="1900" dirty="0"/>
              <a:t>Use your code and robot to help you present what you have done</a:t>
            </a:r>
          </a:p>
          <a:p>
            <a:r>
              <a:rPr lang="en-GB" sz="1900" dirty="0"/>
              <a:t>You will also be asked questions after your presentation</a:t>
            </a:r>
          </a:p>
          <a:p>
            <a:r>
              <a:rPr lang="en-GB" sz="1900" dirty="0"/>
              <a:t>Delete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2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27 November 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44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Show that the robot can move around effectively in both modes of operations</a:t>
            </a:r>
          </a:p>
          <a:p>
            <a:r>
              <a:rPr lang="en-GB" dirty="0"/>
              <a:t>Show that you have made use of the LED </a:t>
            </a:r>
            <a:r>
              <a:rPr lang="en-GB"/>
              <a:t>&amp; Switches</a:t>
            </a:r>
            <a:endParaRPr lang="en-GB" dirty="0"/>
          </a:p>
          <a:p>
            <a:r>
              <a:rPr lang="en-GB" dirty="0"/>
              <a:t>Is there nay difference in operation when you robot works in polling mode and interrupt mode?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3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27 November 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3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you implement operation of robot with  polling? Why?</a:t>
            </a:r>
          </a:p>
          <a:p>
            <a:r>
              <a:rPr lang="en-GB" dirty="0"/>
              <a:t>How do you implement operation of robot with  interrupts? Why?</a:t>
            </a:r>
          </a:p>
          <a:p>
            <a:r>
              <a:rPr lang="en-GB" dirty="0"/>
              <a:t>How have you kept the ISRs minimal?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4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27 November 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46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Where have delays been used? 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5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27 November 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767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CPU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have you measured the CPU utilization?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6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27 November 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268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13C0587C9F874186C9B425FB10BA48" ma:contentTypeVersion="7" ma:contentTypeDescription="Create a new document." ma:contentTypeScope="" ma:versionID="7ced7e8c1650625d1498c6550966367c">
  <xsd:schema xmlns:xsd="http://www.w3.org/2001/XMLSchema" xmlns:xs="http://www.w3.org/2001/XMLSchema" xmlns:p="http://schemas.microsoft.com/office/2006/metadata/properties" xmlns:ns2="1d6f4c64-016f-4dd2-938b-ad97c78a9044" xmlns:ns3="b0a4f539-48d0-4a69-82f2-fb42d29f3443" targetNamespace="http://schemas.microsoft.com/office/2006/metadata/properties" ma:root="true" ma:fieldsID="849f0b7a0cc1aa889fb45724e52adeb6" ns2:_="" ns3:_="">
    <xsd:import namespace="1d6f4c64-016f-4dd2-938b-ad97c78a9044"/>
    <xsd:import namespace="b0a4f539-48d0-4a69-82f2-fb42d29f34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f4c64-016f-4dd2-938b-ad97c78a90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a4f539-48d0-4a69-82f2-fb42d29f344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5B2934-E4CD-403C-9D05-A4710B6460D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3C1008C-4156-4727-AEC7-4DDA4B0D06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6f4c64-016f-4dd2-938b-ad97c78a9044"/>
    <ds:schemaRef ds:uri="b0a4f539-48d0-4a69-82f2-fb42d29f34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193CCD-6AD7-4753-9405-2074E943F6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8618</TotalTime>
  <Words>204</Words>
  <Application>Microsoft Macintosh PowerPoint</Application>
  <PresentationFormat>On-screen Show (4:3)</PresentationFormat>
  <Paragraphs>35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ERTS Final Assessment – Task 1 (Template)</vt:lpstr>
      <vt:lpstr>Guidance for this presentation</vt:lpstr>
      <vt:lpstr>Practical elements</vt:lpstr>
      <vt:lpstr>Interrupts</vt:lpstr>
      <vt:lpstr>Delays</vt:lpstr>
      <vt:lpstr>CPU Usage</vt:lpstr>
    </vt:vector>
  </TitlesOfParts>
  <Company>University of Bristol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rebtc</dc:creator>
  <cp:lastModifiedBy>Reza Nejabati</cp:lastModifiedBy>
  <cp:revision>177</cp:revision>
  <dcterms:created xsi:type="dcterms:W3CDTF">2013-02-14T16:53:45Z</dcterms:created>
  <dcterms:modified xsi:type="dcterms:W3CDTF">2018-11-27T10:11:29Z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0x0101000113C0587C9F874186C9B425FB10BA48</vt:lpwstr>
  </property>
</Properties>
</file>