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DM Sans" pitchFamily="2" charset="0"/>
      <p:regular r:id="rId19"/>
      <p:bold r:id="rId20"/>
    </p:embeddedFont>
    <p:embeddedFont>
      <p:font typeface="PT Serif" panose="020A0603040505020204" pitchFamily="18" charset="0"/>
      <p:regular r:id="rId21"/>
      <p:bold r:id="rId22"/>
      <p:italic r:id="rId23"/>
      <p:boldItalic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1" d="100"/>
          <a:sy n="41" d="100"/>
        </p:scale>
        <p:origin x="3499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33E6DE1-A6AB-794C-F684-44ECC6AE66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4999E8-F74F-87D2-CBED-BF10D3B9C6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A91AE-F782-418B-B720-8B4B4B8661DF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85CE55-3FDB-7864-A750-D2F038D332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F5D8C3-4EAB-2483-D76E-35875CD98C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6701C-183C-46E8-867D-0E5D0D8D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609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460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43746"/>
            <a:ext cx="6458545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퀴즈 웹사이트 최종 보고서</a:t>
            </a:r>
            <a:endParaRPr lang="en-US" sz="4650" b="1" dirty="0"/>
          </a:p>
        </p:txBody>
      </p:sp>
      <p:sp>
        <p:nvSpPr>
          <p:cNvPr id="4" name="Text 1"/>
          <p:cNvSpPr/>
          <p:nvPr/>
        </p:nvSpPr>
        <p:spPr>
          <a:xfrm>
            <a:off x="6280190" y="385750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47555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5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202045087-공윤재 </a:t>
            </a:r>
            <a:endParaRPr lang="en-US" sz="2500" dirty="0"/>
          </a:p>
        </p:txBody>
      </p:sp>
      <p:sp>
        <p:nvSpPr>
          <p:cNvPr id="6" name="Text 3"/>
          <p:cNvSpPr/>
          <p:nvPr/>
        </p:nvSpPr>
        <p:spPr>
          <a:xfrm>
            <a:off x="6280190" y="509361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5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202145023 -고준규</a:t>
            </a:r>
            <a:endParaRPr lang="en-US" sz="2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517025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결론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89" y="1821238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300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프로젝트 요약</a:t>
            </a:r>
            <a:endParaRPr lang="en-US" sz="3000" b="1" dirty="0"/>
          </a:p>
        </p:txBody>
      </p:sp>
      <p:sp>
        <p:nvSpPr>
          <p:cNvPr id="4" name="Text 2"/>
          <p:cNvSpPr/>
          <p:nvPr/>
        </p:nvSpPr>
        <p:spPr>
          <a:xfrm>
            <a:off x="793790" y="2284728"/>
            <a:ext cx="13042821" cy="1871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본 퀴즈 애플리케이션 프로젝트는 Node.js, Express.js, MySQL 기반으로 개발되었으며, 사용자들은 주관식 및 객관식 퀴즈를 만들고 플레이하며 실시간 결과를 확인할 수 있습니다. 사용자 인증, 퀴즈 관리, 프로필 관리, 알림 시스템 등 다양한 기능을 성공적으로 구현하여 </a:t>
            </a:r>
            <a:r>
              <a:rPr lang="en-US" sz="220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사용자 참여를 유도하고 학습 및 여가 활동에 기여</a:t>
            </a:r>
            <a:r>
              <a:rPr lang="en-US" sz="22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하는 플랫폼을 제공합니다.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89" y="4575754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300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향후 전망</a:t>
            </a:r>
            <a:endParaRPr lang="en-US" sz="3000" b="1" dirty="0"/>
          </a:p>
        </p:txBody>
      </p:sp>
      <p:sp>
        <p:nvSpPr>
          <p:cNvPr id="6" name="Text 4"/>
          <p:cNvSpPr/>
          <p:nvPr/>
        </p:nvSpPr>
        <p:spPr>
          <a:xfrm>
            <a:off x="793790" y="5029296"/>
            <a:ext cx="13042821" cy="2339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이 퀴즈 애플리케이션은 사용자들의 적극적인 참여를 통해 지속적으로 성장할 수 있는 잠재력을 가지고 있습니다. 향후 사용자 피드백을 적극적으로 반영하고, 새로운 기능을 추가하며, 서비스 안정성을 강화하여 </a:t>
            </a:r>
            <a:r>
              <a:rPr lang="en-US" sz="220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더욱 풍부하고 매력적인 퀴즈 경험을 제공하는 플랫폼</a:t>
            </a:r>
            <a:r>
              <a:rPr lang="en-US" sz="22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으로 발전시킬 수 있을 것으로 기대됩니다.</a:t>
            </a:r>
            <a:endParaRPr lang="en-US"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742611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endParaRPr lang="en-US" sz="46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6903" y="568581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프로젝트 개요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6280189" y="1844389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본 프로젝트는 사용자들이 직접 퀴즈를 생성하고 다른 사용자들이 이를 풀 수 있는 참여형 퀴즈 웹 애플리케이션을 개발하는 것을 목표로 합니다. 주관식과 객관식 두 가지 유형의 퀴즈를 지원하며, 실시간 결과 확인 및 사용자별 프로필 관리 기능을 제공하여 사용자의 참여를 유도합니다.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784527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최근 비대면 교육 및 여가 활동이 증가함에 따라, 학습과 즐거움을 동시에 제공하는 인터랙티브 웹 서비스의 필요성이 커지고 있습니다. 기존의 퀴즈 서비스들이 제공하는 단순한 문제 풀이를 넘어, 사용자들이 직접 콘텐츠를 생산하고 공유하며 상호작용할 수 있는 플랫폼의 중요성이 부각되고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406231"/>
            <a:ext cx="6458545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프로젝트 계획 및 요구사항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198863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500" b="1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기능적 요구사항</a:t>
            </a:r>
            <a:endParaRPr lang="en-US" sz="2500" b="1" dirty="0"/>
          </a:p>
        </p:txBody>
      </p:sp>
      <p:sp>
        <p:nvSpPr>
          <p:cNvPr id="4" name="Text 2"/>
          <p:cNvSpPr/>
          <p:nvPr/>
        </p:nvSpPr>
        <p:spPr>
          <a:xfrm>
            <a:off x="793790" y="319885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사용자 인증: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회원가입 (이메일 기반), 로그인, 비밀번호 암호화, 세션 기반 인증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00395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퀴즈 생성 및 관리: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주관식/객관식 퀴즈 생성, 문제 및 답안 입력, 시간 제한/난이도 설정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0905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퀴즈 플레이: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실시간 피드백, 진행 상태 표시, 결과 즉시 확인, 점수 계산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61415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프로필 관리: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개인 정보 수정, 퀴즈 히스토리 조회, 통계 확인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0563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알림 시스템: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퀴즈 결과, 새로운 퀴즈, 시스템 공지사항 알림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4985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퀴즈 결과 통계: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사용자별, 퀴즈별 통계 제공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493195" y="196833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500" b="1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비기능적 요구사항</a:t>
            </a:r>
            <a:endParaRPr lang="en-US" sz="2500" b="1" dirty="0"/>
          </a:p>
        </p:txBody>
      </p:sp>
      <p:sp>
        <p:nvSpPr>
          <p:cNvPr id="11" name="Text 9"/>
          <p:cNvSpPr/>
          <p:nvPr/>
        </p:nvSpPr>
        <p:spPr>
          <a:xfrm>
            <a:off x="7599521" y="319885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성능: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쾌적한 사용자 경험을 위한 빠른 응답 시간 및 시스템 처리 속도 보장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400395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보안: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사용자 데이터 보호를 위한 강력한 보안 시스템 구축 (비밀번호 암호화, 세션 관리)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480905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사용자 편의성 (UI/UX):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직관적인 사용자 인터페이스 및 경험 제공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561415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확장성: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향후 기능 추가 및 사용자 증가에 용이한 유연한 아키텍처 설계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598825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기술 스택</a:t>
            </a:r>
            <a:endParaRPr lang="en-US" sz="4650" dirty="0"/>
          </a:p>
        </p:txBody>
      </p:sp>
      <p:sp>
        <p:nvSpPr>
          <p:cNvPr id="3" name="Shape 1"/>
          <p:cNvSpPr/>
          <p:nvPr/>
        </p:nvSpPr>
        <p:spPr>
          <a:xfrm>
            <a:off x="793790" y="207160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47" y="2103513"/>
            <a:ext cx="357188" cy="44648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214947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보안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1530906" y="2657630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세션 기반 인증, 파일 업로드 제한, SQL 인젝션 방지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35893" y="207160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450" y="2103513"/>
            <a:ext cx="357188" cy="44648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973008" y="214947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데이터베이스</a:t>
            </a:r>
            <a:endParaRPr lang="en-US" sz="2300" dirty="0"/>
          </a:p>
        </p:txBody>
      </p:sp>
      <p:sp>
        <p:nvSpPr>
          <p:cNvPr id="10" name="Text 6"/>
          <p:cNvSpPr/>
          <p:nvPr/>
        </p:nvSpPr>
        <p:spPr>
          <a:xfrm>
            <a:off x="5973008" y="2657630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MySQL, 주요 테이블: user, quiz, pending_quiz, question_responses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9677995" y="207160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4552" y="2103513"/>
            <a:ext cx="357188" cy="446484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415111" y="214947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프론트엔드</a:t>
            </a:r>
            <a:endParaRPr lang="en-US" sz="2300" dirty="0"/>
          </a:p>
        </p:txBody>
      </p:sp>
      <p:sp>
        <p:nvSpPr>
          <p:cNvPr id="14" name="Text 9"/>
          <p:cNvSpPr/>
          <p:nvPr/>
        </p:nvSpPr>
        <p:spPr>
          <a:xfrm>
            <a:off x="10415111" y="2657630"/>
            <a:ext cx="3421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EJS, Bootstrap, CSS3, JavaScript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870347" y="444416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904" y="4476074"/>
            <a:ext cx="357188" cy="446484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1607463" y="452203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백엔드</a:t>
            </a:r>
            <a:endParaRPr lang="en-US" sz="2300" dirty="0"/>
          </a:p>
        </p:txBody>
      </p:sp>
      <p:sp>
        <p:nvSpPr>
          <p:cNvPr id="18" name="Text 12"/>
          <p:cNvSpPr/>
          <p:nvPr/>
        </p:nvSpPr>
        <p:spPr>
          <a:xfrm>
            <a:off x="1607463" y="5030191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Node.js, Express.js, MySQL, Express-session, Multer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660461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시스템 구성도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1975247"/>
            <a:ext cx="2584355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000" b="1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클라이언트 계층</a:t>
            </a:r>
            <a:endParaRPr lang="en-US" sz="3000" b="1" dirty="0"/>
          </a:p>
        </p:txBody>
      </p:sp>
      <p:sp>
        <p:nvSpPr>
          <p:cNvPr id="5" name="Text 2"/>
          <p:cNvSpPr/>
          <p:nvPr/>
        </p:nvSpPr>
        <p:spPr>
          <a:xfrm>
            <a:off x="793790" y="3330178"/>
            <a:ext cx="214955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89" y="3025284"/>
            <a:ext cx="3533662" cy="43218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5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사용자와 직접 상호작용하는 웹 브라우저 기반의 프론트엔드. Bootstrap, CSS3, JavaScript를 활용하여 UI/UX를 구현합니다.</a:t>
            </a:r>
            <a:endParaRPr lang="en-US" sz="2500" dirty="0"/>
          </a:p>
        </p:txBody>
      </p:sp>
      <p:sp>
        <p:nvSpPr>
          <p:cNvPr id="7" name="Text 4"/>
          <p:cNvSpPr/>
          <p:nvPr/>
        </p:nvSpPr>
        <p:spPr>
          <a:xfrm>
            <a:off x="4965007" y="1906796"/>
            <a:ext cx="3766527" cy="4405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000" b="1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애플리케이션 계층</a:t>
            </a:r>
            <a:endParaRPr lang="en-US" sz="3000" b="1" dirty="0"/>
          </a:p>
        </p:txBody>
      </p:sp>
      <p:sp>
        <p:nvSpPr>
          <p:cNvPr id="8" name="Text 5"/>
          <p:cNvSpPr/>
          <p:nvPr/>
        </p:nvSpPr>
        <p:spPr>
          <a:xfrm>
            <a:off x="4868262" y="3025285"/>
            <a:ext cx="4382063" cy="43218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5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Node.js와 Express.js 기반의 백엔드 서버. 요청 처리, 비즈니스 로직 수행, 데이터베이스와의 통신을 담당합니다. EJS 템플릿 엔진을 사용하여 동적으로 웹 페이지를 렌더링합니다.</a:t>
            </a:r>
            <a:endParaRPr lang="en-US" sz="2500" dirty="0"/>
          </a:p>
        </p:txBody>
      </p:sp>
      <p:sp>
        <p:nvSpPr>
          <p:cNvPr id="9" name="Text 6"/>
          <p:cNvSpPr/>
          <p:nvPr/>
        </p:nvSpPr>
        <p:spPr>
          <a:xfrm>
            <a:off x="9720796" y="1906796"/>
            <a:ext cx="2584355" cy="44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000" b="1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데이터 계층</a:t>
            </a:r>
            <a:endParaRPr lang="en-US" sz="3000" b="1" dirty="0"/>
          </a:p>
        </p:txBody>
      </p:sp>
      <p:sp>
        <p:nvSpPr>
          <p:cNvPr id="10" name="Text 7"/>
          <p:cNvSpPr/>
          <p:nvPr/>
        </p:nvSpPr>
        <p:spPr>
          <a:xfrm>
            <a:off x="6214943" y="3330178"/>
            <a:ext cx="214955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720796" y="3009657"/>
            <a:ext cx="3839901" cy="4581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5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MySQL 데이터베이스를 사용하여 사용자 정보, 퀴즈 정보, 퀴즈 응답 등 모든 데이터를 저장하고 관리합니다.</a:t>
            </a:r>
            <a:endParaRPr lang="en-US" sz="2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24" y="1854596"/>
            <a:ext cx="767120" cy="199120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20384" y="1875842"/>
            <a:ext cx="2013823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30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사용자 관리</a:t>
            </a:r>
            <a:endParaRPr lang="en-US" sz="3000" dirty="0"/>
          </a:p>
        </p:txBody>
      </p:sp>
      <p:sp>
        <p:nvSpPr>
          <p:cNvPr id="5" name="Text 2"/>
          <p:cNvSpPr/>
          <p:nvPr/>
        </p:nvSpPr>
        <p:spPr>
          <a:xfrm>
            <a:off x="1620384" y="2257832"/>
            <a:ext cx="4709440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회원가입/로그인/로그아웃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1620384" y="2557036"/>
            <a:ext cx="4709440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프로필 관리 (정보 수정, 비밀번호 변경)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1620384" y="2856240"/>
            <a:ext cx="4709440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세션 기반 인증</a:t>
            </a:r>
            <a:endParaRPr lang="en-US" sz="20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72" y="4523305"/>
            <a:ext cx="767120" cy="209264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620384" y="4703878"/>
            <a:ext cx="2013823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30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퀴즈 시스템</a:t>
            </a:r>
            <a:endParaRPr lang="en-US" sz="3000" dirty="0"/>
          </a:p>
        </p:txBody>
      </p:sp>
      <p:sp>
        <p:nvSpPr>
          <p:cNvPr id="10" name="Text 6"/>
          <p:cNvSpPr/>
          <p:nvPr/>
        </p:nvSpPr>
        <p:spPr>
          <a:xfrm>
            <a:off x="1620384" y="5167655"/>
            <a:ext cx="4709440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퀴즈 생성 (주관식/객관식)</a:t>
            </a: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1620384" y="5466859"/>
            <a:ext cx="4709440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퀴즈 플레이</a:t>
            </a:r>
            <a:endParaRPr lang="en-US" sz="2000" dirty="0"/>
          </a:p>
        </p:txBody>
      </p:sp>
      <p:sp>
        <p:nvSpPr>
          <p:cNvPr id="12" name="Text 8"/>
          <p:cNvSpPr/>
          <p:nvPr/>
        </p:nvSpPr>
        <p:spPr>
          <a:xfrm>
            <a:off x="1620384" y="5766063"/>
            <a:ext cx="4709440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실시간 결과 확인</a:t>
            </a:r>
            <a:endParaRPr lang="en-US" sz="2000" dirty="0"/>
          </a:p>
        </p:txBody>
      </p:sp>
      <p:sp>
        <p:nvSpPr>
          <p:cNvPr id="13" name="Text 9"/>
          <p:cNvSpPr/>
          <p:nvPr/>
        </p:nvSpPr>
        <p:spPr>
          <a:xfrm>
            <a:off x="1620384" y="6065267"/>
            <a:ext cx="4709440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문제별 답안 처리</a:t>
            </a:r>
            <a:endParaRPr lang="en-US" sz="2000" dirty="0"/>
          </a:p>
        </p:txBody>
      </p:sp>
      <p:sp>
        <p:nvSpPr>
          <p:cNvPr id="14" name="Text 10"/>
          <p:cNvSpPr/>
          <p:nvPr/>
        </p:nvSpPr>
        <p:spPr>
          <a:xfrm>
            <a:off x="1620384" y="6364471"/>
            <a:ext cx="4709440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퀴즈 결과 저장 및 통계</a:t>
            </a:r>
            <a:endParaRPr lang="en-US" sz="2000" dirty="0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6464" y="1881965"/>
            <a:ext cx="767120" cy="1936461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7773183" y="1845026"/>
            <a:ext cx="2013823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30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관리자 기능</a:t>
            </a:r>
            <a:endParaRPr lang="en-US" sz="3000" dirty="0"/>
          </a:p>
        </p:txBody>
      </p:sp>
      <p:sp>
        <p:nvSpPr>
          <p:cNvPr id="17" name="Text 12"/>
          <p:cNvSpPr/>
          <p:nvPr/>
        </p:nvSpPr>
        <p:spPr>
          <a:xfrm>
            <a:off x="7790224" y="2270215"/>
            <a:ext cx="4709440" cy="2868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퀴즈 승인/거절</a:t>
            </a:r>
            <a:endParaRPr lang="en-US" sz="2000" dirty="0"/>
          </a:p>
        </p:txBody>
      </p:sp>
      <p:sp>
        <p:nvSpPr>
          <p:cNvPr id="18" name="Text 13"/>
          <p:cNvSpPr/>
          <p:nvPr/>
        </p:nvSpPr>
        <p:spPr>
          <a:xfrm>
            <a:off x="7790224" y="2569419"/>
            <a:ext cx="4709440" cy="2868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사용자 관리</a:t>
            </a:r>
            <a:endParaRPr lang="en-US" sz="2000" dirty="0"/>
          </a:p>
        </p:txBody>
      </p:sp>
      <p:sp>
        <p:nvSpPr>
          <p:cNvPr id="19" name="Text 14"/>
          <p:cNvSpPr/>
          <p:nvPr/>
        </p:nvSpPr>
        <p:spPr>
          <a:xfrm>
            <a:off x="7790224" y="2868623"/>
            <a:ext cx="4709440" cy="2868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퀴즈 관리</a:t>
            </a:r>
            <a:endParaRPr lang="en-US" sz="2000" dirty="0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3301" y="4503320"/>
            <a:ext cx="767120" cy="2092643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7773184" y="4624814"/>
            <a:ext cx="2013823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30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검색 및 필터링</a:t>
            </a:r>
            <a:endParaRPr lang="en-US" sz="3000" dirty="0"/>
          </a:p>
        </p:txBody>
      </p:sp>
      <p:sp>
        <p:nvSpPr>
          <p:cNvPr id="22" name="Text 16"/>
          <p:cNvSpPr/>
          <p:nvPr/>
        </p:nvSpPr>
        <p:spPr>
          <a:xfrm>
            <a:off x="7773183" y="5136679"/>
            <a:ext cx="4709440" cy="2868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퀴즈 검색</a:t>
            </a:r>
            <a:endParaRPr lang="en-US" sz="2000" dirty="0"/>
          </a:p>
        </p:txBody>
      </p:sp>
      <p:sp>
        <p:nvSpPr>
          <p:cNvPr id="23" name="Text 17"/>
          <p:cNvSpPr/>
          <p:nvPr/>
        </p:nvSpPr>
        <p:spPr>
          <a:xfrm>
            <a:off x="7773183" y="5435883"/>
            <a:ext cx="4709440" cy="2868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카테고리별 필터링</a:t>
            </a:r>
            <a:endParaRPr lang="en-US" sz="2000" dirty="0"/>
          </a:p>
        </p:txBody>
      </p:sp>
      <p:sp>
        <p:nvSpPr>
          <p:cNvPr id="24" name="Text 18"/>
          <p:cNvSpPr/>
          <p:nvPr/>
        </p:nvSpPr>
        <p:spPr>
          <a:xfrm>
            <a:off x="7773183" y="5735087"/>
            <a:ext cx="4709440" cy="2868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인기순/최신순 정렬</a:t>
            </a:r>
            <a:endParaRPr lang="en-US" sz="2000" dirty="0"/>
          </a:p>
        </p:txBody>
      </p:sp>
      <p:sp>
        <p:nvSpPr>
          <p:cNvPr id="25" name="Text 0">
            <a:extLst>
              <a:ext uri="{FF2B5EF4-FFF2-40B4-BE49-F238E27FC236}">
                <a16:creationId xmlns:a16="http://schemas.microsoft.com/office/drawing/2014/main" id="{E6A8D3BC-417A-1B7D-41BD-D14C3E774898}"/>
              </a:ext>
            </a:extLst>
          </p:cNvPr>
          <p:cNvSpPr/>
          <p:nvPr/>
        </p:nvSpPr>
        <p:spPr>
          <a:xfrm>
            <a:off x="793790" y="452812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ko-KR" altLang="en-US" sz="465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주요기능</a:t>
            </a:r>
            <a:endParaRPr lang="en-US" sz="4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474126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구현 상세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1845826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300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프론트엔드 구현</a:t>
            </a:r>
            <a:endParaRPr lang="en-US" sz="3000" b="1" dirty="0"/>
          </a:p>
        </p:txBody>
      </p:sp>
      <p:sp>
        <p:nvSpPr>
          <p:cNvPr id="4" name="Text 2"/>
          <p:cNvSpPr/>
          <p:nvPr/>
        </p:nvSpPr>
        <p:spPr>
          <a:xfrm>
            <a:off x="793790" y="25544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UI/UX: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Bootstrap 5를 활용하여 반응형 웹 디자인을 구현하여 다양한 디바이스에서 일관된 사용자 경험을 제공합니다.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299668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동적 처리: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JavaScript를 사용하여 퀴즈 플레이 중 실시간 피드백, 타이머, 유효성 검사 등 동적인 요소를 구현합니다.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43888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템플릿 엔진: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EJS 템플릿 엔진을 사용하여 서버 사이드 렌더링을 통해 페이지 로딩 속도를 최적화하고, HTML 구조를 효율적으로 관리합니다.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419838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300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백엔드 구현</a:t>
            </a:r>
            <a:endParaRPr lang="en-US" sz="3000" b="1" dirty="0"/>
          </a:p>
        </p:txBody>
      </p:sp>
      <p:sp>
        <p:nvSpPr>
          <p:cNvPr id="8" name="Text 6"/>
          <p:cNvSpPr/>
          <p:nvPr/>
        </p:nvSpPr>
        <p:spPr>
          <a:xfrm>
            <a:off x="793790" y="5128498"/>
            <a:ext cx="13042821" cy="733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라우팅: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sz="1750" dirty="0">
                <a:solidFill>
                  <a:srgbClr val="383838"/>
                </a:solidFill>
                <a:highlight>
                  <a:srgbClr val="FFDEC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routes/quiz.js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는 퀴즈 생성, 조회, 플레이 등 퀴즈 관련 요청을 처리하며, </a:t>
            </a:r>
            <a:r>
              <a:rPr lang="en-US" sz="1750" dirty="0">
                <a:solidFill>
                  <a:srgbClr val="383838"/>
                </a:solidFill>
                <a:highlight>
                  <a:srgbClr val="FFDEC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routes/admin.js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는 관리자 기능(예: 퀴즈 승인)을 담당합니다.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941219"/>
            <a:ext cx="13042821" cy="733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데이터베이스 연동: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sz="1750" dirty="0">
                <a:solidFill>
                  <a:srgbClr val="383838"/>
                </a:solidFill>
                <a:highlight>
                  <a:srgbClr val="FFDEC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db.js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를 통해 MySQL 데이터베이스와 연결하고, </a:t>
            </a:r>
            <a:r>
              <a:rPr lang="en-US" sz="1750" dirty="0">
                <a:solidFill>
                  <a:srgbClr val="383838"/>
                </a:solidFill>
                <a:highlight>
                  <a:srgbClr val="FFDEC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models/Quiz.js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와 같은 모델 파일을 통해 데이터베이스 쿼리를 추상화하여 코드의 유지보수성을 높입니다.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586585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프로젝트 평가 및 회고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1816370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300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목표 달성 여부</a:t>
            </a:r>
            <a:endParaRPr lang="en-US" sz="3000" b="1" dirty="0"/>
          </a:p>
        </p:txBody>
      </p:sp>
      <p:sp>
        <p:nvSpPr>
          <p:cNvPr id="4" name="Text 2"/>
          <p:cNvSpPr/>
          <p:nvPr/>
        </p:nvSpPr>
        <p:spPr>
          <a:xfrm>
            <a:off x="793790" y="252503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본 프로젝트는 주관식 및 객관식 퀴즈 지원, 사용자 인증, 퀴즈 생성/플레이, 실시간 결과 확인 등 </a:t>
            </a: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초기 설정한 주요 기능 목표를 성공적으로 달성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했습니다.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33013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사용자 친화적인 UI/UX와 안정적인 백엔드 시스템을 구축하여 만족스러운 사용자 경험을 제공합니다.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89" y="4389267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300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개발 과정 중 발생한 어려움</a:t>
            </a:r>
            <a:endParaRPr lang="en-US" sz="3000" b="1" dirty="0"/>
          </a:p>
        </p:txBody>
      </p:sp>
      <p:sp>
        <p:nvSpPr>
          <p:cNvPr id="7" name="Text 5"/>
          <p:cNvSpPr/>
          <p:nvPr/>
        </p:nvSpPr>
        <p:spPr>
          <a:xfrm>
            <a:off x="793789" y="5097927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데이터베이스 스키마 설계 복잡성: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다양한 퀴즈 유형과 응답을 효율적으로 저장하고 관리하기 위한 데이터베이스 스키마 설계에 어려움이 있었습니다. 이는 </a:t>
            </a: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초기 설계 단계에서 충분한 논의와 시뮬레이션을 통해 해결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했습니다.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89" y="59030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실시간 처리: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퀴즈 플레이 중 실시간 피드백 및 결과 반영을 위한 비동기 처리 로직 구현에 추가적인 학습과 노력이 필요했습니다.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47979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향후 개선 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910748" y="215421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300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퀴즈 검색 및 필터링 고도화:</a:t>
            </a:r>
            <a:r>
              <a:rPr lang="en-US" sz="3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태그, 난이도, 인기순 등 다양한 기준으로 퀴즈를 검색하고 필터링하는 기능을 강화하여 사용자 편의성을 높일 예정입니다.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910748" y="349114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300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소셜 기능 추가:</a:t>
            </a:r>
            <a:r>
              <a:rPr lang="en-US" sz="3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친구 추가, 퀴즈 공유, 댓글 기능 등을 통해 사용자 </a:t>
            </a:r>
            <a:r>
              <a:rPr lang="en-US" sz="300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간의 </a:t>
            </a:r>
          </a:p>
          <a:p>
            <a:pPr algn="l">
              <a:lnSpc>
                <a:spcPts val="2850"/>
              </a:lnSpc>
              <a:buSzPct val="100000"/>
            </a:pPr>
            <a:r>
              <a:rPr lang="en-US" sz="300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  상호작용을 </a:t>
            </a:r>
            <a:r>
              <a:rPr lang="en-US" sz="3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증진시킬 수 있습니다.</a:t>
            </a:r>
            <a:endParaRPr lang="en-US" sz="3000" dirty="0"/>
          </a:p>
        </p:txBody>
      </p:sp>
      <p:sp>
        <p:nvSpPr>
          <p:cNvPr id="5" name="Text 3"/>
          <p:cNvSpPr/>
          <p:nvPr/>
        </p:nvSpPr>
        <p:spPr>
          <a:xfrm>
            <a:off x="910748" y="4936417"/>
            <a:ext cx="13042821" cy="1121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300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퀴즈 유형 확장:</a:t>
            </a:r>
            <a:r>
              <a:rPr lang="en-US" sz="3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OX 퀴즈, 이미지 퀴즈 등 다양한 퀴즈 유형을 </a:t>
            </a:r>
            <a:r>
              <a:rPr lang="en-US" sz="300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추가하여 </a:t>
            </a:r>
          </a:p>
          <a:p>
            <a:pPr algn="l">
              <a:lnSpc>
                <a:spcPts val="2850"/>
              </a:lnSpc>
              <a:buSzPct val="100000"/>
            </a:pPr>
            <a:r>
              <a:rPr lang="en-US" sz="300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  콘텐츠의 </a:t>
            </a:r>
            <a:r>
              <a:rPr lang="en-US" sz="3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다양성을 확보할 것입니다.</a:t>
            </a:r>
            <a:endParaRPr lang="en-US"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859</Words>
  <Application>Microsoft Office PowerPoint</Application>
  <PresentationFormat>사용자 지정</PresentationFormat>
  <Paragraphs>91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PT Serif</vt:lpstr>
      <vt:lpstr>맑은 고딕</vt:lpstr>
      <vt:lpstr>Arial</vt:lpstr>
      <vt:lpstr>DM Sans</vt:lpstr>
      <vt:lpstr>Consolas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yjpc</cp:lastModifiedBy>
  <cp:revision>3</cp:revision>
  <dcterms:created xsi:type="dcterms:W3CDTF">2025-06-14T06:41:46Z</dcterms:created>
  <dcterms:modified xsi:type="dcterms:W3CDTF">2025-06-14T07:04:24Z</dcterms:modified>
</cp:coreProperties>
</file>