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dOdV1amjQwexJnAji/qj9rsds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tx">
  <p:cSld name="TITLE_AND_BODY">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2" name="Google Shape;12;p23"/>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47" name="Shape 47"/>
        <p:cNvGrpSpPr/>
        <p:nvPr/>
      </p:nvGrpSpPr>
      <p:grpSpPr>
        <a:xfrm>
          <a:off x="0" y="0"/>
          <a:ext cx="0" cy="0"/>
          <a:chOff x="0" y="0"/>
          <a:chExt cx="0" cy="0"/>
        </a:xfrm>
      </p:grpSpPr>
      <p:sp>
        <p:nvSpPr>
          <p:cNvPr id="48" name="Google Shape;48;p32"/>
          <p:cNvSpPr txBox="1"/>
          <p:nvPr>
            <p:ph type="title"/>
          </p:nvPr>
        </p:nvSpPr>
        <p:spPr>
          <a:xfrm>
            <a:off x="839787" y="457200"/>
            <a:ext cx="3932239" cy="1600200"/>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rgbClr val="000000"/>
              </a:buClr>
              <a:buSzPts val="3200"/>
              <a:buFont typeface="Malgun Gothic"/>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9" name="Google Shape;49;p32"/>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9pPr>
          </a:lstStyle>
          <a:p/>
        </p:txBody>
      </p:sp>
      <p:sp>
        <p:nvSpPr>
          <p:cNvPr id="50" name="Google Shape;50;p32"/>
          <p:cNvSpPr txBox="1"/>
          <p:nvPr>
            <p:ph idx="1" type="body"/>
          </p:nvPr>
        </p:nvSpPr>
        <p:spPr>
          <a:xfrm>
            <a:off x="839787" y="2057400"/>
            <a:ext cx="3932239" cy="3811588"/>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000000"/>
              </a:buClr>
              <a:buSzPts val="1600"/>
              <a:buFont typeface="Malgun Gothic"/>
              <a:buNone/>
              <a:defRPr sz="1600"/>
            </a:lvl1pPr>
            <a:lvl2pPr indent="-228600" lvl="1" marL="914400" algn="l">
              <a:lnSpc>
                <a:spcPct val="90000"/>
              </a:lnSpc>
              <a:spcBef>
                <a:spcPts val="1000"/>
              </a:spcBef>
              <a:spcAft>
                <a:spcPts val="0"/>
              </a:spcAft>
              <a:buClr>
                <a:srgbClr val="000000"/>
              </a:buClr>
              <a:buSzPts val="1600"/>
              <a:buFont typeface="Malgun Gothic"/>
              <a:buNone/>
              <a:defRPr sz="1600"/>
            </a:lvl2pPr>
            <a:lvl3pPr indent="-228600" lvl="2" marL="1371600" algn="l">
              <a:lnSpc>
                <a:spcPct val="90000"/>
              </a:lnSpc>
              <a:spcBef>
                <a:spcPts val="1000"/>
              </a:spcBef>
              <a:spcAft>
                <a:spcPts val="0"/>
              </a:spcAft>
              <a:buClr>
                <a:srgbClr val="000000"/>
              </a:buClr>
              <a:buSzPts val="1600"/>
              <a:buFont typeface="Malgun Gothic"/>
              <a:buNone/>
              <a:defRPr sz="1600"/>
            </a:lvl3pPr>
            <a:lvl4pPr indent="-228600" lvl="3" marL="1828800" algn="l">
              <a:lnSpc>
                <a:spcPct val="90000"/>
              </a:lnSpc>
              <a:spcBef>
                <a:spcPts val="1000"/>
              </a:spcBef>
              <a:spcAft>
                <a:spcPts val="0"/>
              </a:spcAft>
              <a:buClr>
                <a:srgbClr val="000000"/>
              </a:buClr>
              <a:buSzPts val="1600"/>
              <a:buFont typeface="Malgun Gothic"/>
              <a:buNone/>
              <a:defRPr sz="1600"/>
            </a:lvl4pPr>
            <a:lvl5pPr indent="-228600" lvl="4" marL="2286000" algn="l">
              <a:lnSpc>
                <a:spcPct val="90000"/>
              </a:lnSpc>
              <a:spcBef>
                <a:spcPts val="1000"/>
              </a:spcBef>
              <a:spcAft>
                <a:spcPts val="0"/>
              </a:spcAft>
              <a:buClr>
                <a:srgbClr val="000000"/>
              </a:buClr>
              <a:buSzPts val="1600"/>
              <a:buFont typeface="Malgun Gothic"/>
              <a:buNone/>
              <a:defRPr sz="1600"/>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1" name="Google Shape;51;p32"/>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52" name="Shape 52"/>
        <p:cNvGrpSpPr/>
        <p:nvPr/>
      </p:nvGrpSpPr>
      <p:grpSpPr>
        <a:xfrm>
          <a:off x="0" y="0"/>
          <a:ext cx="0" cy="0"/>
          <a:chOff x="0" y="0"/>
          <a:chExt cx="0" cy="0"/>
        </a:xfrm>
      </p:grpSpPr>
      <p:sp>
        <p:nvSpPr>
          <p:cNvPr id="53" name="Google Shape;53;p33"/>
          <p:cNvSpPr txBox="1"/>
          <p:nvPr>
            <p:ph type="title"/>
          </p:nvPr>
        </p:nvSpPr>
        <p:spPr>
          <a:xfrm>
            <a:off x="838200" y="365125"/>
            <a:ext cx="10515600" cy="1325563"/>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4" name="Google Shape;54;p33"/>
          <p:cNvSpPr txBox="1"/>
          <p:nvPr>
            <p:ph idx="1" type="body"/>
          </p:nvPr>
        </p:nvSpPr>
        <p:spPr>
          <a:xfrm rot="5400000">
            <a:off x="3920330" y="-1256506"/>
            <a:ext cx="4351339" cy="10515601"/>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5" name="Google Shape;55;p33"/>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56" name="Shape 56"/>
        <p:cNvGrpSpPr/>
        <p:nvPr/>
      </p:nvGrpSpPr>
      <p:grpSpPr>
        <a:xfrm>
          <a:off x="0" y="0"/>
          <a:ext cx="0" cy="0"/>
          <a:chOff x="0" y="0"/>
          <a:chExt cx="0" cy="0"/>
        </a:xfrm>
      </p:grpSpPr>
      <p:sp>
        <p:nvSpPr>
          <p:cNvPr id="57" name="Google Shape;57;p34"/>
          <p:cNvSpPr txBox="1"/>
          <p:nvPr>
            <p:ph type="title"/>
          </p:nvPr>
        </p:nvSpPr>
        <p:spPr>
          <a:xfrm rot="5400000">
            <a:off x="7133431" y="1956593"/>
            <a:ext cx="5811839" cy="2628901"/>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8" name="Google Shape;58;p34"/>
          <p:cNvSpPr txBox="1"/>
          <p:nvPr>
            <p:ph idx="1" type="body"/>
          </p:nvPr>
        </p:nvSpPr>
        <p:spPr>
          <a:xfrm rot="5400000">
            <a:off x="1799431" y="-596107"/>
            <a:ext cx="5811838" cy="7734301"/>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9" name="Google Shape;59;p34"/>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p:cSld name="TITLE_AND_BODY 2">
    <p:spTree>
      <p:nvGrpSpPr>
        <p:cNvPr id="13" name="Shape 13"/>
        <p:cNvGrpSpPr/>
        <p:nvPr/>
      </p:nvGrpSpPr>
      <p:grpSpPr>
        <a:xfrm>
          <a:off x="0" y="0"/>
          <a:ext cx="0" cy="0"/>
          <a:chOff x="0" y="0"/>
          <a:chExt cx="0" cy="0"/>
        </a:xfrm>
      </p:grpSpPr>
      <p:sp>
        <p:nvSpPr>
          <p:cNvPr id="14" name="Google Shape;14;p24"/>
          <p:cNvSpPr txBox="1"/>
          <p:nvPr>
            <p:ph type="title"/>
          </p:nvPr>
        </p:nvSpPr>
        <p:spPr>
          <a:xfrm>
            <a:off x="838200" y="365125"/>
            <a:ext cx="10515600" cy="1325700"/>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24"/>
          <p:cNvSpPr txBox="1"/>
          <p:nvPr>
            <p:ph idx="1" type="body"/>
          </p:nvPr>
        </p:nvSpPr>
        <p:spPr>
          <a:xfrm>
            <a:off x="838200" y="1825625"/>
            <a:ext cx="10515600" cy="4351200"/>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6" name="Google Shape;16;p24"/>
          <p:cNvSpPr txBox="1"/>
          <p:nvPr>
            <p:ph idx="12" type="sldNum"/>
          </p:nvPr>
        </p:nvSpPr>
        <p:spPr>
          <a:xfrm>
            <a:off x="11080218" y="6404287"/>
            <a:ext cx="273567" cy="26915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7" name="Shape 17"/>
        <p:cNvGrpSpPr/>
        <p:nvPr/>
      </p:nvGrpSpPr>
      <p:grpSpPr>
        <a:xfrm>
          <a:off x="0" y="0"/>
          <a:ext cx="0" cy="0"/>
          <a:chOff x="0" y="0"/>
          <a:chExt cx="0" cy="0"/>
        </a:xfrm>
      </p:grpSpPr>
      <p:sp>
        <p:nvSpPr>
          <p:cNvPr id="18" name="Google Shape;18;p25"/>
          <p:cNvSpPr txBox="1"/>
          <p:nvPr>
            <p:ph type="title"/>
          </p:nvPr>
        </p:nvSpPr>
        <p:spPr>
          <a:xfrm>
            <a:off x="1524000" y="1122362"/>
            <a:ext cx="9144000" cy="2387601"/>
          </a:xfrm>
          <a:prstGeom prst="rect">
            <a:avLst/>
          </a:prstGeom>
          <a:noFill/>
          <a:ln>
            <a:noFill/>
          </a:ln>
        </p:spPr>
        <p:txBody>
          <a:bodyPr anchorCtr="0" anchor="b" bIns="45675" lIns="45675" spcFirstLastPara="1" rIns="45675" wrap="square" tIns="45675">
            <a:normAutofit/>
          </a:bodyPr>
          <a:lstStyle>
            <a:lvl1pPr lvl="0" algn="ctr">
              <a:lnSpc>
                <a:spcPct val="90000"/>
              </a:lnSpc>
              <a:spcBef>
                <a:spcPts val="0"/>
              </a:spcBef>
              <a:spcAft>
                <a:spcPts val="0"/>
              </a:spcAft>
              <a:buClr>
                <a:srgbClr val="000000"/>
              </a:buClr>
              <a:buSzPts val="6000"/>
              <a:buFont typeface="Malgun Gothic"/>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25"/>
          <p:cNvSpPr txBox="1"/>
          <p:nvPr>
            <p:ph idx="1" type="body"/>
          </p:nvPr>
        </p:nvSpPr>
        <p:spPr>
          <a:xfrm>
            <a:off x="1524000" y="3602037"/>
            <a:ext cx="9144000" cy="1655763"/>
          </a:xfrm>
          <a:prstGeom prst="rect">
            <a:avLst/>
          </a:prstGeom>
          <a:noFill/>
          <a:ln>
            <a:noFill/>
          </a:ln>
        </p:spPr>
        <p:txBody>
          <a:bodyPr anchorCtr="0" anchor="t" bIns="45675" lIns="45675" spcFirstLastPara="1" rIns="45675" wrap="square" tIns="45675">
            <a:normAutofit/>
          </a:bodyPr>
          <a:lstStyle>
            <a:lvl1pPr indent="-228600" lvl="0" marL="457200" algn="ctr">
              <a:lnSpc>
                <a:spcPct val="90000"/>
              </a:lnSpc>
              <a:spcBef>
                <a:spcPts val="1000"/>
              </a:spcBef>
              <a:spcAft>
                <a:spcPts val="0"/>
              </a:spcAft>
              <a:buClr>
                <a:srgbClr val="000000"/>
              </a:buClr>
              <a:buSzPts val="2400"/>
              <a:buFont typeface="Malgun Gothic"/>
              <a:buNone/>
              <a:defRPr sz="2400"/>
            </a:lvl1pPr>
            <a:lvl2pPr indent="-228600" lvl="1" marL="914400" algn="ctr">
              <a:lnSpc>
                <a:spcPct val="90000"/>
              </a:lnSpc>
              <a:spcBef>
                <a:spcPts val="1000"/>
              </a:spcBef>
              <a:spcAft>
                <a:spcPts val="0"/>
              </a:spcAft>
              <a:buClr>
                <a:srgbClr val="000000"/>
              </a:buClr>
              <a:buSzPts val="2400"/>
              <a:buFont typeface="Malgun Gothic"/>
              <a:buNone/>
              <a:defRPr sz="2400"/>
            </a:lvl2pPr>
            <a:lvl3pPr indent="-228600" lvl="2" marL="1371600" algn="ctr">
              <a:lnSpc>
                <a:spcPct val="90000"/>
              </a:lnSpc>
              <a:spcBef>
                <a:spcPts val="1000"/>
              </a:spcBef>
              <a:spcAft>
                <a:spcPts val="0"/>
              </a:spcAft>
              <a:buClr>
                <a:srgbClr val="000000"/>
              </a:buClr>
              <a:buSzPts val="2400"/>
              <a:buFont typeface="Malgun Gothic"/>
              <a:buNone/>
              <a:defRPr sz="2400"/>
            </a:lvl3pPr>
            <a:lvl4pPr indent="-228600" lvl="3" marL="1828800" algn="ctr">
              <a:lnSpc>
                <a:spcPct val="90000"/>
              </a:lnSpc>
              <a:spcBef>
                <a:spcPts val="1000"/>
              </a:spcBef>
              <a:spcAft>
                <a:spcPts val="0"/>
              </a:spcAft>
              <a:buClr>
                <a:srgbClr val="000000"/>
              </a:buClr>
              <a:buSzPts val="2400"/>
              <a:buFont typeface="Malgun Gothic"/>
              <a:buNone/>
              <a:defRPr sz="2400"/>
            </a:lvl4pPr>
            <a:lvl5pPr indent="-228600" lvl="4" marL="2286000" algn="ctr">
              <a:lnSpc>
                <a:spcPct val="90000"/>
              </a:lnSpc>
              <a:spcBef>
                <a:spcPts val="1000"/>
              </a:spcBef>
              <a:spcAft>
                <a:spcPts val="0"/>
              </a:spcAft>
              <a:buClr>
                <a:srgbClr val="000000"/>
              </a:buClr>
              <a:buSzPts val="2400"/>
              <a:buFont typeface="Malgun Gothic"/>
              <a:buNone/>
              <a:defRPr sz="2400"/>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20" name="Google Shape;20;p25"/>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831850" y="1709738"/>
            <a:ext cx="10515600" cy="2852737"/>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rgbClr val="000000"/>
              </a:buClr>
              <a:buSzPts val="6000"/>
              <a:buFont typeface="Malgun Gothic"/>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26"/>
          <p:cNvSpPr txBox="1"/>
          <p:nvPr>
            <p:ph idx="1" type="body"/>
          </p:nvPr>
        </p:nvSpPr>
        <p:spPr>
          <a:xfrm>
            <a:off x="831850" y="4589462"/>
            <a:ext cx="10515600" cy="1500188"/>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888888"/>
              </a:buClr>
              <a:buSzPts val="2400"/>
              <a:buFont typeface="Malgun Gothic"/>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Malgun Gothic"/>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Malgun Gothic"/>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Malgun Gothic"/>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Malgun Gothic"/>
              <a:buNone/>
              <a:defRPr sz="2400">
                <a:solidFill>
                  <a:srgbClr val="888888"/>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24" name="Google Shape;24;p26"/>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25" name="Shape 25"/>
        <p:cNvGrpSpPr/>
        <p:nvPr/>
      </p:nvGrpSpPr>
      <p:grpSpPr>
        <a:xfrm>
          <a:off x="0" y="0"/>
          <a:ext cx="0" cy="0"/>
          <a:chOff x="0" y="0"/>
          <a:chExt cx="0" cy="0"/>
        </a:xfrm>
      </p:grpSpPr>
      <p:sp>
        <p:nvSpPr>
          <p:cNvPr id="26" name="Google Shape;26;p27"/>
          <p:cNvSpPr txBox="1"/>
          <p:nvPr>
            <p:ph type="title"/>
          </p:nvPr>
        </p:nvSpPr>
        <p:spPr>
          <a:xfrm>
            <a:off x="838200" y="365125"/>
            <a:ext cx="10515600" cy="1325563"/>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27"/>
          <p:cNvSpPr txBox="1"/>
          <p:nvPr>
            <p:ph idx="1" type="body"/>
          </p:nvPr>
        </p:nvSpPr>
        <p:spPr>
          <a:xfrm>
            <a:off x="838200" y="1825625"/>
            <a:ext cx="5181600" cy="435133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28" name="Google Shape;28;p27"/>
          <p:cNvSpPr txBox="1"/>
          <p:nvPr>
            <p:ph idx="2" type="body"/>
          </p:nvPr>
        </p:nvSpPr>
        <p:spPr>
          <a:xfrm>
            <a:off x="6172200" y="1825625"/>
            <a:ext cx="5181600" cy="435133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29" name="Google Shape;29;p27"/>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30" name="Shape 30"/>
        <p:cNvGrpSpPr/>
        <p:nvPr/>
      </p:nvGrpSpPr>
      <p:grpSpPr>
        <a:xfrm>
          <a:off x="0" y="0"/>
          <a:ext cx="0" cy="0"/>
          <a:chOff x="0" y="0"/>
          <a:chExt cx="0" cy="0"/>
        </a:xfrm>
      </p:grpSpPr>
      <p:sp>
        <p:nvSpPr>
          <p:cNvPr id="31" name="Google Shape;31;p28"/>
          <p:cNvSpPr txBox="1"/>
          <p:nvPr>
            <p:ph type="title"/>
          </p:nvPr>
        </p:nvSpPr>
        <p:spPr>
          <a:xfrm>
            <a:off x="839787" y="365125"/>
            <a:ext cx="10515601" cy="1325563"/>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28"/>
          <p:cNvSpPr txBox="1"/>
          <p:nvPr>
            <p:ph idx="1" type="body"/>
          </p:nvPr>
        </p:nvSpPr>
        <p:spPr>
          <a:xfrm>
            <a:off x="839787" y="1681163"/>
            <a:ext cx="5157789" cy="823913"/>
          </a:xfrm>
          <a:prstGeom prst="rect">
            <a:avLst/>
          </a:prstGeom>
          <a:noFill/>
          <a:ln>
            <a:noFill/>
          </a:ln>
        </p:spPr>
        <p:txBody>
          <a:bodyPr anchorCtr="0" anchor="b" bIns="45675" lIns="45675" spcFirstLastPara="1" rIns="45675" wrap="square" tIns="45675">
            <a:normAutofit/>
          </a:bodyPr>
          <a:lstStyle>
            <a:lvl1pPr indent="-228600" lvl="0" marL="457200" algn="l">
              <a:lnSpc>
                <a:spcPct val="90000"/>
              </a:lnSpc>
              <a:spcBef>
                <a:spcPts val="1000"/>
              </a:spcBef>
              <a:spcAft>
                <a:spcPts val="0"/>
              </a:spcAft>
              <a:buClr>
                <a:srgbClr val="000000"/>
              </a:buClr>
              <a:buSzPts val="2400"/>
              <a:buFont typeface="Malgun Gothic"/>
              <a:buNone/>
              <a:defRPr b="1" sz="2400"/>
            </a:lvl1pPr>
            <a:lvl2pPr indent="-228600" lvl="1" marL="914400" algn="l">
              <a:lnSpc>
                <a:spcPct val="90000"/>
              </a:lnSpc>
              <a:spcBef>
                <a:spcPts val="1000"/>
              </a:spcBef>
              <a:spcAft>
                <a:spcPts val="0"/>
              </a:spcAft>
              <a:buClr>
                <a:srgbClr val="000000"/>
              </a:buClr>
              <a:buSzPts val="2400"/>
              <a:buFont typeface="Malgun Gothic"/>
              <a:buNone/>
              <a:defRPr b="1" sz="2400"/>
            </a:lvl2pPr>
            <a:lvl3pPr indent="-228600" lvl="2" marL="1371600" algn="l">
              <a:lnSpc>
                <a:spcPct val="90000"/>
              </a:lnSpc>
              <a:spcBef>
                <a:spcPts val="1000"/>
              </a:spcBef>
              <a:spcAft>
                <a:spcPts val="0"/>
              </a:spcAft>
              <a:buClr>
                <a:srgbClr val="000000"/>
              </a:buClr>
              <a:buSzPts val="2400"/>
              <a:buFont typeface="Malgun Gothic"/>
              <a:buNone/>
              <a:defRPr b="1" sz="2400"/>
            </a:lvl3pPr>
            <a:lvl4pPr indent="-228600" lvl="3" marL="1828800" algn="l">
              <a:lnSpc>
                <a:spcPct val="90000"/>
              </a:lnSpc>
              <a:spcBef>
                <a:spcPts val="1000"/>
              </a:spcBef>
              <a:spcAft>
                <a:spcPts val="0"/>
              </a:spcAft>
              <a:buClr>
                <a:srgbClr val="000000"/>
              </a:buClr>
              <a:buSzPts val="2400"/>
              <a:buFont typeface="Malgun Gothic"/>
              <a:buNone/>
              <a:defRPr b="1" sz="2400"/>
            </a:lvl4pPr>
            <a:lvl5pPr indent="-228600" lvl="4" marL="2286000" algn="l">
              <a:lnSpc>
                <a:spcPct val="90000"/>
              </a:lnSpc>
              <a:spcBef>
                <a:spcPts val="1000"/>
              </a:spcBef>
              <a:spcAft>
                <a:spcPts val="0"/>
              </a:spcAft>
              <a:buClr>
                <a:srgbClr val="000000"/>
              </a:buClr>
              <a:buSzPts val="2400"/>
              <a:buFont typeface="Malgun Gothic"/>
              <a:buNone/>
              <a:defRPr b="1" sz="2400"/>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3" name="Google Shape;33;p28"/>
          <p:cNvSpPr txBox="1"/>
          <p:nvPr>
            <p:ph idx="2" type="body"/>
          </p:nvPr>
        </p:nvSpPr>
        <p:spPr>
          <a:xfrm>
            <a:off x="839787" y="2505075"/>
            <a:ext cx="5157789" cy="368458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4" name="Google Shape;34;p28"/>
          <p:cNvSpPr txBox="1"/>
          <p:nvPr>
            <p:ph idx="3" type="body"/>
          </p:nvPr>
        </p:nvSpPr>
        <p:spPr>
          <a:xfrm>
            <a:off x="6172200" y="1681163"/>
            <a:ext cx="5183188" cy="823913"/>
          </a:xfrm>
          <a:prstGeom prst="rect">
            <a:avLst/>
          </a:prstGeom>
          <a:noFill/>
          <a:ln>
            <a:noFill/>
          </a:ln>
        </p:spPr>
        <p:txBody>
          <a:bodyPr anchorCtr="0" anchor="b"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5" name="Google Shape;35;p28"/>
          <p:cNvSpPr txBox="1"/>
          <p:nvPr>
            <p:ph idx="4" type="body"/>
          </p:nvPr>
        </p:nvSpPr>
        <p:spPr>
          <a:xfrm>
            <a:off x="6172200" y="2505075"/>
            <a:ext cx="5183188" cy="368458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6" name="Google Shape;36;p28"/>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37" name="Shape 37"/>
        <p:cNvGrpSpPr/>
        <p:nvPr/>
      </p:nvGrpSpPr>
      <p:grpSpPr>
        <a:xfrm>
          <a:off x="0" y="0"/>
          <a:ext cx="0" cy="0"/>
          <a:chOff x="0" y="0"/>
          <a:chExt cx="0" cy="0"/>
        </a:xfrm>
      </p:grpSpPr>
      <p:sp>
        <p:nvSpPr>
          <p:cNvPr id="38" name="Google Shape;38;p29"/>
          <p:cNvSpPr txBox="1"/>
          <p:nvPr>
            <p:ph type="title"/>
          </p:nvPr>
        </p:nvSpPr>
        <p:spPr>
          <a:xfrm>
            <a:off x="838200" y="365125"/>
            <a:ext cx="10515600" cy="1325563"/>
          </a:xfrm>
          <a:prstGeom prst="rect">
            <a:avLst/>
          </a:prstGeom>
          <a:noFill/>
          <a:ln>
            <a:noFill/>
          </a:ln>
        </p:spPr>
        <p:txBody>
          <a:bodyPr anchorCtr="0" anchor="ctr" bIns="45675" lIns="45675" spcFirstLastPara="1" rIns="45675" wrap="square" tIns="45675">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9" name="Google Shape;39;p29"/>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30"/>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42" name="Shape 42"/>
        <p:cNvGrpSpPr/>
        <p:nvPr/>
      </p:nvGrpSpPr>
      <p:grpSpPr>
        <a:xfrm>
          <a:off x="0" y="0"/>
          <a:ext cx="0" cy="0"/>
          <a:chOff x="0" y="0"/>
          <a:chExt cx="0" cy="0"/>
        </a:xfrm>
      </p:grpSpPr>
      <p:sp>
        <p:nvSpPr>
          <p:cNvPr id="43" name="Google Shape;43;p31"/>
          <p:cNvSpPr txBox="1"/>
          <p:nvPr>
            <p:ph type="title"/>
          </p:nvPr>
        </p:nvSpPr>
        <p:spPr>
          <a:xfrm>
            <a:off x="839787" y="457200"/>
            <a:ext cx="3932239" cy="1600200"/>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rgbClr val="000000"/>
              </a:buClr>
              <a:buSzPts val="3200"/>
              <a:buFont typeface="Malgun Gothic"/>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4" name="Google Shape;44;p31"/>
          <p:cNvSpPr txBox="1"/>
          <p:nvPr>
            <p:ph idx="1" type="body"/>
          </p:nvPr>
        </p:nvSpPr>
        <p:spPr>
          <a:xfrm>
            <a:off x="5183187" y="987425"/>
            <a:ext cx="6172201" cy="4873625"/>
          </a:xfrm>
          <a:prstGeom prst="rect">
            <a:avLst/>
          </a:prstGeom>
          <a:noFill/>
          <a:ln>
            <a:noFill/>
          </a:ln>
        </p:spPr>
        <p:txBody>
          <a:bodyPr anchorCtr="0" anchor="t" bIns="45675" lIns="45675" spcFirstLastPara="1" rIns="45675" wrap="square" tIns="45675">
            <a:normAutofit/>
          </a:bodyPr>
          <a:lstStyle>
            <a:lvl1pPr indent="-431800" lvl="0" marL="457200" algn="l">
              <a:lnSpc>
                <a:spcPct val="90000"/>
              </a:lnSpc>
              <a:spcBef>
                <a:spcPts val="1000"/>
              </a:spcBef>
              <a:spcAft>
                <a:spcPts val="0"/>
              </a:spcAft>
              <a:buSzPts val="3200"/>
              <a:buChar char="•"/>
              <a:defRPr sz="3200"/>
            </a:lvl1pPr>
            <a:lvl2pPr indent="-431800" lvl="1" marL="914400" algn="l">
              <a:lnSpc>
                <a:spcPct val="90000"/>
              </a:lnSpc>
              <a:spcBef>
                <a:spcPts val="1000"/>
              </a:spcBef>
              <a:spcAft>
                <a:spcPts val="0"/>
              </a:spcAft>
              <a:buSzPts val="3200"/>
              <a:buChar char="•"/>
              <a:defRPr sz="3200"/>
            </a:lvl2pPr>
            <a:lvl3pPr indent="-431800" lvl="2" marL="1371600" algn="l">
              <a:lnSpc>
                <a:spcPct val="90000"/>
              </a:lnSpc>
              <a:spcBef>
                <a:spcPts val="1000"/>
              </a:spcBef>
              <a:spcAft>
                <a:spcPts val="0"/>
              </a:spcAft>
              <a:buSzPts val="3200"/>
              <a:buChar char="•"/>
              <a:defRPr sz="3200"/>
            </a:lvl3pPr>
            <a:lvl4pPr indent="-431800" lvl="3" marL="1828800" algn="l">
              <a:lnSpc>
                <a:spcPct val="90000"/>
              </a:lnSpc>
              <a:spcBef>
                <a:spcPts val="1000"/>
              </a:spcBef>
              <a:spcAft>
                <a:spcPts val="0"/>
              </a:spcAft>
              <a:buSzPts val="3200"/>
              <a:buChar char="•"/>
              <a:defRPr sz="3200"/>
            </a:lvl4pPr>
            <a:lvl5pPr indent="-431800" lvl="4" marL="2286000" algn="l">
              <a:lnSpc>
                <a:spcPct val="90000"/>
              </a:lnSpc>
              <a:spcBef>
                <a:spcPts val="1000"/>
              </a:spcBef>
              <a:spcAft>
                <a:spcPts val="0"/>
              </a:spcAft>
              <a:buSzPts val="3200"/>
              <a:buChar char="•"/>
              <a:defRPr sz="3200"/>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45" name="Google Shape;45;p31"/>
          <p:cNvSpPr txBox="1"/>
          <p:nvPr>
            <p:ph idx="2" type="body"/>
          </p:nvPr>
        </p:nvSpPr>
        <p:spPr>
          <a:xfrm>
            <a:off x="839787" y="2057400"/>
            <a:ext cx="3932239" cy="381158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46" name="Google Shape;46;p31"/>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1pPr>
            <a:lvl2pPr indent="0" lvl="1"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2pPr>
            <a:lvl3pPr indent="0" lvl="2"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3pPr>
            <a:lvl4pPr indent="0" lvl="3"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4pPr>
            <a:lvl5pPr indent="0" lvl="4"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5pPr>
            <a:lvl6pPr indent="0" lvl="5"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6pPr>
            <a:lvl7pPr indent="0" lvl="6"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7pPr>
            <a:lvl8pPr indent="0" lvl="7"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8pPr>
            <a:lvl9pPr indent="0" lvl="8" marL="0" algn="r">
              <a:lnSpc>
                <a:spcPct val="100000"/>
              </a:lnSpc>
              <a:spcBef>
                <a:spcPts val="0"/>
              </a:spcBef>
              <a:spcAft>
                <a:spcPts val="0"/>
              </a:spcAft>
              <a:buClr>
                <a:srgbClr val="888888"/>
              </a:buClr>
              <a:buSzPts val="1200"/>
              <a:buFont typeface="Malgun Gothic"/>
              <a:buNone/>
              <a:defRPr sz="1200">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675" lIns="45675" spcFirstLastPara="1" rIns="45675" wrap="square" tIns="45675">
            <a:normAutofit/>
          </a:bodyPr>
          <a:lstStyle>
            <a:lvl1pPr lvl="0"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1pPr>
            <a:lvl2pPr lvl="1"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2pPr>
            <a:lvl3pPr lvl="2"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3pPr>
            <a:lvl4pPr lvl="3"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4pPr>
            <a:lvl5pPr lvl="4"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5pPr>
            <a:lvl6pPr lvl="5"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6pPr>
            <a:lvl7pPr lvl="6"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7pPr>
            <a:lvl8pPr lvl="7"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8pPr>
            <a:lvl9pPr lvl="8" marR="0" rtl="0" algn="l">
              <a:lnSpc>
                <a:spcPct val="90000"/>
              </a:lnSpc>
              <a:spcBef>
                <a:spcPts val="0"/>
              </a:spcBef>
              <a:spcAft>
                <a:spcPts val="0"/>
              </a:spcAft>
              <a:buClr>
                <a:srgbClr val="000000"/>
              </a:buClr>
              <a:buSzPts val="4400"/>
              <a:buFont typeface="Malgun Gothic"/>
              <a:buNone/>
              <a:defRPr b="0" i="0" sz="4400" u="none" cap="none" strike="noStrike">
                <a:solidFill>
                  <a:srgbClr val="000000"/>
                </a:solidFill>
                <a:latin typeface="Malgun Gothic"/>
                <a:ea typeface="Malgun Gothic"/>
                <a:cs typeface="Malgun Gothic"/>
                <a:sym typeface="Malgun Gothic"/>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675" lIns="45675" spcFirstLastPara="1" rIns="45675" wrap="square" tIns="45675">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Malgun Gothic"/>
                <a:ea typeface="Malgun Gothic"/>
                <a:cs typeface="Malgun Gothic"/>
                <a:sym typeface="Malgun Gothic"/>
              </a:defRPr>
            </a:lvl9pPr>
          </a:lstStyle>
          <a:p/>
        </p:txBody>
      </p:sp>
      <p:sp>
        <p:nvSpPr>
          <p:cNvPr id="8" name="Google Shape;8;p22"/>
          <p:cNvSpPr txBox="1"/>
          <p:nvPr>
            <p:ph idx="12" type="sldNum"/>
          </p:nvPr>
        </p:nvSpPr>
        <p:spPr>
          <a:xfrm>
            <a:off x="11080184" y="6404312"/>
            <a:ext cx="273616" cy="269201"/>
          </a:xfrm>
          <a:prstGeom prst="rect">
            <a:avLst/>
          </a:prstGeom>
          <a:noFill/>
          <a:ln>
            <a:noFill/>
          </a:ln>
        </p:spPr>
        <p:txBody>
          <a:bodyPr anchorCtr="0" anchor="ctr" bIns="45675" lIns="45675" spcFirstLastPara="1" rIns="45675" wrap="square" tIns="45675">
            <a:spAutoFit/>
          </a:bodyPr>
          <a:lstStyle>
            <a:lvl1pPr indent="0" lvl="0"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5.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5.png"/><Relationship Id="rId9" Type="http://schemas.openxmlformats.org/officeDocument/2006/relationships/image" Target="../media/image40.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4.png"/><Relationship Id="rId8"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9.png"/><Relationship Id="rId5"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7.jpg"/><Relationship Id="rId4" Type="http://schemas.openxmlformats.org/officeDocument/2006/relationships/image" Target="../media/image42.jpg"/><Relationship Id="rId5" Type="http://schemas.openxmlformats.org/officeDocument/2006/relationships/image" Target="../media/image4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3" name="Shape 63"/>
        <p:cNvGrpSpPr/>
        <p:nvPr/>
      </p:nvGrpSpPr>
      <p:grpSpPr>
        <a:xfrm>
          <a:off x="0" y="0"/>
          <a:ext cx="0" cy="0"/>
          <a:chOff x="0" y="0"/>
          <a:chExt cx="0" cy="0"/>
        </a:xfrm>
      </p:grpSpPr>
      <p:grpSp>
        <p:nvGrpSpPr>
          <p:cNvPr id="64" name="Google Shape;64;p1"/>
          <p:cNvGrpSpPr/>
          <p:nvPr/>
        </p:nvGrpSpPr>
        <p:grpSpPr>
          <a:xfrm>
            <a:off x="4092774" y="1957781"/>
            <a:ext cx="4079702" cy="2992458"/>
            <a:chOff x="0" y="0"/>
            <a:chExt cx="4079700" cy="2992456"/>
          </a:xfrm>
        </p:grpSpPr>
        <p:sp>
          <p:nvSpPr>
            <p:cNvPr id="65" name="Google Shape;65;p1"/>
            <p:cNvSpPr/>
            <p:nvPr/>
          </p:nvSpPr>
          <p:spPr>
            <a:xfrm>
              <a:off x="0" y="529755"/>
              <a:ext cx="4079700" cy="24627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127000">
                <a:srgbClr val="000000">
                  <a:alpha val="34117"/>
                </a:srgbClr>
              </a:outerShdw>
            </a:effectLst>
          </p:spPr>
          <p:txBody>
            <a:bodyPr anchorCtr="0" anchor="b" bIns="0" lIns="0" spcFirstLastPara="1" rIns="0" wrap="square" tIns="0">
              <a:noAutofit/>
            </a:bodyPr>
            <a:lstStyle/>
            <a:p>
              <a:pPr indent="0" lvl="0" marL="0" marR="0" rtl="0" algn="ctr">
                <a:lnSpc>
                  <a:spcPct val="115000"/>
                </a:lnSpc>
                <a:spcBef>
                  <a:spcPts val="0"/>
                </a:spcBef>
                <a:spcAft>
                  <a:spcPts val="0"/>
                </a:spcAft>
                <a:buClr>
                  <a:srgbClr val="8C8280"/>
                </a:buClr>
                <a:buSzPts val="1100"/>
                <a:buFont typeface="Malgun Gothic"/>
                <a:buNone/>
              </a:pPr>
              <a:r>
                <a:t/>
              </a:r>
              <a:endParaRPr b="0" i="0" sz="1100" u="none" cap="none" strike="noStrike">
                <a:solidFill>
                  <a:srgbClr val="8C8280"/>
                </a:solidFill>
                <a:latin typeface="Malgun Gothic"/>
                <a:ea typeface="Malgun Gothic"/>
                <a:cs typeface="Malgun Gothic"/>
                <a:sym typeface="Malgun Gothic"/>
              </a:endParaRPr>
            </a:p>
          </p:txBody>
        </p:sp>
        <p:sp>
          <p:nvSpPr>
            <p:cNvPr id="66" name="Google Shape;66;p1"/>
            <p:cNvSpPr txBox="1"/>
            <p:nvPr/>
          </p:nvSpPr>
          <p:spPr>
            <a:xfrm>
              <a:off x="71345" y="0"/>
              <a:ext cx="3937009" cy="2688535"/>
            </a:xfrm>
            <a:prstGeom prst="rect">
              <a:avLst/>
            </a:prstGeom>
            <a:noFill/>
            <a:ln>
              <a:noFill/>
            </a:ln>
          </p:spPr>
          <p:txBody>
            <a:bodyPr anchorCtr="0" anchor="b"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595959"/>
                </a:buClr>
                <a:buSzPts val="1700"/>
                <a:buFont typeface="Times New Roman"/>
                <a:buNone/>
              </a:pPr>
              <a:r>
                <a:rPr b="1" i="0" lang="en-US" sz="1700" u="none" cap="none" strike="noStrike">
                  <a:solidFill>
                    <a:srgbClr val="595959"/>
                  </a:solidFill>
                  <a:latin typeface="Times New Roman"/>
                  <a:ea typeface="Times New Roman"/>
                  <a:cs typeface="Times New Roman"/>
                  <a:sym typeface="Times New Roman"/>
                </a:rPr>
                <a:t>BIT AIA 웹표준프로젝트</a:t>
              </a:r>
              <a:endParaRPr/>
            </a:p>
            <a:p>
              <a:pPr indent="0" lvl="0" marL="0" marR="0" rtl="0" algn="ctr">
                <a:lnSpc>
                  <a:spcPct val="100000"/>
                </a:lnSpc>
                <a:spcBef>
                  <a:spcPts val="0"/>
                </a:spcBef>
                <a:spcAft>
                  <a:spcPts val="0"/>
                </a:spcAft>
                <a:buClr>
                  <a:srgbClr val="595959"/>
                </a:buClr>
                <a:buSzPts val="1700"/>
                <a:buFont typeface="Times New Roman"/>
                <a:buNone/>
              </a:pPr>
              <a:r>
                <a:rPr b="0" i="0" lang="en-US" sz="1700" u="none" cap="none" strike="noStrike">
                  <a:solidFill>
                    <a:srgbClr val="595959"/>
                  </a:solidFill>
                  <a:latin typeface="Times New Roman"/>
                  <a:ea typeface="Times New Roman"/>
                  <a:cs typeface="Times New Roman"/>
                  <a:sym typeface="Times New Roman"/>
                </a:rPr>
                <a:t>2020.06.22~26</a:t>
              </a:r>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595959"/>
                </a:buClr>
                <a:buSzPts val="1700"/>
                <a:buFont typeface="Times New Roman"/>
                <a:buNone/>
              </a:pPr>
              <a:r>
                <a:rPr b="1" i="0" lang="en-US" sz="1700" u="none" cap="none" strike="noStrike">
                  <a:solidFill>
                    <a:srgbClr val="595959"/>
                  </a:solidFill>
                  <a:latin typeface="Times New Roman"/>
                  <a:ea typeface="Times New Roman"/>
                  <a:cs typeface="Times New Roman"/>
                  <a:sym typeface="Times New Roman"/>
                </a:rPr>
                <a:t>원윤경(팀장)</a:t>
              </a:r>
              <a:endParaRPr/>
            </a:p>
            <a:p>
              <a:pPr indent="0" lvl="0" marL="0" marR="0" rtl="0" algn="ctr">
                <a:lnSpc>
                  <a:spcPct val="115000"/>
                </a:lnSpc>
                <a:spcBef>
                  <a:spcPts val="0"/>
                </a:spcBef>
                <a:spcAft>
                  <a:spcPts val="0"/>
                </a:spcAft>
                <a:buClr>
                  <a:srgbClr val="595959"/>
                </a:buClr>
                <a:buSzPts val="1700"/>
                <a:buFont typeface="Times New Roman"/>
                <a:buNone/>
              </a:pPr>
              <a:r>
                <a:rPr b="0" i="0" lang="en-US" sz="1700" u="none" cap="none" strike="noStrike">
                  <a:solidFill>
                    <a:srgbClr val="595959"/>
                  </a:solidFill>
                  <a:latin typeface="Times New Roman"/>
                  <a:ea typeface="Times New Roman"/>
                  <a:cs typeface="Times New Roman"/>
                  <a:sym typeface="Times New Roman"/>
                </a:rPr>
                <a:t> 김혜림 남영준</a:t>
              </a:r>
              <a:endParaRPr/>
            </a:p>
            <a:p>
              <a:pPr indent="0" lvl="0" marL="0" marR="0" rtl="0" algn="ctr">
                <a:lnSpc>
                  <a:spcPct val="115000"/>
                </a:lnSpc>
                <a:spcBef>
                  <a:spcPts val="0"/>
                </a:spcBef>
                <a:spcAft>
                  <a:spcPts val="0"/>
                </a:spcAft>
                <a:buClr>
                  <a:srgbClr val="595959"/>
                </a:buClr>
                <a:buSzPts val="1700"/>
                <a:buFont typeface="Times New Roman"/>
                <a:buNone/>
              </a:pPr>
              <a:r>
                <a:rPr b="0" i="0" lang="en-US" sz="1700" u="none" cap="none" strike="noStrike">
                  <a:solidFill>
                    <a:srgbClr val="595959"/>
                  </a:solidFill>
                  <a:latin typeface="Times New Roman"/>
                  <a:ea typeface="Times New Roman"/>
                  <a:cs typeface="Times New Roman"/>
                  <a:sym typeface="Times New Roman"/>
                </a:rPr>
                <a:t>박현정 양미선</a:t>
              </a:r>
              <a:endParaRPr/>
            </a:p>
          </p:txBody>
        </p:sp>
      </p:grpSp>
      <p:grpSp>
        <p:nvGrpSpPr>
          <p:cNvPr id="67" name="Google Shape;67;p1"/>
          <p:cNvGrpSpPr/>
          <p:nvPr/>
        </p:nvGrpSpPr>
        <p:grpSpPr>
          <a:xfrm>
            <a:off x="4353056" y="2027140"/>
            <a:ext cx="180465" cy="756878"/>
            <a:chOff x="0" y="0"/>
            <a:chExt cx="180464" cy="756877"/>
          </a:xfrm>
        </p:grpSpPr>
        <p:sp>
          <p:nvSpPr>
            <p:cNvPr id="68" name="Google Shape;68;p1"/>
            <p:cNvSpPr/>
            <p:nvPr/>
          </p:nvSpPr>
          <p:spPr>
            <a:xfrm>
              <a:off x="0" y="576412"/>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9" name="Google Shape;69;p1"/>
            <p:cNvSpPr/>
            <p:nvPr/>
          </p:nvSpPr>
          <p:spPr>
            <a:xfrm>
              <a:off x="0" y="0"/>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0" name="Google Shape;70;p1"/>
            <p:cNvSpPr/>
            <p:nvPr/>
          </p:nvSpPr>
          <p:spPr>
            <a:xfrm>
              <a:off x="48814" y="77560"/>
              <a:ext cx="82834" cy="60176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1" name="Google Shape;71;p1"/>
          <p:cNvGrpSpPr/>
          <p:nvPr/>
        </p:nvGrpSpPr>
        <p:grpSpPr>
          <a:xfrm>
            <a:off x="7741924" y="2027140"/>
            <a:ext cx="180466" cy="756878"/>
            <a:chOff x="0" y="0"/>
            <a:chExt cx="180464" cy="756877"/>
          </a:xfrm>
        </p:grpSpPr>
        <p:sp>
          <p:nvSpPr>
            <p:cNvPr id="72" name="Google Shape;72;p1"/>
            <p:cNvSpPr/>
            <p:nvPr/>
          </p:nvSpPr>
          <p:spPr>
            <a:xfrm>
              <a:off x="0" y="576412"/>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3" name="Google Shape;73;p1"/>
            <p:cNvSpPr/>
            <p:nvPr/>
          </p:nvSpPr>
          <p:spPr>
            <a:xfrm>
              <a:off x="0" y="0"/>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4" name="Google Shape;74;p1"/>
            <p:cNvSpPr/>
            <p:nvPr/>
          </p:nvSpPr>
          <p:spPr>
            <a:xfrm>
              <a:off x="48814" y="77560"/>
              <a:ext cx="82834" cy="60176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5" name="Google Shape;75;p1"/>
          <p:cNvSpPr txBox="1"/>
          <p:nvPr/>
        </p:nvSpPr>
        <p:spPr>
          <a:xfrm>
            <a:off x="3130300" y="957018"/>
            <a:ext cx="6004551" cy="935330"/>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6000"/>
              <a:buFont typeface="Times New Roman"/>
              <a:buNone/>
            </a:pPr>
            <a:r>
              <a:rPr b="0" i="1" lang="en-US" sz="6000" u="none" cap="none" strike="noStrike">
                <a:solidFill>
                  <a:srgbClr val="FFFFFF"/>
                </a:solidFill>
                <a:latin typeface="Times New Roman"/>
                <a:ea typeface="Times New Roman"/>
                <a:cs typeface="Times New Roman"/>
                <a:sym typeface="Times New Roman"/>
              </a:rPr>
              <a:t>B-tuur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39" name="Shape 539"/>
        <p:cNvGrpSpPr/>
        <p:nvPr/>
      </p:nvGrpSpPr>
      <p:grpSpPr>
        <a:xfrm>
          <a:off x="0" y="0"/>
          <a:ext cx="0" cy="0"/>
          <a:chOff x="0" y="0"/>
          <a:chExt cx="0" cy="0"/>
        </a:xfrm>
      </p:grpSpPr>
      <p:sp>
        <p:nvSpPr>
          <p:cNvPr id="540" name="Google Shape;540;p10"/>
          <p:cNvSpPr/>
          <p:nvPr/>
        </p:nvSpPr>
        <p:spPr>
          <a:xfrm>
            <a:off x="589935" y="530942"/>
            <a:ext cx="11090700" cy="5928901"/>
          </a:xfrm>
          <a:prstGeom prst="roundRect">
            <a:avLst>
              <a:gd fmla="val 3552" name="adj"/>
            </a:avLst>
          </a:prstGeom>
          <a:solidFill>
            <a:srgbClr val="F8EADF"/>
          </a:solidFill>
          <a:ln cap="flat" cmpd="sng" w="127000">
            <a:solidFill>
              <a:srgbClr val="F4B2B6"/>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1800"/>
              <a:buFont typeface="Malgun Gothic"/>
              <a:buNone/>
            </a:pPr>
            <a:r>
              <a:t/>
            </a:r>
            <a:endParaRPr b="0" i="0" sz="1800" u="none" cap="none" strike="noStrike">
              <a:solidFill>
                <a:srgbClr val="8C8280"/>
              </a:solidFill>
              <a:latin typeface="Malgun Gothic"/>
              <a:ea typeface="Malgun Gothic"/>
              <a:cs typeface="Malgun Gothic"/>
              <a:sym typeface="Malgun Gothic"/>
            </a:endParaRPr>
          </a:p>
        </p:txBody>
      </p:sp>
      <p:sp>
        <p:nvSpPr>
          <p:cNvPr id="541" name="Google Shape;541;p10"/>
          <p:cNvSpPr txBox="1"/>
          <p:nvPr/>
        </p:nvSpPr>
        <p:spPr>
          <a:xfrm>
            <a:off x="697339" y="592621"/>
            <a:ext cx="10875902" cy="48264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Structure</a:t>
            </a:r>
            <a:endParaRPr/>
          </a:p>
        </p:txBody>
      </p:sp>
      <p:grpSp>
        <p:nvGrpSpPr>
          <p:cNvPr id="542" name="Google Shape;542;p10"/>
          <p:cNvGrpSpPr/>
          <p:nvPr/>
        </p:nvGrpSpPr>
        <p:grpSpPr>
          <a:xfrm>
            <a:off x="825732" y="1234375"/>
            <a:ext cx="1444419" cy="2691539"/>
            <a:chOff x="-1" y="0"/>
            <a:chExt cx="1444417" cy="2691538"/>
          </a:xfrm>
        </p:grpSpPr>
        <p:pic>
          <p:nvPicPr>
            <p:cNvPr descr="Google Shape;550;g8ac9817a83_0_279" id="543" name="Google Shape;543;p10"/>
            <p:cNvPicPr preferRelativeResize="0"/>
            <p:nvPr/>
          </p:nvPicPr>
          <p:blipFill rotWithShape="1">
            <a:blip r:embed="rId3">
              <a:alphaModFix/>
            </a:blip>
            <a:srcRect b="0" l="0" r="0" t="0"/>
            <a:stretch/>
          </p:blipFill>
          <p:spPr>
            <a:xfrm>
              <a:off x="-1" y="300131"/>
              <a:ext cx="1444317" cy="2391407"/>
            </a:xfrm>
            <a:prstGeom prst="rect">
              <a:avLst/>
            </a:prstGeom>
            <a:noFill/>
            <a:ln>
              <a:noFill/>
            </a:ln>
          </p:spPr>
        </p:pic>
        <p:sp>
          <p:nvSpPr>
            <p:cNvPr id="544" name="Google Shape;544;p10"/>
            <p:cNvSpPr txBox="1"/>
            <p:nvPr/>
          </p:nvSpPr>
          <p:spPr>
            <a:xfrm>
              <a:off x="234216" y="0"/>
              <a:ext cx="1210200" cy="197384"/>
            </a:xfrm>
            <a:prstGeom prst="rect">
              <a:avLst/>
            </a:prstGeom>
            <a:noFill/>
            <a:ln>
              <a:noFill/>
            </a:ln>
          </p:spPr>
          <p:txBody>
            <a:bodyPr anchorCtr="0" anchor="t" bIns="0" lIns="0" spcFirstLastPara="1" rIns="0" wrap="square" tIns="0">
              <a:spAutoFit/>
            </a:bodyPr>
            <a:lstStyle/>
            <a:p>
              <a:pPr indent="-187156" lvl="0" marL="187156" marR="0" rtl="0" algn="l">
                <a:lnSpc>
                  <a:spcPct val="100000"/>
                </a:lnSpc>
                <a:spcBef>
                  <a:spcPts val="0"/>
                </a:spcBef>
                <a:spcAft>
                  <a:spcPts val="0"/>
                </a:spcAft>
                <a:buClr>
                  <a:srgbClr val="434343"/>
                </a:buClr>
                <a:buSzPts val="1400"/>
                <a:buFont typeface="Arial"/>
                <a:buAutoNum type="arabicPeriod"/>
              </a:pPr>
              <a:r>
                <a:rPr b="0" i="0" lang="en-US" sz="1400" u="none" cap="none" strike="noStrike">
                  <a:solidFill>
                    <a:srgbClr val="434343"/>
                  </a:solidFill>
                  <a:latin typeface="Arial"/>
                  <a:ea typeface="Arial"/>
                  <a:cs typeface="Arial"/>
                  <a:sym typeface="Arial"/>
                </a:rPr>
                <a:t>Index.html</a:t>
              </a:r>
              <a:endParaRPr/>
            </a:p>
          </p:txBody>
        </p:sp>
      </p:grpSp>
      <p:grpSp>
        <p:nvGrpSpPr>
          <p:cNvPr id="545" name="Google Shape;545;p10"/>
          <p:cNvGrpSpPr/>
          <p:nvPr/>
        </p:nvGrpSpPr>
        <p:grpSpPr>
          <a:xfrm>
            <a:off x="6911823" y="3668449"/>
            <a:ext cx="1444317" cy="2716217"/>
            <a:chOff x="0" y="-1"/>
            <a:chExt cx="1444316" cy="2716216"/>
          </a:xfrm>
        </p:grpSpPr>
        <p:pic>
          <p:nvPicPr>
            <p:cNvPr descr="Google Shape;553;g8ac9817a83_0_279" id="546" name="Google Shape;546;p10"/>
            <p:cNvPicPr preferRelativeResize="0"/>
            <p:nvPr/>
          </p:nvPicPr>
          <p:blipFill rotWithShape="1">
            <a:blip r:embed="rId4">
              <a:alphaModFix/>
            </a:blip>
            <a:srcRect b="0" l="0" r="0" t="0"/>
            <a:stretch/>
          </p:blipFill>
          <p:spPr>
            <a:xfrm>
              <a:off x="0" y="324810"/>
              <a:ext cx="1444316" cy="2391405"/>
            </a:xfrm>
            <a:prstGeom prst="rect">
              <a:avLst/>
            </a:prstGeom>
            <a:noFill/>
            <a:ln>
              <a:noFill/>
            </a:ln>
          </p:spPr>
        </p:pic>
        <p:sp>
          <p:nvSpPr>
            <p:cNvPr id="547" name="Google Shape;547;p10"/>
            <p:cNvSpPr txBox="1"/>
            <p:nvPr/>
          </p:nvSpPr>
          <p:spPr>
            <a:xfrm>
              <a:off x="158377" y="-1"/>
              <a:ext cx="1285801" cy="1973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34343"/>
                </a:buClr>
                <a:buSzPts val="1400"/>
                <a:buFont typeface="Arial"/>
                <a:buNone/>
              </a:pPr>
              <a:r>
                <a:rPr b="0" i="0" lang="en-US" sz="1400" u="none" cap="none" strike="noStrike">
                  <a:solidFill>
                    <a:srgbClr val="434343"/>
                  </a:solidFill>
                  <a:latin typeface="Arial"/>
                  <a:ea typeface="Arial"/>
                  <a:cs typeface="Arial"/>
                  <a:sym typeface="Arial"/>
                </a:rPr>
                <a:t>3.orderlist.html</a:t>
              </a:r>
              <a:endParaRPr/>
            </a:p>
          </p:txBody>
        </p:sp>
      </p:grpSp>
      <p:grpSp>
        <p:nvGrpSpPr>
          <p:cNvPr id="548" name="Google Shape;548;p10"/>
          <p:cNvGrpSpPr/>
          <p:nvPr/>
        </p:nvGrpSpPr>
        <p:grpSpPr>
          <a:xfrm>
            <a:off x="8470120" y="3694449"/>
            <a:ext cx="1444318" cy="2664226"/>
            <a:chOff x="0" y="-1"/>
            <a:chExt cx="1444316" cy="2664225"/>
          </a:xfrm>
        </p:grpSpPr>
        <p:pic>
          <p:nvPicPr>
            <p:cNvPr descr="Google Shape;556;g8ac9817a83_0_279" id="549" name="Google Shape;549;p10"/>
            <p:cNvPicPr preferRelativeResize="0"/>
            <p:nvPr/>
          </p:nvPicPr>
          <p:blipFill rotWithShape="1">
            <a:blip r:embed="rId5">
              <a:alphaModFix/>
            </a:blip>
            <a:srcRect b="0" l="0" r="0" t="0"/>
            <a:stretch/>
          </p:blipFill>
          <p:spPr>
            <a:xfrm>
              <a:off x="0" y="272819"/>
              <a:ext cx="1444316" cy="2391405"/>
            </a:xfrm>
            <a:prstGeom prst="rect">
              <a:avLst/>
            </a:prstGeom>
            <a:noFill/>
            <a:ln>
              <a:noFill/>
            </a:ln>
          </p:spPr>
        </p:pic>
        <p:sp>
          <p:nvSpPr>
            <p:cNvPr id="550" name="Google Shape;550;p10"/>
            <p:cNvSpPr txBox="1"/>
            <p:nvPr/>
          </p:nvSpPr>
          <p:spPr>
            <a:xfrm>
              <a:off x="134680" y="-1"/>
              <a:ext cx="1309501" cy="1973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34343"/>
                </a:buClr>
                <a:buSzPts val="1400"/>
                <a:buFont typeface="Arial"/>
                <a:buNone/>
              </a:pPr>
              <a:r>
                <a:rPr b="0" i="0" lang="en-US" sz="1400" u="none" cap="none" strike="noStrike">
                  <a:solidFill>
                    <a:srgbClr val="434343"/>
                  </a:solidFill>
                  <a:latin typeface="Arial"/>
                  <a:ea typeface="Arial"/>
                  <a:cs typeface="Arial"/>
                  <a:sym typeface="Arial"/>
                </a:rPr>
                <a:t>4.payment.html</a:t>
              </a:r>
              <a:endParaRPr/>
            </a:p>
          </p:txBody>
        </p:sp>
      </p:grpSp>
      <p:grpSp>
        <p:nvGrpSpPr>
          <p:cNvPr id="551" name="Google Shape;551;p10"/>
          <p:cNvGrpSpPr/>
          <p:nvPr/>
        </p:nvGrpSpPr>
        <p:grpSpPr>
          <a:xfrm>
            <a:off x="10028418" y="3694449"/>
            <a:ext cx="1444317" cy="2664226"/>
            <a:chOff x="0" y="-1"/>
            <a:chExt cx="1444316" cy="2664225"/>
          </a:xfrm>
        </p:grpSpPr>
        <p:pic>
          <p:nvPicPr>
            <p:cNvPr descr="Google Shape;559;g8ac9817a83_0_279" id="552" name="Google Shape;552;p10"/>
            <p:cNvPicPr preferRelativeResize="0"/>
            <p:nvPr/>
          </p:nvPicPr>
          <p:blipFill rotWithShape="1">
            <a:blip r:embed="rId6">
              <a:alphaModFix/>
            </a:blip>
            <a:srcRect b="0" l="0" r="0" t="0"/>
            <a:stretch/>
          </p:blipFill>
          <p:spPr>
            <a:xfrm>
              <a:off x="0" y="272819"/>
              <a:ext cx="1444316" cy="2391405"/>
            </a:xfrm>
            <a:prstGeom prst="rect">
              <a:avLst/>
            </a:prstGeom>
            <a:noFill/>
            <a:ln>
              <a:noFill/>
            </a:ln>
          </p:spPr>
        </p:pic>
        <p:sp>
          <p:nvSpPr>
            <p:cNvPr id="553" name="Google Shape;553;p10"/>
            <p:cNvSpPr txBox="1"/>
            <p:nvPr/>
          </p:nvSpPr>
          <p:spPr>
            <a:xfrm>
              <a:off x="205609" y="-1"/>
              <a:ext cx="1238701" cy="1973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34343"/>
                </a:buClr>
                <a:buSzPts val="1400"/>
                <a:buFont typeface="Arial"/>
                <a:buNone/>
              </a:pPr>
              <a:r>
                <a:rPr b="0" i="0" lang="en-US" sz="1400" u="none" cap="none" strike="noStrike">
                  <a:solidFill>
                    <a:srgbClr val="434343"/>
                  </a:solidFill>
                  <a:latin typeface="Arial"/>
                  <a:ea typeface="Arial"/>
                  <a:cs typeface="Arial"/>
                  <a:sym typeface="Arial"/>
                </a:rPr>
                <a:t>5.receipt.html</a:t>
              </a:r>
              <a:endParaRPr/>
            </a:p>
          </p:txBody>
        </p:sp>
      </p:grpSp>
      <p:grpSp>
        <p:nvGrpSpPr>
          <p:cNvPr id="554" name="Google Shape;554;p10"/>
          <p:cNvGrpSpPr/>
          <p:nvPr/>
        </p:nvGrpSpPr>
        <p:grpSpPr>
          <a:xfrm>
            <a:off x="2498923" y="1238174"/>
            <a:ext cx="4455574" cy="2969597"/>
            <a:chOff x="-1" y="0"/>
            <a:chExt cx="4455573" cy="2969596"/>
          </a:xfrm>
        </p:grpSpPr>
        <p:sp>
          <p:nvSpPr>
            <p:cNvPr id="555" name="Google Shape;555;p10"/>
            <p:cNvSpPr txBox="1"/>
            <p:nvPr/>
          </p:nvSpPr>
          <p:spPr>
            <a:xfrm>
              <a:off x="1528726" y="0"/>
              <a:ext cx="1597201"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34343"/>
                </a:buClr>
                <a:buSzPts val="1400"/>
                <a:buFont typeface="Arial"/>
                <a:buNone/>
              </a:pPr>
              <a:r>
                <a:rPr b="0" i="0" lang="en-US" sz="1400" u="none" cap="none" strike="noStrike">
                  <a:solidFill>
                    <a:srgbClr val="434343"/>
                  </a:solidFill>
                  <a:latin typeface="Arial"/>
                  <a:ea typeface="Arial"/>
                  <a:cs typeface="Arial"/>
                  <a:sym typeface="Arial"/>
                </a:rPr>
                <a:t>2.mainorder.html </a:t>
              </a:r>
              <a:endParaRPr/>
            </a:p>
          </p:txBody>
        </p:sp>
        <p:grpSp>
          <p:nvGrpSpPr>
            <p:cNvPr id="556" name="Google Shape;556;p10"/>
            <p:cNvGrpSpPr/>
            <p:nvPr/>
          </p:nvGrpSpPr>
          <p:grpSpPr>
            <a:xfrm>
              <a:off x="-1" y="304448"/>
              <a:ext cx="4455573" cy="2665148"/>
              <a:chOff x="-1" y="0"/>
              <a:chExt cx="4455571" cy="2665146"/>
            </a:xfrm>
          </p:grpSpPr>
          <p:grpSp>
            <p:nvGrpSpPr>
              <p:cNvPr id="557" name="Google Shape;557;p10"/>
              <p:cNvGrpSpPr/>
              <p:nvPr/>
            </p:nvGrpSpPr>
            <p:grpSpPr>
              <a:xfrm>
                <a:off x="-1" y="0"/>
                <a:ext cx="4455571" cy="2391405"/>
                <a:chOff x="-1" y="0"/>
                <a:chExt cx="4455570" cy="2391404"/>
              </a:xfrm>
            </p:grpSpPr>
            <p:pic>
              <p:nvPicPr>
                <p:cNvPr descr="Google Shape;565;g8ac9817a83_0_279" id="558" name="Google Shape;558;p10"/>
                <p:cNvPicPr preferRelativeResize="0"/>
                <p:nvPr/>
              </p:nvPicPr>
              <p:blipFill rotWithShape="1">
                <a:blip r:embed="rId7">
                  <a:alphaModFix/>
                </a:blip>
                <a:srcRect b="0" l="0" r="0" t="0"/>
                <a:stretch/>
              </p:blipFill>
              <p:spPr>
                <a:xfrm>
                  <a:off x="-1" y="0"/>
                  <a:ext cx="1444316" cy="2391404"/>
                </a:xfrm>
                <a:prstGeom prst="rect">
                  <a:avLst/>
                </a:prstGeom>
                <a:noFill/>
                <a:ln>
                  <a:noFill/>
                </a:ln>
              </p:spPr>
            </p:pic>
            <p:pic>
              <p:nvPicPr>
                <p:cNvPr descr="Google Shape;566;g8ac9817a83_0_279" id="559" name="Google Shape;559;p10"/>
                <p:cNvPicPr preferRelativeResize="0"/>
                <p:nvPr/>
              </p:nvPicPr>
              <p:blipFill rotWithShape="1">
                <a:blip r:embed="rId8">
                  <a:alphaModFix/>
                </a:blip>
                <a:srcRect b="0" l="0" r="0" t="0"/>
                <a:stretch/>
              </p:blipFill>
              <p:spPr>
                <a:xfrm>
                  <a:off x="3011252" y="0"/>
                  <a:ext cx="1444317" cy="2391404"/>
                </a:xfrm>
                <a:prstGeom prst="rect">
                  <a:avLst/>
                </a:prstGeom>
                <a:noFill/>
                <a:ln>
                  <a:noFill/>
                </a:ln>
              </p:spPr>
            </p:pic>
            <p:pic>
              <p:nvPicPr>
                <p:cNvPr descr="Google Shape;567;g8ac9817a83_0_279" id="560" name="Google Shape;560;p10"/>
                <p:cNvPicPr preferRelativeResize="0"/>
                <p:nvPr/>
              </p:nvPicPr>
              <p:blipFill rotWithShape="1">
                <a:blip r:embed="rId9">
                  <a:alphaModFix/>
                </a:blip>
                <a:srcRect b="0" l="0" r="0" t="0"/>
                <a:stretch/>
              </p:blipFill>
              <p:spPr>
                <a:xfrm>
                  <a:off x="1505625" y="0"/>
                  <a:ext cx="1444316" cy="2391404"/>
                </a:xfrm>
                <a:prstGeom prst="rect">
                  <a:avLst/>
                </a:prstGeom>
                <a:noFill/>
                <a:ln>
                  <a:noFill/>
                </a:ln>
              </p:spPr>
            </p:pic>
          </p:grpSp>
          <p:grpSp>
            <p:nvGrpSpPr>
              <p:cNvPr id="561" name="Google Shape;561;p10"/>
              <p:cNvGrpSpPr/>
              <p:nvPr/>
            </p:nvGrpSpPr>
            <p:grpSpPr>
              <a:xfrm>
                <a:off x="632056" y="2457239"/>
                <a:ext cx="2966401" cy="207907"/>
                <a:chOff x="0" y="0"/>
                <a:chExt cx="2966400" cy="207905"/>
              </a:xfrm>
            </p:grpSpPr>
            <p:cxnSp>
              <p:nvCxnSpPr>
                <p:cNvPr id="562" name="Google Shape;562;p10"/>
                <p:cNvCxnSpPr/>
                <p:nvPr/>
              </p:nvCxnSpPr>
              <p:spPr>
                <a:xfrm flipH="1" rot="10800000">
                  <a:off x="2966294" y="0"/>
                  <a:ext cx="1" cy="1887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6470"/>
                    </a:srgbClr>
                  </a:outerShdw>
                </a:effectLst>
              </p:spPr>
            </p:cxnSp>
            <p:cxnSp>
              <p:nvCxnSpPr>
                <p:cNvPr id="563" name="Google Shape;563;p10"/>
                <p:cNvCxnSpPr/>
                <p:nvPr/>
              </p:nvCxnSpPr>
              <p:spPr>
                <a:xfrm flipH="1">
                  <a:off x="18895" y="5567"/>
                  <a:ext cx="1" cy="188701"/>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6470"/>
                    </a:srgbClr>
                  </a:outerShdw>
                </a:effectLst>
              </p:spPr>
            </p:cxnSp>
            <p:cxnSp>
              <p:nvCxnSpPr>
                <p:cNvPr id="564" name="Google Shape;564;p10"/>
                <p:cNvCxnSpPr/>
                <p:nvPr/>
              </p:nvCxnSpPr>
              <p:spPr>
                <a:xfrm rot="10800000">
                  <a:off x="0" y="207904"/>
                  <a:ext cx="2966400" cy="1"/>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6470"/>
                    </a:srgbClr>
                  </a:outerShdw>
                </a:effectLst>
              </p:spPr>
            </p:cxnSp>
          </p:grpSp>
        </p:grpSp>
      </p:grpSp>
      <p:grpSp>
        <p:nvGrpSpPr>
          <p:cNvPr id="565" name="Google Shape;565;p10"/>
          <p:cNvGrpSpPr/>
          <p:nvPr/>
        </p:nvGrpSpPr>
        <p:grpSpPr>
          <a:xfrm>
            <a:off x="914911" y="132684"/>
            <a:ext cx="180602" cy="757015"/>
            <a:chOff x="0" y="-1"/>
            <a:chExt cx="180600" cy="757013"/>
          </a:xfrm>
        </p:grpSpPr>
        <p:sp>
          <p:nvSpPr>
            <p:cNvPr id="566" name="Google Shape;566;p10"/>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67" name="Google Shape;567;p10"/>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68" name="Google Shape;568;p10"/>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69" name="Google Shape;569;p10"/>
          <p:cNvGrpSpPr/>
          <p:nvPr/>
        </p:nvGrpSpPr>
        <p:grpSpPr>
          <a:xfrm>
            <a:off x="11265412" y="132684"/>
            <a:ext cx="180602" cy="757015"/>
            <a:chOff x="0" y="-1"/>
            <a:chExt cx="180600" cy="757013"/>
          </a:xfrm>
        </p:grpSpPr>
        <p:sp>
          <p:nvSpPr>
            <p:cNvPr id="570" name="Google Shape;570;p10"/>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71" name="Google Shape;571;p10"/>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72" name="Google Shape;572;p10"/>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73" name="Google Shape;573;p10"/>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10/21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77" name="Shape 577"/>
        <p:cNvGrpSpPr/>
        <p:nvPr/>
      </p:nvGrpSpPr>
      <p:grpSpPr>
        <a:xfrm>
          <a:off x="0" y="0"/>
          <a:ext cx="0" cy="0"/>
          <a:chOff x="0" y="0"/>
          <a:chExt cx="0" cy="0"/>
        </a:xfrm>
      </p:grpSpPr>
      <p:grpSp>
        <p:nvGrpSpPr>
          <p:cNvPr id="578" name="Google Shape;578;p11"/>
          <p:cNvGrpSpPr/>
          <p:nvPr/>
        </p:nvGrpSpPr>
        <p:grpSpPr>
          <a:xfrm>
            <a:off x="589935" y="530942"/>
            <a:ext cx="11090701" cy="5928902"/>
            <a:chOff x="0" y="0"/>
            <a:chExt cx="11090700" cy="5928901"/>
          </a:xfrm>
        </p:grpSpPr>
        <p:sp>
          <p:nvSpPr>
            <p:cNvPr id="579" name="Google Shape;579;p11"/>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3000"/>
                <a:buFont typeface="Times New Roman"/>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580" name="Google Shape;580;p11"/>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grpSp>
        <p:nvGrpSpPr>
          <p:cNvPr id="581" name="Google Shape;581;p11"/>
          <p:cNvGrpSpPr/>
          <p:nvPr/>
        </p:nvGrpSpPr>
        <p:grpSpPr>
          <a:xfrm>
            <a:off x="914911" y="132684"/>
            <a:ext cx="180602" cy="757015"/>
            <a:chOff x="0" y="-1"/>
            <a:chExt cx="180600" cy="757013"/>
          </a:xfrm>
        </p:grpSpPr>
        <p:sp>
          <p:nvSpPr>
            <p:cNvPr id="582" name="Google Shape;582;p11"/>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83" name="Google Shape;583;p11"/>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84" name="Google Shape;584;p11"/>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85" name="Google Shape;585;p11"/>
          <p:cNvGrpSpPr/>
          <p:nvPr/>
        </p:nvGrpSpPr>
        <p:grpSpPr>
          <a:xfrm>
            <a:off x="11265412" y="132684"/>
            <a:ext cx="180602" cy="757015"/>
            <a:chOff x="0" y="-1"/>
            <a:chExt cx="180600" cy="757013"/>
          </a:xfrm>
        </p:grpSpPr>
        <p:sp>
          <p:nvSpPr>
            <p:cNvPr id="586" name="Google Shape;586;p11"/>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87" name="Google Shape;587;p11"/>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88" name="Google Shape;588;p11"/>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594;g8aa63e8e98_0_86" id="589" name="Google Shape;589;p11"/>
          <p:cNvPicPr preferRelativeResize="0"/>
          <p:nvPr/>
        </p:nvPicPr>
        <p:blipFill rotWithShape="1">
          <a:blip r:embed="rId3">
            <a:alphaModFix/>
          </a:blip>
          <a:srcRect b="0" l="0" r="0" t="0"/>
          <a:stretch/>
        </p:blipFill>
        <p:spPr>
          <a:xfrm>
            <a:off x="772750" y="1364625"/>
            <a:ext cx="2119601" cy="3519150"/>
          </a:xfrm>
          <a:prstGeom prst="rect">
            <a:avLst/>
          </a:prstGeom>
          <a:noFill/>
          <a:ln>
            <a:noFill/>
          </a:ln>
        </p:spPr>
      </p:pic>
      <p:pic>
        <p:nvPicPr>
          <p:cNvPr descr="Google Shape;595;g8aa63e8e98_0_86" id="590" name="Google Shape;590;p11"/>
          <p:cNvPicPr preferRelativeResize="0"/>
          <p:nvPr/>
        </p:nvPicPr>
        <p:blipFill rotWithShape="1">
          <a:blip r:embed="rId4">
            <a:alphaModFix/>
          </a:blip>
          <a:srcRect b="0" l="0" r="0" t="0"/>
          <a:stretch/>
        </p:blipFill>
        <p:spPr>
          <a:xfrm>
            <a:off x="853319" y="5048444"/>
            <a:ext cx="1444576" cy="551551"/>
          </a:xfrm>
          <a:prstGeom prst="rect">
            <a:avLst/>
          </a:prstGeom>
          <a:noFill/>
          <a:ln>
            <a:noFill/>
          </a:ln>
        </p:spPr>
      </p:pic>
      <p:cxnSp>
        <p:nvCxnSpPr>
          <p:cNvPr id="591" name="Google Shape;591;p11"/>
          <p:cNvCxnSpPr/>
          <p:nvPr/>
        </p:nvCxnSpPr>
        <p:spPr>
          <a:xfrm flipH="1">
            <a:off x="1575607" y="4568144"/>
            <a:ext cx="185701" cy="480301"/>
          </a:xfrm>
          <a:prstGeom prst="straightConnector1">
            <a:avLst/>
          </a:prstGeom>
          <a:noFill/>
          <a:ln cap="flat" cmpd="sng" w="38100">
            <a:solidFill>
              <a:srgbClr val="FF0000"/>
            </a:solidFill>
            <a:prstDash val="solid"/>
            <a:round/>
            <a:headEnd len="sm" w="sm" type="none"/>
            <a:tailEnd len="med" w="med" type="triangle"/>
          </a:ln>
        </p:spPr>
      </p:cxnSp>
      <p:sp>
        <p:nvSpPr>
          <p:cNvPr id="592" name="Google Shape;592;p11"/>
          <p:cNvSpPr txBox="1"/>
          <p:nvPr/>
        </p:nvSpPr>
        <p:spPr>
          <a:xfrm>
            <a:off x="1774250" y="4814299"/>
            <a:ext cx="617100"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0000"/>
              </a:buClr>
              <a:buSzPts val="1400"/>
              <a:buFont typeface="Malgun Gothic"/>
              <a:buNone/>
            </a:pPr>
            <a:r>
              <a:rPr b="1" i="0" lang="en-US" sz="1400" u="none" cap="none" strike="noStrike">
                <a:solidFill>
                  <a:srgbClr val="FF0000"/>
                </a:solidFill>
                <a:latin typeface="Malgun Gothic"/>
                <a:ea typeface="Malgun Gothic"/>
                <a:cs typeface="Malgun Gothic"/>
                <a:sym typeface="Malgun Gothic"/>
              </a:rPr>
              <a:t>Click</a:t>
            </a:r>
            <a:endParaRPr/>
          </a:p>
        </p:txBody>
      </p:sp>
      <p:sp>
        <p:nvSpPr>
          <p:cNvPr id="593" name="Google Shape;593;p11"/>
          <p:cNvSpPr txBox="1"/>
          <p:nvPr/>
        </p:nvSpPr>
        <p:spPr>
          <a:xfrm>
            <a:off x="2982674" y="1364625"/>
            <a:ext cx="2791851" cy="2650545"/>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초기화면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사용자가 처음 접하는 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메인 이미지와 브랜드명 기재</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버튼 애니메이션 효과</a:t>
            </a:r>
            <a:endParaRPr/>
          </a:p>
          <a:p>
            <a:pPr indent="-317500" lvl="0" marL="4572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Start 버튼</a:t>
            </a:r>
            <a:endParaRPr/>
          </a:p>
          <a:p>
            <a:pPr indent="-317500" lvl="1" marL="9144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버튼을 누르면 메인 주문화면으로 넘어감</a:t>
            </a:r>
            <a:endParaRPr b="0" i="0" sz="1300" u="none" cap="none" strike="noStrike">
              <a:solidFill>
                <a:srgbClr val="000000"/>
              </a:solidFill>
              <a:latin typeface="Arial"/>
              <a:ea typeface="Arial"/>
              <a:cs typeface="Arial"/>
              <a:sym typeface="Arial"/>
            </a:endParaRPr>
          </a:p>
        </p:txBody>
      </p:sp>
      <p:sp>
        <p:nvSpPr>
          <p:cNvPr id="594" name="Google Shape;594;p11"/>
          <p:cNvSpPr txBox="1"/>
          <p:nvPr/>
        </p:nvSpPr>
        <p:spPr>
          <a:xfrm>
            <a:off x="8608424" y="1395000"/>
            <a:ext cx="2791851" cy="1266151"/>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index.html</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titleImage</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titleBtn</a:t>
            </a:r>
            <a:endParaRPr/>
          </a:p>
        </p:txBody>
      </p:sp>
      <p:pic>
        <p:nvPicPr>
          <p:cNvPr descr="Google Shape;600;g8aa63e8e98_0_86" id="595" name="Google Shape;595;p11"/>
          <p:cNvPicPr preferRelativeResize="0"/>
          <p:nvPr/>
        </p:nvPicPr>
        <p:blipFill rotWithShape="1">
          <a:blip r:embed="rId5">
            <a:alphaModFix/>
          </a:blip>
          <a:srcRect b="0" l="0" r="0" t="0"/>
          <a:stretch/>
        </p:blipFill>
        <p:spPr>
          <a:xfrm>
            <a:off x="8652125" y="5048451"/>
            <a:ext cx="1539076" cy="105327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601;g8aa63e8e98_0_86" id="596" name="Google Shape;596;p11"/>
          <p:cNvPicPr preferRelativeResize="0"/>
          <p:nvPr/>
        </p:nvPicPr>
        <p:blipFill rotWithShape="1">
          <a:blip r:embed="rId6">
            <a:alphaModFix/>
          </a:blip>
          <a:srcRect b="0" l="0" r="0" t="0"/>
          <a:stretch/>
        </p:blipFill>
        <p:spPr>
          <a:xfrm>
            <a:off x="10064538" y="2772649"/>
            <a:ext cx="1381451" cy="263987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sp>
        <p:nvSpPr>
          <p:cNvPr id="597" name="Google Shape;597;p11"/>
          <p:cNvSpPr/>
          <p:nvPr/>
        </p:nvSpPr>
        <p:spPr>
          <a:xfrm>
            <a:off x="5887524" y="1405548"/>
            <a:ext cx="2264402" cy="3752702"/>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609;g8aa63e8e98_0_86" id="598" name="Google Shape;598;p11"/>
          <p:cNvPicPr preferRelativeResize="0"/>
          <p:nvPr/>
        </p:nvPicPr>
        <p:blipFill rotWithShape="1">
          <a:blip r:embed="rId7">
            <a:alphaModFix/>
          </a:blip>
          <a:srcRect b="0" l="0" r="0" t="0"/>
          <a:stretch/>
        </p:blipFill>
        <p:spPr>
          <a:xfrm>
            <a:off x="5887515" y="1408547"/>
            <a:ext cx="2264544" cy="3749487"/>
          </a:xfrm>
          <a:prstGeom prst="rect">
            <a:avLst/>
          </a:prstGeom>
          <a:noFill/>
          <a:ln>
            <a:noFill/>
          </a:ln>
        </p:spPr>
      </p:pic>
      <p:sp>
        <p:nvSpPr>
          <p:cNvPr id="599" name="Google Shape;599;p11"/>
          <p:cNvSpPr txBox="1"/>
          <p:nvPr/>
        </p:nvSpPr>
        <p:spPr>
          <a:xfrm>
            <a:off x="8152050" y="1192023"/>
            <a:ext cx="15213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tcontainer</a:t>
            </a:r>
            <a:endParaRPr/>
          </a:p>
        </p:txBody>
      </p:sp>
      <p:sp>
        <p:nvSpPr>
          <p:cNvPr id="600" name="Google Shape;600;p11"/>
          <p:cNvSpPr/>
          <p:nvPr/>
        </p:nvSpPr>
        <p:spPr>
          <a:xfrm>
            <a:off x="5948074" y="1474697"/>
            <a:ext cx="2143802" cy="2823902"/>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
          <p:cNvSpPr txBox="1"/>
          <p:nvPr/>
        </p:nvSpPr>
        <p:spPr>
          <a:xfrm>
            <a:off x="8091875" y="3918198"/>
            <a:ext cx="11871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titleImage</a:t>
            </a:r>
            <a:endParaRPr/>
          </a:p>
        </p:txBody>
      </p:sp>
      <p:sp>
        <p:nvSpPr>
          <p:cNvPr id="602" name="Google Shape;602;p11"/>
          <p:cNvSpPr/>
          <p:nvPr/>
        </p:nvSpPr>
        <p:spPr>
          <a:xfrm>
            <a:off x="5948074" y="4298599"/>
            <a:ext cx="2143802" cy="859502"/>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1"/>
          <p:cNvSpPr txBox="1"/>
          <p:nvPr/>
        </p:nvSpPr>
        <p:spPr>
          <a:xfrm>
            <a:off x="8091875" y="4581274"/>
            <a:ext cx="11871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titleBtn</a:t>
            </a:r>
            <a:endParaRPr/>
          </a:p>
        </p:txBody>
      </p:sp>
      <p:sp>
        <p:nvSpPr>
          <p:cNvPr id="604" name="Google Shape;604;p11"/>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11/21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08" name="Shape 608"/>
        <p:cNvGrpSpPr/>
        <p:nvPr/>
      </p:nvGrpSpPr>
      <p:grpSpPr>
        <a:xfrm>
          <a:off x="0" y="0"/>
          <a:ext cx="0" cy="0"/>
          <a:chOff x="0" y="0"/>
          <a:chExt cx="0" cy="0"/>
        </a:xfrm>
      </p:grpSpPr>
      <p:grpSp>
        <p:nvGrpSpPr>
          <p:cNvPr id="609" name="Google Shape;609;p12"/>
          <p:cNvGrpSpPr/>
          <p:nvPr/>
        </p:nvGrpSpPr>
        <p:grpSpPr>
          <a:xfrm>
            <a:off x="589935" y="530942"/>
            <a:ext cx="11090701" cy="5928902"/>
            <a:chOff x="0" y="0"/>
            <a:chExt cx="11090700" cy="5928901"/>
          </a:xfrm>
        </p:grpSpPr>
        <p:sp>
          <p:nvSpPr>
            <p:cNvPr id="610" name="Google Shape;610;p12"/>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3000"/>
                <a:buFont typeface="Times New Roman"/>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611" name="Google Shape;611;p12"/>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grpSp>
        <p:nvGrpSpPr>
          <p:cNvPr id="612" name="Google Shape;612;p12"/>
          <p:cNvGrpSpPr/>
          <p:nvPr/>
        </p:nvGrpSpPr>
        <p:grpSpPr>
          <a:xfrm>
            <a:off x="914911" y="132684"/>
            <a:ext cx="180602" cy="757015"/>
            <a:chOff x="0" y="-1"/>
            <a:chExt cx="180600" cy="757013"/>
          </a:xfrm>
        </p:grpSpPr>
        <p:sp>
          <p:nvSpPr>
            <p:cNvPr id="613" name="Google Shape;613;p12"/>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14" name="Google Shape;614;p12"/>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15" name="Google Shape;615;p12"/>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16" name="Google Shape;616;p12"/>
          <p:cNvGrpSpPr/>
          <p:nvPr/>
        </p:nvGrpSpPr>
        <p:grpSpPr>
          <a:xfrm>
            <a:off x="11265412" y="132684"/>
            <a:ext cx="180602" cy="757015"/>
            <a:chOff x="0" y="-1"/>
            <a:chExt cx="180600" cy="757013"/>
          </a:xfrm>
        </p:grpSpPr>
        <p:sp>
          <p:nvSpPr>
            <p:cNvPr id="617" name="Google Shape;617;p12"/>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18" name="Google Shape;618;p12"/>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19" name="Google Shape;619;p12"/>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624;g8ac9817a83_0_701" id="620" name="Google Shape;620;p12"/>
          <p:cNvPicPr preferRelativeResize="0"/>
          <p:nvPr/>
        </p:nvPicPr>
        <p:blipFill rotWithShape="1">
          <a:blip r:embed="rId3">
            <a:alphaModFix/>
          </a:blip>
          <a:srcRect b="0" l="0" r="0" t="0"/>
          <a:stretch/>
        </p:blipFill>
        <p:spPr>
          <a:xfrm>
            <a:off x="1025599" y="1440825"/>
            <a:ext cx="2119602" cy="3501953"/>
          </a:xfrm>
          <a:prstGeom prst="rect">
            <a:avLst/>
          </a:prstGeom>
          <a:noFill/>
          <a:ln>
            <a:noFill/>
          </a:ln>
        </p:spPr>
      </p:pic>
      <p:pic>
        <p:nvPicPr>
          <p:cNvPr descr="Google Shape;625;g8ac9817a83_0_701" id="621" name="Google Shape;621;p12"/>
          <p:cNvPicPr preferRelativeResize="0"/>
          <p:nvPr/>
        </p:nvPicPr>
        <p:blipFill rotWithShape="1">
          <a:blip r:embed="rId4">
            <a:alphaModFix/>
          </a:blip>
          <a:srcRect b="0" l="0" r="0" t="0"/>
          <a:stretch/>
        </p:blipFill>
        <p:spPr>
          <a:xfrm>
            <a:off x="5957949" y="1440819"/>
            <a:ext cx="2094151" cy="3473088"/>
          </a:xfrm>
          <a:prstGeom prst="rect">
            <a:avLst/>
          </a:prstGeom>
          <a:noFill/>
          <a:ln>
            <a:noFill/>
          </a:ln>
        </p:spPr>
      </p:pic>
      <p:pic>
        <p:nvPicPr>
          <p:cNvPr descr="Google Shape;626;g8ac9817a83_0_701" id="622" name="Google Shape;622;p12"/>
          <p:cNvPicPr preferRelativeResize="0"/>
          <p:nvPr/>
        </p:nvPicPr>
        <p:blipFill rotWithShape="1">
          <a:blip r:embed="rId5">
            <a:alphaModFix/>
          </a:blip>
          <a:srcRect b="0" l="0" r="0" t="0"/>
          <a:stretch/>
        </p:blipFill>
        <p:spPr>
          <a:xfrm>
            <a:off x="3504500" y="1440825"/>
            <a:ext cx="2094151" cy="3471115"/>
          </a:xfrm>
          <a:prstGeom prst="rect">
            <a:avLst/>
          </a:prstGeom>
          <a:noFill/>
          <a:ln>
            <a:noFill/>
          </a:ln>
        </p:spPr>
      </p:pic>
      <p:sp>
        <p:nvSpPr>
          <p:cNvPr id="623" name="Google Shape;623;p12"/>
          <p:cNvSpPr txBox="1"/>
          <p:nvPr/>
        </p:nvSpPr>
        <p:spPr>
          <a:xfrm>
            <a:off x="8153624" y="1421224"/>
            <a:ext cx="3066051" cy="5114497"/>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메인주문화면</a:t>
            </a:r>
            <a:endParaRPr/>
          </a:p>
          <a:p>
            <a:pPr indent="-30480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일괄 선택 주문, 상세 선택을 통한</a:t>
            </a:r>
            <a:endParaRPr/>
          </a:p>
          <a:p>
            <a:pPr indent="-30480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옵션 주문 가능</a:t>
            </a:r>
            <a:endParaRPr b="1" i="0" sz="16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상단 메인컬러 프레임 포인트</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메뉴사진 애니메이션 효과</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(이미지 전환)</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항목 선택 기능</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토핑추가 기능</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+버튼을 누를 시 상세선택</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장바구니 담기 기능</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선택항목 아래 리스트 추가</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Order버튼 선택시 Orderlist 화면으로 이동</a:t>
            </a:r>
            <a:endParaRPr/>
          </a:p>
          <a:p>
            <a:pPr indent="45720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595959"/>
              </a:solidFill>
              <a:latin typeface="Malgun Gothic"/>
              <a:ea typeface="Malgun Gothic"/>
              <a:cs typeface="Malgun Gothic"/>
              <a:sym typeface="Malgun Gothic"/>
            </a:endParaRPr>
          </a:p>
        </p:txBody>
      </p:sp>
      <p:sp>
        <p:nvSpPr>
          <p:cNvPr id="624" name="Google Shape;624;p12"/>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12/21</a:t>
            </a:r>
            <a:endParaRPr/>
          </a:p>
        </p:txBody>
      </p:sp>
      <p:sp>
        <p:nvSpPr>
          <p:cNvPr id="625" name="Google Shape;625;p12"/>
          <p:cNvSpPr txBox="1"/>
          <p:nvPr/>
        </p:nvSpPr>
        <p:spPr>
          <a:xfrm>
            <a:off x="945124" y="5049677"/>
            <a:ext cx="15861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1] 메인주문화면</a:t>
            </a:r>
            <a:endParaRPr/>
          </a:p>
        </p:txBody>
      </p:sp>
      <p:sp>
        <p:nvSpPr>
          <p:cNvPr id="626" name="Google Shape;626;p12"/>
          <p:cNvSpPr txBox="1"/>
          <p:nvPr/>
        </p:nvSpPr>
        <p:spPr>
          <a:xfrm>
            <a:off x="3439550" y="5049677"/>
            <a:ext cx="23070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2] 항목선택 후 토핑추가</a:t>
            </a:r>
            <a:endParaRPr/>
          </a:p>
        </p:txBody>
      </p:sp>
      <p:sp>
        <p:nvSpPr>
          <p:cNvPr id="627" name="Google Shape;627;p12"/>
          <p:cNvSpPr txBox="1"/>
          <p:nvPr/>
        </p:nvSpPr>
        <p:spPr>
          <a:xfrm>
            <a:off x="5957949" y="5049677"/>
            <a:ext cx="23070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3] 항목선택 후 장바구니 담기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31" name="Shape 631"/>
        <p:cNvGrpSpPr/>
        <p:nvPr/>
      </p:nvGrpSpPr>
      <p:grpSpPr>
        <a:xfrm>
          <a:off x="0" y="0"/>
          <a:ext cx="0" cy="0"/>
          <a:chOff x="0" y="0"/>
          <a:chExt cx="0" cy="0"/>
        </a:xfrm>
      </p:grpSpPr>
      <p:grpSp>
        <p:nvGrpSpPr>
          <p:cNvPr id="632" name="Google Shape;632;p13"/>
          <p:cNvGrpSpPr/>
          <p:nvPr/>
        </p:nvGrpSpPr>
        <p:grpSpPr>
          <a:xfrm>
            <a:off x="589935" y="530942"/>
            <a:ext cx="11090701" cy="5928902"/>
            <a:chOff x="0" y="0"/>
            <a:chExt cx="11090700" cy="5928901"/>
          </a:xfrm>
        </p:grpSpPr>
        <p:sp>
          <p:nvSpPr>
            <p:cNvPr id="633" name="Google Shape;633;p13"/>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634" name="Google Shape;634;p13"/>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pic>
        <p:nvPicPr>
          <p:cNvPr descr="Google Shape;637;g8ac9817a83_0_796" id="635" name="Google Shape;635;p13"/>
          <p:cNvPicPr preferRelativeResize="0"/>
          <p:nvPr/>
        </p:nvPicPr>
        <p:blipFill rotWithShape="1">
          <a:blip r:embed="rId3">
            <a:alphaModFix/>
          </a:blip>
          <a:srcRect b="0" l="0" r="0" t="0"/>
          <a:stretch/>
        </p:blipFill>
        <p:spPr>
          <a:xfrm>
            <a:off x="1025599" y="1440825"/>
            <a:ext cx="2119602" cy="3501953"/>
          </a:xfrm>
          <a:prstGeom prst="rect">
            <a:avLst/>
          </a:prstGeom>
          <a:noFill/>
          <a:ln>
            <a:noFill/>
          </a:ln>
        </p:spPr>
      </p:pic>
      <p:pic>
        <p:nvPicPr>
          <p:cNvPr descr="Google Shape;638;g8ac9817a83_0_796" id="636" name="Google Shape;636;p13"/>
          <p:cNvPicPr preferRelativeResize="0"/>
          <p:nvPr/>
        </p:nvPicPr>
        <p:blipFill rotWithShape="1">
          <a:blip r:embed="rId4">
            <a:alphaModFix/>
          </a:blip>
          <a:srcRect b="0" l="0" r="0" t="0"/>
          <a:stretch/>
        </p:blipFill>
        <p:spPr>
          <a:xfrm>
            <a:off x="5957949" y="1440819"/>
            <a:ext cx="2094151" cy="3473088"/>
          </a:xfrm>
          <a:prstGeom prst="rect">
            <a:avLst/>
          </a:prstGeom>
          <a:noFill/>
          <a:ln>
            <a:noFill/>
          </a:ln>
        </p:spPr>
      </p:pic>
      <p:pic>
        <p:nvPicPr>
          <p:cNvPr descr="Google Shape;639;g8ac9817a83_0_796" id="637" name="Google Shape;637;p13"/>
          <p:cNvPicPr preferRelativeResize="0"/>
          <p:nvPr/>
        </p:nvPicPr>
        <p:blipFill rotWithShape="1">
          <a:blip r:embed="rId5">
            <a:alphaModFix/>
          </a:blip>
          <a:srcRect b="0" l="0" r="0" t="0"/>
          <a:stretch/>
        </p:blipFill>
        <p:spPr>
          <a:xfrm>
            <a:off x="3504500" y="1440825"/>
            <a:ext cx="2094151" cy="3471115"/>
          </a:xfrm>
          <a:prstGeom prst="rect">
            <a:avLst/>
          </a:prstGeom>
          <a:noFill/>
          <a:ln>
            <a:noFill/>
          </a:ln>
        </p:spPr>
      </p:pic>
      <p:grpSp>
        <p:nvGrpSpPr>
          <p:cNvPr id="638" name="Google Shape;638;p13"/>
          <p:cNvGrpSpPr/>
          <p:nvPr/>
        </p:nvGrpSpPr>
        <p:grpSpPr>
          <a:xfrm>
            <a:off x="914911" y="132684"/>
            <a:ext cx="180602" cy="757015"/>
            <a:chOff x="0" y="-1"/>
            <a:chExt cx="180600" cy="757013"/>
          </a:xfrm>
        </p:grpSpPr>
        <p:sp>
          <p:nvSpPr>
            <p:cNvPr id="639" name="Google Shape;639;p1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40" name="Google Shape;640;p1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41" name="Google Shape;641;p1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42" name="Google Shape;642;p13"/>
          <p:cNvGrpSpPr/>
          <p:nvPr/>
        </p:nvGrpSpPr>
        <p:grpSpPr>
          <a:xfrm>
            <a:off x="11265412" y="132684"/>
            <a:ext cx="180602" cy="757015"/>
            <a:chOff x="0" y="-1"/>
            <a:chExt cx="180600" cy="757013"/>
          </a:xfrm>
        </p:grpSpPr>
        <p:sp>
          <p:nvSpPr>
            <p:cNvPr id="643" name="Google Shape;643;p1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44" name="Google Shape;644;p1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45" name="Google Shape;645;p1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46" name="Google Shape;646;p13"/>
          <p:cNvGrpSpPr/>
          <p:nvPr/>
        </p:nvGrpSpPr>
        <p:grpSpPr>
          <a:xfrm>
            <a:off x="1063080" y="1374655"/>
            <a:ext cx="2101997" cy="529502"/>
            <a:chOff x="0" y="0"/>
            <a:chExt cx="2101996" cy="529500"/>
          </a:xfrm>
        </p:grpSpPr>
        <p:sp>
          <p:nvSpPr>
            <p:cNvPr id="647" name="Google Shape;647;p13"/>
            <p:cNvSpPr/>
            <p:nvPr/>
          </p:nvSpPr>
          <p:spPr>
            <a:xfrm>
              <a:off x="0" y="0"/>
              <a:ext cx="2101996"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3"/>
            <p:cNvSpPr txBox="1"/>
            <p:nvPr/>
          </p:nvSpPr>
          <p:spPr>
            <a:xfrm>
              <a:off x="16097" y="56788"/>
              <a:ext cx="1491635"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B5394"/>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a:p>
          </p:txBody>
        </p:sp>
      </p:grpSp>
      <p:sp>
        <p:nvSpPr>
          <p:cNvPr id="649" name="Google Shape;649;p13"/>
          <p:cNvSpPr/>
          <p:nvPr/>
        </p:nvSpPr>
        <p:spPr>
          <a:xfrm>
            <a:off x="1010725" y="4088350"/>
            <a:ext cx="2204401" cy="859801"/>
          </a:xfrm>
          <a:prstGeom prst="rect">
            <a:avLst/>
          </a:prstGeom>
          <a:noFill/>
          <a:ln cap="flat" cmpd="sng" w="28575">
            <a:solidFill>
              <a:srgbClr val="F1C232"/>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3"/>
          <p:cNvSpPr/>
          <p:nvPr/>
        </p:nvSpPr>
        <p:spPr>
          <a:xfrm>
            <a:off x="992849" y="1329349"/>
            <a:ext cx="2204401" cy="3659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3"/>
          <p:cNvSpPr txBox="1"/>
          <p:nvPr/>
        </p:nvSpPr>
        <p:spPr>
          <a:xfrm>
            <a:off x="2454174" y="5006364"/>
            <a:ext cx="15213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a:p>
        </p:txBody>
      </p:sp>
      <p:sp>
        <p:nvSpPr>
          <p:cNvPr id="652" name="Google Shape;652;p13"/>
          <p:cNvSpPr/>
          <p:nvPr/>
        </p:nvSpPr>
        <p:spPr>
          <a:xfrm>
            <a:off x="1071274" y="1950374"/>
            <a:ext cx="2084402" cy="2155801"/>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3"/>
          <p:cNvSpPr txBox="1"/>
          <p:nvPr/>
        </p:nvSpPr>
        <p:spPr>
          <a:xfrm>
            <a:off x="1843475" y="4299198"/>
            <a:ext cx="11871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divCart</a:t>
            </a:r>
            <a:endParaRPr/>
          </a:p>
        </p:txBody>
      </p:sp>
      <p:sp>
        <p:nvSpPr>
          <p:cNvPr id="654" name="Google Shape;654;p13"/>
          <p:cNvSpPr/>
          <p:nvPr/>
        </p:nvSpPr>
        <p:spPr>
          <a:xfrm>
            <a:off x="3846645" y="2048800"/>
            <a:ext cx="1492801" cy="1907401"/>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3"/>
          <p:cNvSpPr txBox="1"/>
          <p:nvPr/>
        </p:nvSpPr>
        <p:spPr>
          <a:xfrm>
            <a:off x="4739075" y="4220224"/>
            <a:ext cx="11871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details</a:t>
            </a:r>
            <a:endParaRPr/>
          </a:p>
        </p:txBody>
      </p:sp>
      <p:sp>
        <p:nvSpPr>
          <p:cNvPr id="656" name="Google Shape;656;p13"/>
          <p:cNvSpPr txBox="1"/>
          <p:nvPr/>
        </p:nvSpPr>
        <p:spPr>
          <a:xfrm>
            <a:off x="2388999" y="4529499"/>
            <a:ext cx="9819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BF9000"/>
              </a:buClr>
              <a:buSzPts val="1400"/>
              <a:buFont typeface="Malgun Gothic"/>
              <a:buNone/>
            </a:pPr>
            <a:r>
              <a:rPr b="1" i="0" lang="en-US" sz="1400" u="none" cap="none" strike="noStrike">
                <a:solidFill>
                  <a:srgbClr val="BF9000"/>
                </a:solidFill>
                <a:latin typeface="Malgun Gothic"/>
                <a:ea typeface="Malgun Gothic"/>
                <a:cs typeface="Malgun Gothic"/>
                <a:sym typeface="Malgun Gothic"/>
              </a:rPr>
              <a:t>details</a:t>
            </a:r>
            <a:endParaRPr/>
          </a:p>
        </p:txBody>
      </p:sp>
      <p:sp>
        <p:nvSpPr>
          <p:cNvPr id="657" name="Google Shape;657;p13"/>
          <p:cNvSpPr txBox="1"/>
          <p:nvPr/>
        </p:nvSpPr>
        <p:spPr>
          <a:xfrm>
            <a:off x="945124" y="5049677"/>
            <a:ext cx="15861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1] 메인주문화면</a:t>
            </a:r>
            <a:endParaRPr/>
          </a:p>
        </p:txBody>
      </p:sp>
      <p:sp>
        <p:nvSpPr>
          <p:cNvPr id="658" name="Google Shape;658;p13"/>
          <p:cNvSpPr txBox="1"/>
          <p:nvPr/>
        </p:nvSpPr>
        <p:spPr>
          <a:xfrm>
            <a:off x="8153624" y="1421224"/>
            <a:ext cx="3066051" cy="3535394"/>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mainorder.html</a:t>
            </a:r>
            <a:endParaRPr/>
          </a:p>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기본 기능</a:t>
            </a:r>
            <a:endParaRPr/>
          </a:p>
          <a:p>
            <a:pPr indent="-30480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allCheck()</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addCheckedItemsToCart()</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goPage()</a:t>
            </a:r>
            <a:endParaRPr/>
          </a:p>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구조</a:t>
            </a:r>
            <a:endParaRPr b="0" i="0" sz="13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container</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Header</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menuTable</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divCart</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details</a:t>
            </a:r>
            <a:endParaRPr/>
          </a:p>
        </p:txBody>
      </p:sp>
      <p:sp>
        <p:nvSpPr>
          <p:cNvPr id="659" name="Google Shape;659;p13"/>
          <p:cNvSpPr txBox="1"/>
          <p:nvPr/>
        </p:nvSpPr>
        <p:spPr>
          <a:xfrm>
            <a:off x="3439550" y="5049677"/>
            <a:ext cx="23070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2] 항목선택 후 토핑추가</a:t>
            </a:r>
            <a:endParaRPr/>
          </a:p>
        </p:txBody>
      </p:sp>
      <p:sp>
        <p:nvSpPr>
          <p:cNvPr id="660" name="Google Shape;660;p13"/>
          <p:cNvSpPr txBox="1"/>
          <p:nvPr/>
        </p:nvSpPr>
        <p:spPr>
          <a:xfrm>
            <a:off x="5957949" y="5049677"/>
            <a:ext cx="2307001" cy="3441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3] 항목선택 후 장바구니 담기</a:t>
            </a:r>
            <a:endParaRPr/>
          </a:p>
        </p:txBody>
      </p:sp>
      <p:sp>
        <p:nvSpPr>
          <p:cNvPr id="661" name="Google Shape;661;p13"/>
          <p:cNvSpPr/>
          <p:nvPr/>
        </p:nvSpPr>
        <p:spPr>
          <a:xfrm>
            <a:off x="2306866" y="3522884"/>
            <a:ext cx="223501" cy="230401"/>
          </a:xfrm>
          <a:prstGeom prst="ellipse">
            <a:avLst/>
          </a:prstGeom>
          <a:noFill/>
          <a:ln cap="flat" cmpd="sng" w="28575">
            <a:solidFill>
              <a:srgbClr val="6AA84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2" name="Google Shape;662;p13"/>
          <p:cNvCxnSpPr/>
          <p:nvPr/>
        </p:nvCxnSpPr>
        <p:spPr>
          <a:xfrm flipH="1" rot="10800000">
            <a:off x="2530367" y="3370784"/>
            <a:ext cx="1314301" cy="267301"/>
          </a:xfrm>
          <a:prstGeom prst="straightConnector1">
            <a:avLst/>
          </a:prstGeom>
          <a:noFill/>
          <a:ln cap="flat" cmpd="sng" w="28575">
            <a:solidFill>
              <a:srgbClr val="38761D"/>
            </a:solidFill>
            <a:prstDash val="solid"/>
            <a:round/>
            <a:headEnd len="sm" w="sm" type="none"/>
            <a:tailEnd len="med" w="med" type="triangle"/>
          </a:ln>
        </p:spPr>
      </p:cxnSp>
      <p:sp>
        <p:nvSpPr>
          <p:cNvPr id="663" name="Google Shape;663;p13"/>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13/21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67" name="Shape 667"/>
        <p:cNvGrpSpPr/>
        <p:nvPr/>
      </p:nvGrpSpPr>
      <p:grpSpPr>
        <a:xfrm>
          <a:off x="0" y="0"/>
          <a:ext cx="0" cy="0"/>
          <a:chOff x="0" y="0"/>
          <a:chExt cx="0" cy="0"/>
        </a:xfrm>
      </p:grpSpPr>
      <p:grpSp>
        <p:nvGrpSpPr>
          <p:cNvPr id="668" name="Google Shape;668;p14"/>
          <p:cNvGrpSpPr/>
          <p:nvPr/>
        </p:nvGrpSpPr>
        <p:grpSpPr>
          <a:xfrm>
            <a:off x="589935" y="530942"/>
            <a:ext cx="11090701" cy="5928902"/>
            <a:chOff x="0" y="0"/>
            <a:chExt cx="11090700" cy="5928901"/>
          </a:xfrm>
        </p:grpSpPr>
        <p:sp>
          <p:nvSpPr>
            <p:cNvPr id="669" name="Google Shape;669;p14"/>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670" name="Google Shape;670;p14"/>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pic>
        <p:nvPicPr>
          <p:cNvPr descr="Google Shape;674;g8ac9817a83_0_1057" id="671" name="Google Shape;671;p14"/>
          <p:cNvPicPr preferRelativeResize="0"/>
          <p:nvPr/>
        </p:nvPicPr>
        <p:blipFill rotWithShape="1">
          <a:blip r:embed="rId3">
            <a:alphaModFix/>
          </a:blip>
          <a:srcRect b="0" l="0" r="0" t="0"/>
          <a:stretch/>
        </p:blipFill>
        <p:spPr>
          <a:xfrm>
            <a:off x="1025599" y="1440825"/>
            <a:ext cx="2119602" cy="3501953"/>
          </a:xfrm>
          <a:prstGeom prst="rect">
            <a:avLst/>
          </a:prstGeom>
          <a:noFill/>
          <a:ln>
            <a:noFill/>
          </a:ln>
        </p:spPr>
      </p:pic>
      <p:grpSp>
        <p:nvGrpSpPr>
          <p:cNvPr id="672" name="Google Shape;672;p14"/>
          <p:cNvGrpSpPr/>
          <p:nvPr/>
        </p:nvGrpSpPr>
        <p:grpSpPr>
          <a:xfrm>
            <a:off x="914911" y="132684"/>
            <a:ext cx="180602" cy="757015"/>
            <a:chOff x="0" y="-1"/>
            <a:chExt cx="180600" cy="757013"/>
          </a:xfrm>
        </p:grpSpPr>
        <p:sp>
          <p:nvSpPr>
            <p:cNvPr id="673" name="Google Shape;673;p14"/>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74" name="Google Shape;674;p14"/>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75" name="Google Shape;675;p14"/>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76" name="Google Shape;676;p14"/>
          <p:cNvGrpSpPr/>
          <p:nvPr/>
        </p:nvGrpSpPr>
        <p:grpSpPr>
          <a:xfrm>
            <a:off x="11265412" y="132684"/>
            <a:ext cx="180602" cy="757015"/>
            <a:chOff x="0" y="-1"/>
            <a:chExt cx="180600" cy="757013"/>
          </a:xfrm>
        </p:grpSpPr>
        <p:sp>
          <p:nvSpPr>
            <p:cNvPr id="677" name="Google Shape;677;p14"/>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78" name="Google Shape;678;p14"/>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79" name="Google Shape;679;p14"/>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80" name="Google Shape;680;p14"/>
          <p:cNvGrpSpPr/>
          <p:nvPr/>
        </p:nvGrpSpPr>
        <p:grpSpPr>
          <a:xfrm>
            <a:off x="1063080" y="1374655"/>
            <a:ext cx="2101997" cy="529502"/>
            <a:chOff x="0" y="0"/>
            <a:chExt cx="2101996" cy="529500"/>
          </a:xfrm>
        </p:grpSpPr>
        <p:sp>
          <p:nvSpPr>
            <p:cNvPr id="681" name="Google Shape;681;p14"/>
            <p:cNvSpPr/>
            <p:nvPr/>
          </p:nvSpPr>
          <p:spPr>
            <a:xfrm>
              <a:off x="0" y="0"/>
              <a:ext cx="2101996"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4"/>
            <p:cNvSpPr txBox="1"/>
            <p:nvPr/>
          </p:nvSpPr>
          <p:spPr>
            <a:xfrm>
              <a:off x="16097" y="56788"/>
              <a:ext cx="1491635"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B5394"/>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a:p>
          </p:txBody>
        </p:sp>
      </p:grpSp>
      <p:sp>
        <p:nvSpPr>
          <p:cNvPr id="683" name="Google Shape;683;p14"/>
          <p:cNvSpPr/>
          <p:nvPr/>
        </p:nvSpPr>
        <p:spPr>
          <a:xfrm>
            <a:off x="1010725" y="4088350"/>
            <a:ext cx="2204401" cy="859801"/>
          </a:xfrm>
          <a:prstGeom prst="rect">
            <a:avLst/>
          </a:prstGeom>
          <a:noFill/>
          <a:ln cap="flat" cmpd="sng" w="28575">
            <a:solidFill>
              <a:srgbClr val="F1C232"/>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4"/>
          <p:cNvSpPr/>
          <p:nvPr/>
        </p:nvSpPr>
        <p:spPr>
          <a:xfrm>
            <a:off x="992849" y="1329349"/>
            <a:ext cx="2204401" cy="3659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4"/>
          <p:cNvSpPr txBox="1"/>
          <p:nvPr/>
        </p:nvSpPr>
        <p:spPr>
          <a:xfrm>
            <a:off x="2474833" y="5006364"/>
            <a:ext cx="15213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a:p>
        </p:txBody>
      </p:sp>
      <p:sp>
        <p:nvSpPr>
          <p:cNvPr id="686" name="Google Shape;686;p14"/>
          <p:cNvSpPr/>
          <p:nvPr/>
        </p:nvSpPr>
        <p:spPr>
          <a:xfrm>
            <a:off x="1071274" y="1950374"/>
            <a:ext cx="2084402" cy="2155801"/>
          </a:xfrm>
          <a:prstGeom prst="rect">
            <a:avLst/>
          </a:prstGeom>
          <a:noFill/>
          <a:ln cap="flat" cmpd="sng" w="19050">
            <a:solidFill>
              <a:srgbClr val="1155CC"/>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4"/>
          <p:cNvSpPr txBox="1"/>
          <p:nvPr/>
        </p:nvSpPr>
        <p:spPr>
          <a:xfrm>
            <a:off x="1843475" y="4299198"/>
            <a:ext cx="11871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divCart</a:t>
            </a:r>
            <a:endParaRPr/>
          </a:p>
        </p:txBody>
      </p:sp>
      <p:sp>
        <p:nvSpPr>
          <p:cNvPr id="688" name="Google Shape;688;p14"/>
          <p:cNvSpPr txBox="1"/>
          <p:nvPr/>
        </p:nvSpPr>
        <p:spPr>
          <a:xfrm>
            <a:off x="2388999" y="4529499"/>
            <a:ext cx="9819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BF9000"/>
              </a:buClr>
              <a:buSzPts val="1400"/>
              <a:buFont typeface="Malgun Gothic"/>
              <a:buNone/>
            </a:pPr>
            <a:r>
              <a:rPr b="1" i="0" lang="en-US" sz="1400" u="none" cap="none" strike="noStrike">
                <a:solidFill>
                  <a:srgbClr val="BF9000"/>
                </a:solidFill>
                <a:latin typeface="Malgun Gothic"/>
                <a:ea typeface="Malgun Gothic"/>
                <a:cs typeface="Malgun Gothic"/>
                <a:sym typeface="Malgun Gothic"/>
              </a:rPr>
              <a:t>details</a:t>
            </a:r>
            <a:endParaRPr/>
          </a:p>
        </p:txBody>
      </p:sp>
      <p:sp>
        <p:nvSpPr>
          <p:cNvPr id="689" name="Google Shape;689;p14"/>
          <p:cNvSpPr txBox="1"/>
          <p:nvPr/>
        </p:nvSpPr>
        <p:spPr>
          <a:xfrm>
            <a:off x="944943" y="5046121"/>
            <a:ext cx="1586101" cy="3441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1] 메인주문화면</a:t>
            </a:r>
            <a:endParaRPr/>
          </a:p>
        </p:txBody>
      </p:sp>
      <p:sp>
        <p:nvSpPr>
          <p:cNvPr id="690" name="Google Shape;690;p14"/>
          <p:cNvSpPr txBox="1"/>
          <p:nvPr/>
        </p:nvSpPr>
        <p:spPr>
          <a:xfrm>
            <a:off x="8153624" y="1421224"/>
            <a:ext cx="3066051" cy="1039844"/>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666666"/>
              </a:buClr>
              <a:buSzPts val="1600"/>
              <a:buFont typeface="Malgun Gothic"/>
              <a:buNone/>
            </a:pPr>
            <a:r>
              <a:rPr b="1" i="0" lang="en-US" sz="1600" u="none" cap="none" strike="noStrike">
                <a:solidFill>
                  <a:srgbClr val="666666"/>
                </a:solidFill>
                <a:latin typeface="Malgun Gothic"/>
                <a:ea typeface="Malgun Gothic"/>
                <a:cs typeface="Malgun Gothic"/>
                <a:sym typeface="Malgun Gothic"/>
              </a:rPr>
              <a:t>mainorder.html</a:t>
            </a:r>
            <a:endParaRPr/>
          </a:p>
          <a:p>
            <a:pPr indent="0" lvl="0" marL="0" marR="0" rtl="0" algn="ctr">
              <a:lnSpc>
                <a:spcPct val="150000"/>
              </a:lnSpc>
              <a:spcBef>
                <a:spcPts val="0"/>
              </a:spcBef>
              <a:spcAft>
                <a:spcPts val="0"/>
              </a:spcAft>
              <a:buClr>
                <a:srgbClr val="666666"/>
              </a:buClr>
              <a:buSzPts val="1600"/>
              <a:buFont typeface="Malgun Gothic"/>
              <a:buNone/>
            </a:pPr>
            <a:r>
              <a:rPr b="1" i="0" lang="en-US" sz="1600" u="none" cap="none" strike="noStrike">
                <a:solidFill>
                  <a:srgbClr val="666666"/>
                </a:solidFill>
                <a:latin typeface="Malgun Gothic"/>
                <a:ea typeface="Malgun Gothic"/>
                <a:cs typeface="Malgun Gothic"/>
                <a:sym typeface="Malgun Gothic"/>
              </a:rPr>
              <a:t>기본 기능</a:t>
            </a:r>
            <a:endParaRPr/>
          </a:p>
          <a:p>
            <a:pPr indent="-30480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allCheck()</a:t>
            </a:r>
            <a:endParaRPr/>
          </a:p>
        </p:txBody>
      </p:sp>
      <p:pic>
        <p:nvPicPr>
          <p:cNvPr descr="Google Shape;696;g8ac9817a83_0_1057" id="691" name="Google Shape;691;p14"/>
          <p:cNvPicPr preferRelativeResize="0"/>
          <p:nvPr/>
        </p:nvPicPr>
        <p:blipFill rotWithShape="1">
          <a:blip r:embed="rId4">
            <a:alphaModFix/>
          </a:blip>
          <a:srcRect b="48283" l="14370" r="64948" t="14593"/>
          <a:stretch/>
        </p:blipFill>
        <p:spPr>
          <a:xfrm>
            <a:off x="3723412" y="1368346"/>
            <a:ext cx="1716650" cy="1733477"/>
          </a:xfrm>
          <a:prstGeom prst="rect">
            <a:avLst/>
          </a:prstGeom>
          <a:noFill/>
          <a:ln cap="flat" cmpd="sng" w="28575">
            <a:solidFill>
              <a:srgbClr val="FF9999"/>
            </a:solidFill>
            <a:prstDash val="solid"/>
            <a:round/>
            <a:headEnd len="sm" w="sm" type="none"/>
            <a:tailEnd len="sm" w="sm" type="none"/>
          </a:ln>
        </p:spPr>
      </p:pic>
      <p:pic>
        <p:nvPicPr>
          <p:cNvPr descr="Google Shape;697;g8ac9817a83_0_1057" id="692" name="Google Shape;692;p14"/>
          <p:cNvPicPr preferRelativeResize="0"/>
          <p:nvPr/>
        </p:nvPicPr>
        <p:blipFill rotWithShape="1">
          <a:blip r:embed="rId5">
            <a:alphaModFix/>
          </a:blip>
          <a:srcRect b="0" l="0" r="0" t="0"/>
          <a:stretch/>
        </p:blipFill>
        <p:spPr>
          <a:xfrm>
            <a:off x="3498524" y="3261724"/>
            <a:ext cx="1586101" cy="1696248"/>
          </a:xfrm>
          <a:prstGeom prst="rect">
            <a:avLst/>
          </a:prstGeom>
          <a:noFill/>
          <a:ln cap="flat" cmpd="sng" w="28575">
            <a:solidFill>
              <a:srgbClr val="FF9999"/>
            </a:solidFill>
            <a:prstDash val="solid"/>
            <a:round/>
            <a:headEnd len="sm" w="sm" type="none"/>
            <a:tailEnd len="sm" w="sm" type="none"/>
          </a:ln>
        </p:spPr>
      </p:pic>
      <p:pic>
        <p:nvPicPr>
          <p:cNvPr descr="Google Shape;698;g8ac9817a83_0_1057" id="693" name="Google Shape;693;p14"/>
          <p:cNvPicPr preferRelativeResize="0"/>
          <p:nvPr/>
        </p:nvPicPr>
        <p:blipFill rotWithShape="1">
          <a:blip r:embed="rId6">
            <a:alphaModFix/>
          </a:blip>
          <a:srcRect b="0" l="0" r="0" t="0"/>
          <a:stretch/>
        </p:blipFill>
        <p:spPr>
          <a:xfrm>
            <a:off x="4789949" y="4125974"/>
            <a:ext cx="3880099" cy="2085263"/>
          </a:xfrm>
          <a:prstGeom prst="rect">
            <a:avLst/>
          </a:prstGeom>
          <a:noFill/>
          <a:ln cap="flat" cmpd="sng" w="28575">
            <a:solidFill>
              <a:srgbClr val="F4B2B6"/>
            </a:solidFill>
            <a:prstDash val="solid"/>
            <a:round/>
            <a:headEnd len="sm" w="sm" type="none"/>
            <a:tailEnd len="sm" w="sm" type="none"/>
          </a:ln>
          <a:effectLst>
            <a:outerShdw blurRad="63500" rotWithShape="0" dir="5400000" dist="19050">
              <a:srgbClr val="000000">
                <a:alpha val="49411"/>
              </a:srgbClr>
            </a:outerShdw>
          </a:effectLst>
        </p:spPr>
      </p:pic>
      <p:pic>
        <p:nvPicPr>
          <p:cNvPr descr="Google Shape;699;g8ac9817a83_0_1057" id="694" name="Google Shape;694;p14"/>
          <p:cNvPicPr preferRelativeResize="0"/>
          <p:nvPr/>
        </p:nvPicPr>
        <p:blipFill rotWithShape="1">
          <a:blip r:embed="rId7">
            <a:alphaModFix/>
          </a:blip>
          <a:srcRect b="0" l="0" r="0" t="0"/>
          <a:stretch/>
        </p:blipFill>
        <p:spPr>
          <a:xfrm>
            <a:off x="5805949" y="1268474"/>
            <a:ext cx="1936051" cy="2781301"/>
          </a:xfrm>
          <a:prstGeom prst="rect">
            <a:avLst/>
          </a:prstGeom>
          <a:noFill/>
          <a:ln cap="flat" cmpd="sng" w="28575">
            <a:solidFill>
              <a:srgbClr val="F4B2B6"/>
            </a:solidFill>
            <a:prstDash val="solid"/>
            <a:miter lim="8000"/>
            <a:headEnd len="sm" w="sm" type="none"/>
            <a:tailEnd len="sm" w="sm" type="none"/>
          </a:ln>
        </p:spPr>
      </p:pic>
      <p:sp>
        <p:nvSpPr>
          <p:cNvPr id="695" name="Google Shape;695;p14"/>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14/21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99" name="Shape 699"/>
        <p:cNvGrpSpPr/>
        <p:nvPr/>
      </p:nvGrpSpPr>
      <p:grpSpPr>
        <a:xfrm>
          <a:off x="0" y="0"/>
          <a:ext cx="0" cy="0"/>
          <a:chOff x="0" y="0"/>
          <a:chExt cx="0" cy="0"/>
        </a:xfrm>
      </p:grpSpPr>
      <p:grpSp>
        <p:nvGrpSpPr>
          <p:cNvPr id="700" name="Google Shape;700;p15"/>
          <p:cNvGrpSpPr/>
          <p:nvPr/>
        </p:nvGrpSpPr>
        <p:grpSpPr>
          <a:xfrm>
            <a:off x="589935" y="530942"/>
            <a:ext cx="11090701" cy="5928902"/>
            <a:chOff x="0" y="0"/>
            <a:chExt cx="11090700" cy="5928901"/>
          </a:xfrm>
        </p:grpSpPr>
        <p:sp>
          <p:nvSpPr>
            <p:cNvPr id="701" name="Google Shape;701;p15"/>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702" name="Google Shape;702;p15"/>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pic>
        <p:nvPicPr>
          <p:cNvPr descr="Google Shape;706;g8ac9817a83_0_1093" id="703" name="Google Shape;703;p15"/>
          <p:cNvPicPr preferRelativeResize="0"/>
          <p:nvPr/>
        </p:nvPicPr>
        <p:blipFill rotWithShape="1">
          <a:blip r:embed="rId3">
            <a:alphaModFix/>
          </a:blip>
          <a:srcRect b="0" l="0" r="0" t="0"/>
          <a:stretch/>
        </p:blipFill>
        <p:spPr>
          <a:xfrm>
            <a:off x="3504500" y="1440825"/>
            <a:ext cx="2094151" cy="3471115"/>
          </a:xfrm>
          <a:prstGeom prst="rect">
            <a:avLst/>
          </a:prstGeom>
          <a:noFill/>
          <a:ln>
            <a:noFill/>
          </a:ln>
        </p:spPr>
      </p:pic>
      <p:grpSp>
        <p:nvGrpSpPr>
          <p:cNvPr id="704" name="Google Shape;704;p15"/>
          <p:cNvGrpSpPr/>
          <p:nvPr/>
        </p:nvGrpSpPr>
        <p:grpSpPr>
          <a:xfrm>
            <a:off x="914911" y="132684"/>
            <a:ext cx="180602" cy="757015"/>
            <a:chOff x="0" y="-1"/>
            <a:chExt cx="180600" cy="757013"/>
          </a:xfrm>
        </p:grpSpPr>
        <p:sp>
          <p:nvSpPr>
            <p:cNvPr id="705" name="Google Shape;705;p15"/>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06" name="Google Shape;706;p15"/>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07" name="Google Shape;707;p15"/>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08" name="Google Shape;708;p15"/>
          <p:cNvGrpSpPr/>
          <p:nvPr/>
        </p:nvGrpSpPr>
        <p:grpSpPr>
          <a:xfrm>
            <a:off x="11265412" y="132684"/>
            <a:ext cx="180602" cy="757015"/>
            <a:chOff x="0" y="-1"/>
            <a:chExt cx="180600" cy="757013"/>
          </a:xfrm>
        </p:grpSpPr>
        <p:sp>
          <p:nvSpPr>
            <p:cNvPr id="709" name="Google Shape;709;p15"/>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10" name="Google Shape;710;p15"/>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11" name="Google Shape;711;p15"/>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12" name="Google Shape;712;p15"/>
          <p:cNvSpPr/>
          <p:nvPr/>
        </p:nvSpPr>
        <p:spPr>
          <a:xfrm>
            <a:off x="3855585" y="2084565"/>
            <a:ext cx="1492802" cy="1907402"/>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5"/>
          <p:cNvSpPr txBox="1"/>
          <p:nvPr/>
        </p:nvSpPr>
        <p:spPr>
          <a:xfrm>
            <a:off x="4739075" y="4220224"/>
            <a:ext cx="118710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details</a:t>
            </a:r>
            <a:endParaRPr/>
          </a:p>
        </p:txBody>
      </p:sp>
      <p:pic>
        <p:nvPicPr>
          <p:cNvPr descr="Google Shape;719;g8ac9817a83_0_1093" id="714" name="Google Shape;714;p15"/>
          <p:cNvPicPr preferRelativeResize="0"/>
          <p:nvPr/>
        </p:nvPicPr>
        <p:blipFill rotWithShape="1">
          <a:blip r:embed="rId4">
            <a:alphaModFix/>
          </a:blip>
          <a:srcRect b="0" l="0" r="0" t="0"/>
          <a:stretch/>
        </p:blipFill>
        <p:spPr>
          <a:xfrm>
            <a:off x="5957949" y="1440819"/>
            <a:ext cx="2094151" cy="3473088"/>
          </a:xfrm>
          <a:prstGeom prst="rect">
            <a:avLst/>
          </a:prstGeom>
          <a:noFill/>
          <a:ln>
            <a:noFill/>
          </a:ln>
        </p:spPr>
      </p:pic>
      <p:sp>
        <p:nvSpPr>
          <p:cNvPr id="715" name="Google Shape;715;p15"/>
          <p:cNvSpPr txBox="1"/>
          <p:nvPr/>
        </p:nvSpPr>
        <p:spPr>
          <a:xfrm>
            <a:off x="5863500" y="4901924"/>
            <a:ext cx="2307002" cy="3441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2] 항목선택 후 장바구니 담기</a:t>
            </a:r>
            <a:endParaRPr/>
          </a:p>
        </p:txBody>
      </p:sp>
      <p:pic>
        <p:nvPicPr>
          <p:cNvPr descr="Google Shape;721;g8ac9817a83_0_1093" id="716" name="Google Shape;716;p15"/>
          <p:cNvPicPr preferRelativeResize="0"/>
          <p:nvPr/>
        </p:nvPicPr>
        <p:blipFill rotWithShape="1">
          <a:blip r:embed="rId5">
            <a:alphaModFix/>
          </a:blip>
          <a:srcRect b="0" l="0" r="0" t="0"/>
          <a:stretch/>
        </p:blipFill>
        <p:spPr>
          <a:xfrm>
            <a:off x="8179299" y="2974900"/>
            <a:ext cx="3312578" cy="2211274"/>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722;g8ac9817a83_0_1093" id="717" name="Google Shape;717;p15"/>
          <p:cNvPicPr preferRelativeResize="0"/>
          <p:nvPr/>
        </p:nvPicPr>
        <p:blipFill rotWithShape="1">
          <a:blip r:embed="rId6">
            <a:alphaModFix/>
          </a:blip>
          <a:srcRect b="0" l="0" r="0" t="0"/>
          <a:stretch/>
        </p:blipFill>
        <p:spPr>
          <a:xfrm>
            <a:off x="745262" y="3520849"/>
            <a:ext cx="2999628" cy="2742252"/>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723;g8ac9817a83_0_1093" id="718" name="Google Shape;718;p15"/>
          <p:cNvPicPr preferRelativeResize="0"/>
          <p:nvPr/>
        </p:nvPicPr>
        <p:blipFill rotWithShape="1">
          <a:blip r:embed="rId7">
            <a:alphaModFix/>
          </a:blip>
          <a:srcRect b="0" l="0" r="0" t="0"/>
          <a:stretch/>
        </p:blipFill>
        <p:spPr>
          <a:xfrm>
            <a:off x="1181873" y="848975"/>
            <a:ext cx="2019126" cy="2636100"/>
          </a:xfrm>
          <a:prstGeom prst="rect">
            <a:avLst/>
          </a:prstGeom>
          <a:noFill/>
          <a:ln cap="flat" cmpd="sng" w="28575">
            <a:solidFill>
              <a:srgbClr val="FF9999"/>
            </a:solidFill>
            <a:prstDash val="solid"/>
            <a:round/>
            <a:headEnd len="sm" w="sm" type="none"/>
            <a:tailEnd len="sm" w="sm" type="none"/>
          </a:ln>
        </p:spPr>
      </p:pic>
      <p:sp>
        <p:nvSpPr>
          <p:cNvPr id="719" name="Google Shape;719;p15"/>
          <p:cNvSpPr txBox="1"/>
          <p:nvPr/>
        </p:nvSpPr>
        <p:spPr>
          <a:xfrm>
            <a:off x="3744900" y="4913900"/>
            <a:ext cx="2307001" cy="3441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[자료 1] 항목선택 후 토핑추가</a:t>
            </a:r>
            <a:endParaRPr/>
          </a:p>
        </p:txBody>
      </p:sp>
      <p:sp>
        <p:nvSpPr>
          <p:cNvPr id="720" name="Google Shape;720;p15"/>
          <p:cNvSpPr txBox="1"/>
          <p:nvPr/>
        </p:nvSpPr>
        <p:spPr>
          <a:xfrm>
            <a:off x="8153624" y="1421224"/>
            <a:ext cx="3066051" cy="1649444"/>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mainorder.html</a:t>
            </a:r>
            <a:endParaRPr/>
          </a:p>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기본 기능</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addCheckedItemsToCart()</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details</a:t>
            </a:r>
            <a:endParaRPr/>
          </a:p>
        </p:txBody>
      </p:sp>
      <p:sp>
        <p:nvSpPr>
          <p:cNvPr id="721" name="Google Shape;721;p15"/>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15/21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25" name="Shape 725"/>
        <p:cNvGrpSpPr/>
        <p:nvPr/>
      </p:nvGrpSpPr>
      <p:grpSpPr>
        <a:xfrm>
          <a:off x="0" y="0"/>
          <a:ext cx="0" cy="0"/>
          <a:chOff x="0" y="0"/>
          <a:chExt cx="0" cy="0"/>
        </a:xfrm>
      </p:grpSpPr>
      <p:grpSp>
        <p:nvGrpSpPr>
          <p:cNvPr id="726" name="Google Shape;726;p16"/>
          <p:cNvGrpSpPr/>
          <p:nvPr/>
        </p:nvGrpSpPr>
        <p:grpSpPr>
          <a:xfrm>
            <a:off x="589935" y="530942"/>
            <a:ext cx="11090701" cy="5928902"/>
            <a:chOff x="0" y="0"/>
            <a:chExt cx="11090700" cy="5928901"/>
          </a:xfrm>
        </p:grpSpPr>
        <p:sp>
          <p:nvSpPr>
            <p:cNvPr id="727" name="Google Shape;727;p16"/>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728" name="Google Shape;728;p16"/>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grpSp>
        <p:nvGrpSpPr>
          <p:cNvPr id="729" name="Google Shape;729;p16"/>
          <p:cNvGrpSpPr/>
          <p:nvPr/>
        </p:nvGrpSpPr>
        <p:grpSpPr>
          <a:xfrm>
            <a:off x="914911" y="132684"/>
            <a:ext cx="180602" cy="757015"/>
            <a:chOff x="0" y="-1"/>
            <a:chExt cx="180600" cy="757013"/>
          </a:xfrm>
        </p:grpSpPr>
        <p:sp>
          <p:nvSpPr>
            <p:cNvPr id="730" name="Google Shape;730;p1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31" name="Google Shape;731;p1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32" name="Google Shape;732;p1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33" name="Google Shape;733;p16"/>
          <p:cNvGrpSpPr/>
          <p:nvPr/>
        </p:nvGrpSpPr>
        <p:grpSpPr>
          <a:xfrm>
            <a:off x="11265412" y="132684"/>
            <a:ext cx="180602" cy="757015"/>
            <a:chOff x="0" y="-1"/>
            <a:chExt cx="180600" cy="757013"/>
          </a:xfrm>
        </p:grpSpPr>
        <p:sp>
          <p:nvSpPr>
            <p:cNvPr id="734" name="Google Shape;734;p1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35" name="Google Shape;735;p1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36" name="Google Shape;736;p1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37" name="Google Shape;737;p16"/>
          <p:cNvSpPr txBox="1"/>
          <p:nvPr/>
        </p:nvSpPr>
        <p:spPr>
          <a:xfrm>
            <a:off x="3058875" y="1364625"/>
            <a:ext cx="2791850" cy="3801117"/>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주문확인 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결제전 최종 확인 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상단 메인컬러 프레임 포인트</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선택 메뉴 이름 ,토핑, 가격, 수량 확인</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구매/취소 버튼</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결제버튼 누를 시 결제수단</a:t>
            </a:r>
            <a:br>
              <a:rPr b="0" i="0" lang="en-US" sz="1300" u="none" cap="none" strike="noStrike">
                <a:solidFill>
                  <a:srgbClr val="595959"/>
                </a:solidFill>
                <a:latin typeface="Malgun Gothic"/>
                <a:ea typeface="Malgun Gothic"/>
                <a:cs typeface="Malgun Gothic"/>
                <a:sym typeface="Malgun Gothic"/>
              </a:rPr>
            </a:br>
            <a:r>
              <a:rPr b="0" i="0" lang="en-US" sz="1300" u="none" cap="none" strike="noStrike">
                <a:solidFill>
                  <a:srgbClr val="595959"/>
                </a:solidFill>
                <a:latin typeface="Malgun Gothic"/>
                <a:ea typeface="Malgun Gothic"/>
                <a:cs typeface="Malgun Gothic"/>
                <a:sym typeface="Malgun Gothic"/>
              </a:rPr>
              <a:t>선택 화면으로 이동</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취소버튼 누를 시 메인주문화면으로 이동 </a:t>
            </a:r>
            <a:endParaRPr/>
          </a:p>
          <a:p>
            <a:pPr indent="0" lvl="0" marL="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595959"/>
              </a:solidFill>
              <a:latin typeface="Malgun Gothic"/>
              <a:ea typeface="Malgun Gothic"/>
              <a:cs typeface="Malgun Gothic"/>
              <a:sym typeface="Malgun Gothic"/>
            </a:endParaRPr>
          </a:p>
        </p:txBody>
      </p:sp>
      <p:sp>
        <p:nvSpPr>
          <p:cNvPr id="738" name="Google Shape;738;p16"/>
          <p:cNvSpPr txBox="1"/>
          <p:nvPr/>
        </p:nvSpPr>
        <p:spPr>
          <a:xfrm>
            <a:off x="8608424" y="1394999"/>
            <a:ext cx="2791851" cy="3417092"/>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orderlist.html</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기본 기능</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addOrderList()</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구조</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header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divOrderList</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 Orders</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titleImage</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titleBtn</a:t>
            </a:r>
            <a:endParaRPr/>
          </a:p>
        </p:txBody>
      </p:sp>
      <p:grpSp>
        <p:nvGrpSpPr>
          <p:cNvPr id="739" name="Google Shape;739;p16"/>
          <p:cNvGrpSpPr/>
          <p:nvPr/>
        </p:nvGrpSpPr>
        <p:grpSpPr>
          <a:xfrm>
            <a:off x="5732074" y="1048799"/>
            <a:ext cx="3325127" cy="4196415"/>
            <a:chOff x="-2" y="-1"/>
            <a:chExt cx="3325125" cy="4196414"/>
          </a:xfrm>
        </p:grpSpPr>
        <p:pic>
          <p:nvPicPr>
            <p:cNvPr descr="Google Shape;743;g8ac9817a83_0_1178" id="740" name="Google Shape;740;p16"/>
            <p:cNvPicPr preferRelativeResize="0"/>
            <p:nvPr/>
          </p:nvPicPr>
          <p:blipFill rotWithShape="1">
            <a:blip r:embed="rId3">
              <a:alphaModFix/>
            </a:blip>
            <a:srcRect b="0" l="0" r="0" t="0"/>
            <a:stretch/>
          </p:blipFill>
          <p:spPr>
            <a:xfrm>
              <a:off x="372919" y="327466"/>
              <a:ext cx="2336694" cy="3868947"/>
            </a:xfrm>
            <a:prstGeom prst="rect">
              <a:avLst/>
            </a:prstGeom>
            <a:noFill/>
            <a:ln>
              <a:noFill/>
            </a:ln>
          </p:spPr>
        </p:pic>
        <p:sp>
          <p:nvSpPr>
            <p:cNvPr id="741" name="Google Shape;741;p16"/>
            <p:cNvSpPr/>
            <p:nvPr/>
          </p:nvSpPr>
          <p:spPr>
            <a:xfrm>
              <a:off x="460248" y="356750"/>
              <a:ext cx="2264401" cy="3752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txBox="1"/>
            <p:nvPr/>
          </p:nvSpPr>
          <p:spPr>
            <a:xfrm>
              <a:off x="1803823" y="-1"/>
              <a:ext cx="1521300"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a:p>
          </p:txBody>
        </p:sp>
        <p:sp>
          <p:nvSpPr>
            <p:cNvPr id="743" name="Google Shape;743;p16"/>
            <p:cNvSpPr/>
            <p:nvPr/>
          </p:nvSpPr>
          <p:spPr>
            <a:xfrm>
              <a:off x="460248" y="817775"/>
              <a:ext cx="2204401" cy="3291600"/>
            </a:xfrm>
            <a:prstGeom prst="rect">
              <a:avLst/>
            </a:prstGeom>
            <a:noFill/>
            <a:ln cap="flat" cmpd="sng" w="28575">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txBox="1"/>
            <p:nvPr/>
          </p:nvSpPr>
          <p:spPr>
            <a:xfrm>
              <a:off x="1225047" y="2869399"/>
              <a:ext cx="13359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divOrderList</a:t>
              </a:r>
              <a:endParaRPr/>
            </a:p>
          </p:txBody>
        </p:sp>
        <p:sp>
          <p:nvSpPr>
            <p:cNvPr id="745" name="Google Shape;745;p16"/>
            <p:cNvSpPr txBox="1"/>
            <p:nvPr/>
          </p:nvSpPr>
          <p:spPr>
            <a:xfrm>
              <a:off x="1421747" y="3415850"/>
              <a:ext cx="11871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Orders</a:t>
              </a:r>
              <a:endParaRPr/>
            </a:p>
          </p:txBody>
        </p:sp>
        <p:sp>
          <p:nvSpPr>
            <p:cNvPr id="746" name="Google Shape;746;p16"/>
            <p:cNvSpPr/>
            <p:nvPr/>
          </p:nvSpPr>
          <p:spPr>
            <a:xfrm>
              <a:off x="421198" y="933049"/>
              <a:ext cx="2273701" cy="2881502"/>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7" name="Google Shape;747;p16"/>
            <p:cNvGrpSpPr/>
            <p:nvPr/>
          </p:nvGrpSpPr>
          <p:grpSpPr>
            <a:xfrm>
              <a:off x="-2" y="11012"/>
              <a:ext cx="2700965" cy="840284"/>
              <a:chOff x="-1" y="-1"/>
              <a:chExt cx="2700963" cy="840282"/>
            </a:xfrm>
          </p:grpSpPr>
          <p:sp>
            <p:nvSpPr>
              <p:cNvPr id="748" name="Google Shape;748;p16"/>
              <p:cNvSpPr/>
              <p:nvPr/>
            </p:nvSpPr>
            <p:spPr>
              <a:xfrm>
                <a:off x="364372" y="340061"/>
                <a:ext cx="2336590" cy="50022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txBox="1"/>
              <p:nvPr/>
            </p:nvSpPr>
            <p:spPr>
              <a:xfrm>
                <a:off x="-1" y="-1"/>
                <a:ext cx="1584283"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B5394"/>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a:p>
            </p:txBody>
          </p:sp>
        </p:grpSp>
      </p:grpSp>
      <p:pic>
        <p:nvPicPr>
          <p:cNvPr descr="Google Shape;753;g8ac9817a83_0_1178" id="750" name="Google Shape;750;p16"/>
          <p:cNvPicPr preferRelativeResize="0"/>
          <p:nvPr/>
        </p:nvPicPr>
        <p:blipFill rotWithShape="1">
          <a:blip r:embed="rId4">
            <a:alphaModFix/>
          </a:blip>
          <a:srcRect b="0" l="0" r="0" t="0"/>
          <a:stretch/>
        </p:blipFill>
        <p:spPr>
          <a:xfrm>
            <a:off x="914899" y="1339014"/>
            <a:ext cx="2134046" cy="3829977"/>
          </a:xfrm>
          <a:prstGeom prst="rect">
            <a:avLst/>
          </a:prstGeom>
          <a:noFill/>
          <a:ln>
            <a:noFill/>
          </a:ln>
        </p:spPr>
      </p:pic>
      <p:pic>
        <p:nvPicPr>
          <p:cNvPr descr="Google Shape;754;g8ac9817a83_0_1178" id="751" name="Google Shape;751;p16"/>
          <p:cNvPicPr preferRelativeResize="0"/>
          <p:nvPr/>
        </p:nvPicPr>
        <p:blipFill rotWithShape="1">
          <a:blip r:embed="rId5">
            <a:alphaModFix/>
          </a:blip>
          <a:srcRect b="0" l="0" r="0" t="0"/>
          <a:stretch/>
        </p:blipFill>
        <p:spPr>
          <a:xfrm>
            <a:off x="4237975" y="4389325"/>
            <a:ext cx="2134051" cy="180983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755;g8ac9817a83_0_1178" id="752" name="Google Shape;752;p16"/>
          <p:cNvPicPr preferRelativeResize="0"/>
          <p:nvPr/>
        </p:nvPicPr>
        <p:blipFill rotWithShape="1">
          <a:blip r:embed="rId6">
            <a:alphaModFix/>
          </a:blip>
          <a:srcRect b="0" l="0" r="0" t="0"/>
          <a:stretch/>
        </p:blipFill>
        <p:spPr>
          <a:xfrm>
            <a:off x="7469999" y="4828425"/>
            <a:ext cx="4020726" cy="1447676"/>
          </a:xfrm>
          <a:prstGeom prst="rect">
            <a:avLst/>
          </a:prstGeom>
          <a:noFill/>
          <a:ln cap="flat" cmpd="sng" w="28575">
            <a:solidFill>
              <a:srgbClr val="FF9999"/>
            </a:solidFill>
            <a:prstDash val="solid"/>
            <a:round/>
            <a:headEnd len="sm" w="sm" type="none"/>
            <a:tailEnd len="sm" w="sm" type="none"/>
          </a:ln>
        </p:spPr>
      </p:pic>
      <p:sp>
        <p:nvSpPr>
          <p:cNvPr id="753" name="Google Shape;753;p16"/>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16/21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57" name="Shape 757"/>
        <p:cNvGrpSpPr/>
        <p:nvPr/>
      </p:nvGrpSpPr>
      <p:grpSpPr>
        <a:xfrm>
          <a:off x="0" y="0"/>
          <a:ext cx="0" cy="0"/>
          <a:chOff x="0" y="0"/>
          <a:chExt cx="0" cy="0"/>
        </a:xfrm>
      </p:grpSpPr>
      <p:grpSp>
        <p:nvGrpSpPr>
          <p:cNvPr id="758" name="Google Shape;758;p17"/>
          <p:cNvGrpSpPr/>
          <p:nvPr/>
        </p:nvGrpSpPr>
        <p:grpSpPr>
          <a:xfrm>
            <a:off x="589935" y="530942"/>
            <a:ext cx="11090701" cy="5928902"/>
            <a:chOff x="0" y="0"/>
            <a:chExt cx="11090700" cy="5928901"/>
          </a:xfrm>
        </p:grpSpPr>
        <p:sp>
          <p:nvSpPr>
            <p:cNvPr id="759" name="Google Shape;759;p17"/>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760" name="Google Shape;760;p17"/>
            <p:cNvSpPr txBox="1"/>
            <p:nvPr/>
          </p:nvSpPr>
          <p:spPr>
            <a:xfrm>
              <a:off x="107405" y="61680"/>
              <a:ext cx="10875889"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grpSp>
        <p:nvGrpSpPr>
          <p:cNvPr id="761" name="Google Shape;761;p17"/>
          <p:cNvGrpSpPr/>
          <p:nvPr/>
        </p:nvGrpSpPr>
        <p:grpSpPr>
          <a:xfrm>
            <a:off x="914911" y="132684"/>
            <a:ext cx="180602" cy="757016"/>
            <a:chOff x="0" y="-1"/>
            <a:chExt cx="180600" cy="757014"/>
          </a:xfrm>
        </p:grpSpPr>
        <p:sp>
          <p:nvSpPr>
            <p:cNvPr id="762" name="Google Shape;762;p17"/>
            <p:cNvSpPr/>
            <p:nvPr/>
          </p:nvSpPr>
          <p:spPr>
            <a:xfrm>
              <a:off x="0" y="576412"/>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63" name="Google Shape;763;p17"/>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64" name="Google Shape;764;p17"/>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65" name="Google Shape;765;p17"/>
          <p:cNvGrpSpPr/>
          <p:nvPr/>
        </p:nvGrpSpPr>
        <p:grpSpPr>
          <a:xfrm>
            <a:off x="11265412" y="132684"/>
            <a:ext cx="180602" cy="757016"/>
            <a:chOff x="0" y="-1"/>
            <a:chExt cx="180600" cy="757014"/>
          </a:xfrm>
        </p:grpSpPr>
        <p:sp>
          <p:nvSpPr>
            <p:cNvPr id="766" name="Google Shape;766;p17"/>
            <p:cNvSpPr/>
            <p:nvPr/>
          </p:nvSpPr>
          <p:spPr>
            <a:xfrm>
              <a:off x="0" y="576412"/>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67" name="Google Shape;767;p17"/>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68" name="Google Shape;768;p17"/>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69" name="Google Shape;769;p17"/>
          <p:cNvSpPr txBox="1"/>
          <p:nvPr/>
        </p:nvSpPr>
        <p:spPr>
          <a:xfrm>
            <a:off x="3287474" y="1364625"/>
            <a:ext cx="2791851" cy="2386889"/>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결제 수단 선택 화면</a:t>
            </a:r>
            <a:endParaRPr/>
          </a:p>
          <a:p>
            <a:pPr indent="-30480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카드 혹은 PayCo 선택</a:t>
            </a:r>
            <a:endParaRPr b="1" i="0" sz="16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상단 메인컬러 프레임 포인트</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버튼 애니메이션 효과</a:t>
            </a:r>
            <a:endParaRPr/>
          </a:p>
          <a:p>
            <a:pPr indent="-317500" lvl="0" marL="4572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선택 시 결제 화면으로 이동</a:t>
            </a:r>
            <a:endParaRPr b="0" i="0" sz="13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t/>
            </a:r>
            <a:endParaRPr b="1" i="0" sz="1600" u="none" cap="none" strike="noStrike">
              <a:solidFill>
                <a:srgbClr val="595959"/>
              </a:solidFill>
              <a:latin typeface="Malgun Gothic"/>
              <a:ea typeface="Malgun Gothic"/>
              <a:cs typeface="Malgun Gothic"/>
              <a:sym typeface="Malgun Gothic"/>
            </a:endParaRPr>
          </a:p>
        </p:txBody>
      </p:sp>
      <p:sp>
        <p:nvSpPr>
          <p:cNvPr id="770" name="Google Shape;770;p17"/>
          <p:cNvSpPr txBox="1"/>
          <p:nvPr/>
        </p:nvSpPr>
        <p:spPr>
          <a:xfrm>
            <a:off x="8608424" y="1395000"/>
            <a:ext cx="2791851" cy="2215231"/>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payment.html</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기본 기능</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페이지 이동</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구조</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header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paymentBtnWrap</a:t>
            </a:r>
            <a:endParaRPr/>
          </a:p>
        </p:txBody>
      </p:sp>
      <p:grpSp>
        <p:nvGrpSpPr>
          <p:cNvPr id="771" name="Google Shape;771;p17"/>
          <p:cNvGrpSpPr/>
          <p:nvPr/>
        </p:nvGrpSpPr>
        <p:grpSpPr>
          <a:xfrm>
            <a:off x="6122815" y="1009264"/>
            <a:ext cx="2333913" cy="4654661"/>
            <a:chOff x="0" y="-2"/>
            <a:chExt cx="2333911" cy="4654659"/>
          </a:xfrm>
        </p:grpSpPr>
        <p:pic>
          <p:nvPicPr>
            <p:cNvPr descr="Google Shape;773;g8ac9817a83_0_1243" id="772" name="Google Shape;772;p17"/>
            <p:cNvPicPr preferRelativeResize="0"/>
            <p:nvPr/>
          </p:nvPicPr>
          <p:blipFill rotWithShape="1">
            <a:blip r:embed="rId3">
              <a:alphaModFix/>
            </a:blip>
            <a:srcRect b="0" l="0" r="0" t="0"/>
            <a:stretch/>
          </p:blipFill>
          <p:spPr>
            <a:xfrm>
              <a:off x="0" y="381121"/>
              <a:ext cx="2278411" cy="3823333"/>
            </a:xfrm>
            <a:prstGeom prst="rect">
              <a:avLst/>
            </a:prstGeom>
            <a:noFill/>
            <a:ln>
              <a:noFill/>
            </a:ln>
          </p:spPr>
        </p:pic>
        <p:sp>
          <p:nvSpPr>
            <p:cNvPr id="773" name="Google Shape;773;p17"/>
            <p:cNvSpPr/>
            <p:nvPr/>
          </p:nvSpPr>
          <p:spPr>
            <a:xfrm>
              <a:off x="69510" y="396282"/>
              <a:ext cx="2264401" cy="3752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7"/>
            <p:cNvSpPr txBox="1"/>
            <p:nvPr/>
          </p:nvSpPr>
          <p:spPr>
            <a:xfrm>
              <a:off x="189085" y="4255956"/>
              <a:ext cx="1521300"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a:p>
          </p:txBody>
        </p:sp>
        <p:grpSp>
          <p:nvGrpSpPr>
            <p:cNvPr id="775" name="Google Shape;775;p17"/>
            <p:cNvGrpSpPr/>
            <p:nvPr/>
          </p:nvGrpSpPr>
          <p:grpSpPr>
            <a:xfrm>
              <a:off x="23610" y="-2"/>
              <a:ext cx="2264415" cy="861850"/>
              <a:chOff x="0" y="-1"/>
              <a:chExt cx="2264413" cy="861848"/>
            </a:xfrm>
          </p:grpSpPr>
          <p:sp>
            <p:nvSpPr>
              <p:cNvPr id="776" name="Google Shape;776;p17"/>
              <p:cNvSpPr/>
              <p:nvPr/>
            </p:nvSpPr>
            <p:spPr>
              <a:xfrm>
                <a:off x="0" y="354056"/>
                <a:ext cx="2264413" cy="507791"/>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7"/>
              <p:cNvSpPr txBox="1"/>
              <p:nvPr/>
            </p:nvSpPr>
            <p:spPr>
              <a:xfrm>
                <a:off x="45893" y="-1"/>
                <a:ext cx="1640875"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B5394"/>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a:p>
            </p:txBody>
          </p:sp>
        </p:grpSp>
        <p:sp>
          <p:nvSpPr>
            <p:cNvPr id="778" name="Google Shape;778;p17"/>
            <p:cNvSpPr txBox="1"/>
            <p:nvPr/>
          </p:nvSpPr>
          <p:spPr>
            <a:xfrm>
              <a:off x="558915" y="3155032"/>
              <a:ext cx="1719485"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paymentBtnWrap</a:t>
              </a:r>
              <a:endParaRPr/>
            </a:p>
          </p:txBody>
        </p:sp>
        <p:sp>
          <p:nvSpPr>
            <p:cNvPr id="779" name="Google Shape;779;p17"/>
            <p:cNvSpPr/>
            <p:nvPr/>
          </p:nvSpPr>
          <p:spPr>
            <a:xfrm>
              <a:off x="94559" y="861833"/>
              <a:ext cx="2183702" cy="3287100"/>
            </a:xfrm>
            <a:prstGeom prst="rect">
              <a:avLst/>
            </a:prstGeom>
            <a:noFill/>
            <a:ln cap="flat" cmpd="sng" w="28575">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oogle Shape;781;g8ac9817a83_0_1243" id="780" name="Google Shape;780;p17"/>
          <p:cNvPicPr preferRelativeResize="0"/>
          <p:nvPr/>
        </p:nvPicPr>
        <p:blipFill rotWithShape="1">
          <a:blip r:embed="rId4">
            <a:alphaModFix/>
          </a:blip>
          <a:srcRect b="0" l="0" r="0" t="0"/>
          <a:stretch/>
        </p:blipFill>
        <p:spPr>
          <a:xfrm>
            <a:off x="988174" y="1341774"/>
            <a:ext cx="2327151" cy="3853150"/>
          </a:xfrm>
          <a:prstGeom prst="rect">
            <a:avLst/>
          </a:prstGeom>
          <a:noFill/>
          <a:ln>
            <a:noFill/>
          </a:ln>
        </p:spPr>
      </p:pic>
      <p:pic>
        <p:nvPicPr>
          <p:cNvPr descr="Google Shape;782;g8ac9817a83_0_1243" id="781" name="Google Shape;781;p17"/>
          <p:cNvPicPr preferRelativeResize="0"/>
          <p:nvPr/>
        </p:nvPicPr>
        <p:blipFill rotWithShape="1">
          <a:blip r:embed="rId5">
            <a:alphaModFix/>
          </a:blip>
          <a:srcRect b="0" l="0" r="0" t="0"/>
          <a:stretch/>
        </p:blipFill>
        <p:spPr>
          <a:xfrm>
            <a:off x="2308324" y="3645472"/>
            <a:ext cx="1420202" cy="2342551"/>
          </a:xfrm>
          <a:prstGeom prst="rect">
            <a:avLst/>
          </a:prstGeom>
          <a:noFill/>
          <a:ln>
            <a:noFill/>
          </a:ln>
        </p:spPr>
      </p:pic>
      <p:pic>
        <p:nvPicPr>
          <p:cNvPr descr="Google Shape;783;g8ac9817a83_0_1243" id="782" name="Google Shape;782;p17"/>
          <p:cNvPicPr preferRelativeResize="0"/>
          <p:nvPr/>
        </p:nvPicPr>
        <p:blipFill rotWithShape="1">
          <a:blip r:embed="rId6">
            <a:alphaModFix/>
          </a:blip>
          <a:srcRect b="0" l="0" r="0" t="0"/>
          <a:stretch/>
        </p:blipFill>
        <p:spPr>
          <a:xfrm>
            <a:off x="3832324" y="3645475"/>
            <a:ext cx="1420202" cy="2355336"/>
          </a:xfrm>
          <a:prstGeom prst="rect">
            <a:avLst/>
          </a:prstGeom>
          <a:noFill/>
          <a:ln>
            <a:noFill/>
          </a:ln>
        </p:spPr>
      </p:pic>
      <p:pic>
        <p:nvPicPr>
          <p:cNvPr descr="Google Shape;784;g8ac9817a83_0_1243" id="783" name="Google Shape;783;p17"/>
          <p:cNvPicPr preferRelativeResize="0"/>
          <p:nvPr/>
        </p:nvPicPr>
        <p:blipFill rotWithShape="1">
          <a:blip r:embed="rId7">
            <a:alphaModFix/>
          </a:blip>
          <a:srcRect b="0" l="0" r="0" t="0"/>
          <a:stretch/>
        </p:blipFill>
        <p:spPr>
          <a:xfrm>
            <a:off x="878700" y="4925450"/>
            <a:ext cx="3296926" cy="1392401"/>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785;g8ac9817a83_0_1243" id="784" name="Google Shape;784;p17"/>
          <p:cNvPicPr preferRelativeResize="0"/>
          <p:nvPr/>
        </p:nvPicPr>
        <p:blipFill rotWithShape="1">
          <a:blip r:embed="rId8">
            <a:alphaModFix/>
          </a:blip>
          <a:srcRect b="0" l="0" r="0" t="0"/>
          <a:stretch/>
        </p:blipFill>
        <p:spPr>
          <a:xfrm>
            <a:off x="8680112" y="4014387"/>
            <a:ext cx="2447926" cy="58102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786;g8ac9817a83_0_1243" id="785" name="Google Shape;785;p17"/>
          <p:cNvPicPr preferRelativeResize="0"/>
          <p:nvPr/>
        </p:nvPicPr>
        <p:blipFill rotWithShape="1">
          <a:blip r:embed="rId9">
            <a:alphaModFix/>
          </a:blip>
          <a:srcRect b="0" l="0" r="0" t="0"/>
          <a:stretch/>
        </p:blipFill>
        <p:spPr>
          <a:xfrm>
            <a:off x="7997949" y="5133738"/>
            <a:ext cx="3448051" cy="111442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sp>
        <p:nvSpPr>
          <p:cNvPr id="786" name="Google Shape;786;p17"/>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17/21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90" name="Shape 790"/>
        <p:cNvGrpSpPr/>
        <p:nvPr/>
      </p:nvGrpSpPr>
      <p:grpSpPr>
        <a:xfrm>
          <a:off x="0" y="0"/>
          <a:ext cx="0" cy="0"/>
          <a:chOff x="0" y="0"/>
          <a:chExt cx="0" cy="0"/>
        </a:xfrm>
      </p:grpSpPr>
      <p:grpSp>
        <p:nvGrpSpPr>
          <p:cNvPr id="791" name="Google Shape;791;p18"/>
          <p:cNvGrpSpPr/>
          <p:nvPr/>
        </p:nvGrpSpPr>
        <p:grpSpPr>
          <a:xfrm>
            <a:off x="589935" y="530942"/>
            <a:ext cx="11090701" cy="5928902"/>
            <a:chOff x="0" y="0"/>
            <a:chExt cx="11090700" cy="5928901"/>
          </a:xfrm>
        </p:grpSpPr>
        <p:sp>
          <p:nvSpPr>
            <p:cNvPr id="792" name="Google Shape;792;p18"/>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793" name="Google Shape;793;p18"/>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 &amp; Function</a:t>
              </a:r>
              <a:endParaRPr/>
            </a:p>
          </p:txBody>
        </p:sp>
      </p:grpSp>
      <p:grpSp>
        <p:nvGrpSpPr>
          <p:cNvPr id="794" name="Google Shape;794;p18"/>
          <p:cNvGrpSpPr/>
          <p:nvPr/>
        </p:nvGrpSpPr>
        <p:grpSpPr>
          <a:xfrm>
            <a:off x="914911" y="132684"/>
            <a:ext cx="180602" cy="757015"/>
            <a:chOff x="0" y="-1"/>
            <a:chExt cx="180600" cy="757013"/>
          </a:xfrm>
        </p:grpSpPr>
        <p:sp>
          <p:nvSpPr>
            <p:cNvPr id="795" name="Google Shape;795;p18"/>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96" name="Google Shape;796;p18"/>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797" name="Google Shape;797;p18"/>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98" name="Google Shape;798;p18"/>
          <p:cNvGrpSpPr/>
          <p:nvPr/>
        </p:nvGrpSpPr>
        <p:grpSpPr>
          <a:xfrm>
            <a:off x="11265412" y="132684"/>
            <a:ext cx="180602" cy="757015"/>
            <a:chOff x="0" y="-1"/>
            <a:chExt cx="180600" cy="757013"/>
          </a:xfrm>
        </p:grpSpPr>
        <p:sp>
          <p:nvSpPr>
            <p:cNvPr id="799" name="Google Shape;799;p18"/>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00" name="Google Shape;800;p18"/>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01" name="Google Shape;801;p18"/>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02" name="Google Shape;802;p18"/>
          <p:cNvSpPr txBox="1"/>
          <p:nvPr/>
        </p:nvSpPr>
        <p:spPr>
          <a:xfrm>
            <a:off x="3287475" y="1364625"/>
            <a:ext cx="2791850" cy="2354512"/>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주문표 확인 화면</a:t>
            </a:r>
            <a:endParaRPr/>
          </a:p>
          <a:p>
            <a:pPr indent="-2984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주문표 출력</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상단 메인컬러 프레임 포인트</a:t>
            </a:r>
            <a:endParaRPr/>
          </a:p>
          <a:p>
            <a:pPr indent="-317500" lvl="0" marL="4572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번호표, 상품명, 수량, 가격, 총금액 표시</a:t>
            </a:r>
            <a:endParaRPr b="0" i="0" sz="13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5초 카운트 후 초기화면 돌아감</a:t>
            </a:r>
            <a:endParaRPr/>
          </a:p>
          <a:p>
            <a:pPr indent="-317500" lvl="0" marL="4572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5초 후 첫 화면으로 이동</a:t>
            </a:r>
            <a:endParaRPr/>
          </a:p>
        </p:txBody>
      </p:sp>
      <p:sp>
        <p:nvSpPr>
          <p:cNvPr id="803" name="Google Shape;803;p18"/>
          <p:cNvSpPr txBox="1"/>
          <p:nvPr/>
        </p:nvSpPr>
        <p:spPr>
          <a:xfrm>
            <a:off x="8608424" y="1394999"/>
            <a:ext cx="2791851" cy="2197892"/>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receipt.html</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기본 기능</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addReceiptList()</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구조</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menuTable</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divReceiptList</a:t>
            </a:r>
            <a:endParaRPr/>
          </a:p>
        </p:txBody>
      </p:sp>
      <p:grpSp>
        <p:nvGrpSpPr>
          <p:cNvPr id="804" name="Google Shape;804;p18"/>
          <p:cNvGrpSpPr/>
          <p:nvPr/>
        </p:nvGrpSpPr>
        <p:grpSpPr>
          <a:xfrm>
            <a:off x="6097959" y="1008293"/>
            <a:ext cx="2879867" cy="4196221"/>
            <a:chOff x="-2" y="0"/>
            <a:chExt cx="2879865" cy="4196220"/>
          </a:xfrm>
        </p:grpSpPr>
        <p:pic>
          <p:nvPicPr>
            <p:cNvPr descr="Google Shape;804;g8ac9817a83_0_1287" id="805" name="Google Shape;805;p18"/>
            <p:cNvPicPr preferRelativeResize="0"/>
            <p:nvPr/>
          </p:nvPicPr>
          <p:blipFill rotWithShape="1">
            <a:blip r:embed="rId3">
              <a:alphaModFix/>
            </a:blip>
            <a:srcRect b="0" l="0" r="0" t="0"/>
            <a:stretch/>
          </p:blipFill>
          <p:spPr>
            <a:xfrm>
              <a:off x="45554" y="356716"/>
              <a:ext cx="2268646" cy="3839504"/>
            </a:xfrm>
            <a:prstGeom prst="rect">
              <a:avLst/>
            </a:prstGeom>
            <a:noFill/>
            <a:ln>
              <a:noFill/>
            </a:ln>
          </p:spPr>
        </p:pic>
        <p:sp>
          <p:nvSpPr>
            <p:cNvPr id="806" name="Google Shape;806;p18"/>
            <p:cNvSpPr/>
            <p:nvPr/>
          </p:nvSpPr>
          <p:spPr>
            <a:xfrm>
              <a:off x="95014" y="397256"/>
              <a:ext cx="2204400" cy="3752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8"/>
            <p:cNvSpPr txBox="1"/>
            <p:nvPr/>
          </p:nvSpPr>
          <p:spPr>
            <a:xfrm>
              <a:off x="1358563" y="0"/>
              <a:ext cx="1521300"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a:p>
          </p:txBody>
        </p:sp>
        <p:sp>
          <p:nvSpPr>
            <p:cNvPr id="808" name="Google Shape;808;p18"/>
            <p:cNvSpPr/>
            <p:nvPr/>
          </p:nvSpPr>
          <p:spPr>
            <a:xfrm>
              <a:off x="155564" y="849232"/>
              <a:ext cx="2143800" cy="3197700"/>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8"/>
            <p:cNvSpPr txBox="1"/>
            <p:nvPr/>
          </p:nvSpPr>
          <p:spPr>
            <a:xfrm>
              <a:off x="208013" y="3421430"/>
              <a:ext cx="1521300"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divReceiptList</a:t>
              </a:r>
              <a:endParaRPr/>
            </a:p>
          </p:txBody>
        </p:sp>
        <p:grpSp>
          <p:nvGrpSpPr>
            <p:cNvPr id="810" name="Google Shape;810;p18"/>
            <p:cNvGrpSpPr/>
            <p:nvPr/>
          </p:nvGrpSpPr>
          <p:grpSpPr>
            <a:xfrm>
              <a:off x="-2" y="22872"/>
              <a:ext cx="2292743" cy="826377"/>
              <a:chOff x="-1" y="-1"/>
              <a:chExt cx="2292741" cy="826376"/>
            </a:xfrm>
          </p:grpSpPr>
          <p:sp>
            <p:nvSpPr>
              <p:cNvPr id="811" name="Google Shape;811;p18"/>
              <p:cNvSpPr/>
              <p:nvPr/>
            </p:nvSpPr>
            <p:spPr>
              <a:xfrm>
                <a:off x="88388" y="344159"/>
                <a:ext cx="2204352" cy="482216"/>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8"/>
              <p:cNvSpPr txBox="1"/>
              <p:nvPr/>
            </p:nvSpPr>
            <p:spPr>
              <a:xfrm>
                <a:off x="-1" y="-1"/>
                <a:ext cx="1601931"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B5394"/>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a:p>
            </p:txBody>
          </p:sp>
        </p:grpSp>
      </p:grpSp>
      <p:pic>
        <p:nvPicPr>
          <p:cNvPr descr="Google Shape;812;g8ac9817a83_0_1287" id="813" name="Google Shape;813;p18"/>
          <p:cNvPicPr preferRelativeResize="0"/>
          <p:nvPr/>
        </p:nvPicPr>
        <p:blipFill rotWithShape="1">
          <a:blip r:embed="rId4">
            <a:alphaModFix/>
          </a:blip>
          <a:srcRect b="0" l="0" r="0" t="0"/>
          <a:stretch/>
        </p:blipFill>
        <p:spPr>
          <a:xfrm>
            <a:off x="7827274" y="3834400"/>
            <a:ext cx="3544701" cy="2437752"/>
          </a:xfrm>
          <a:prstGeom prst="rect">
            <a:avLst/>
          </a:prstGeom>
          <a:noFill/>
          <a:ln cap="flat" cmpd="sng" w="28575">
            <a:solidFill>
              <a:srgbClr val="F4B2B6"/>
            </a:solidFill>
            <a:prstDash val="solid"/>
            <a:miter lim="8000"/>
            <a:headEnd len="sm" w="sm" type="none"/>
            <a:tailEnd len="sm" w="sm" type="none"/>
          </a:ln>
        </p:spPr>
      </p:pic>
      <p:pic>
        <p:nvPicPr>
          <p:cNvPr descr="Google Shape;813;g8ac9817a83_0_1287" id="814" name="Google Shape;814;p18"/>
          <p:cNvPicPr preferRelativeResize="0"/>
          <p:nvPr/>
        </p:nvPicPr>
        <p:blipFill rotWithShape="1">
          <a:blip r:embed="rId5">
            <a:alphaModFix/>
          </a:blip>
          <a:srcRect b="0" l="0" r="0" t="0"/>
          <a:stretch/>
        </p:blipFill>
        <p:spPr>
          <a:xfrm>
            <a:off x="1014649" y="1368075"/>
            <a:ext cx="2292863" cy="3813055"/>
          </a:xfrm>
          <a:prstGeom prst="rect">
            <a:avLst/>
          </a:prstGeom>
          <a:noFill/>
          <a:ln>
            <a:noFill/>
          </a:ln>
        </p:spPr>
      </p:pic>
      <p:sp>
        <p:nvSpPr>
          <p:cNvPr id="815" name="Google Shape;815;p18"/>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18/21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19" name="Shape 819"/>
        <p:cNvGrpSpPr/>
        <p:nvPr/>
      </p:nvGrpSpPr>
      <p:grpSpPr>
        <a:xfrm>
          <a:off x="0" y="0"/>
          <a:ext cx="0" cy="0"/>
          <a:chOff x="0" y="0"/>
          <a:chExt cx="0" cy="0"/>
        </a:xfrm>
      </p:grpSpPr>
      <p:grpSp>
        <p:nvGrpSpPr>
          <p:cNvPr id="820" name="Google Shape;820;p19"/>
          <p:cNvGrpSpPr/>
          <p:nvPr/>
        </p:nvGrpSpPr>
        <p:grpSpPr>
          <a:xfrm>
            <a:off x="589935" y="530942"/>
            <a:ext cx="11090701" cy="5928902"/>
            <a:chOff x="0" y="0"/>
            <a:chExt cx="11090700" cy="5928901"/>
          </a:xfrm>
        </p:grpSpPr>
        <p:sp>
          <p:nvSpPr>
            <p:cNvPr id="821" name="Google Shape;821;p19"/>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ctr">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822" name="Google Shape;822;p19"/>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Goal &amp; Result</a:t>
              </a:r>
              <a:endParaRPr/>
            </a:p>
          </p:txBody>
        </p:sp>
      </p:grpSp>
      <p:grpSp>
        <p:nvGrpSpPr>
          <p:cNvPr id="823" name="Google Shape;823;p19"/>
          <p:cNvGrpSpPr/>
          <p:nvPr/>
        </p:nvGrpSpPr>
        <p:grpSpPr>
          <a:xfrm>
            <a:off x="914911" y="132684"/>
            <a:ext cx="180602" cy="757015"/>
            <a:chOff x="0" y="-1"/>
            <a:chExt cx="180600" cy="757013"/>
          </a:xfrm>
        </p:grpSpPr>
        <p:sp>
          <p:nvSpPr>
            <p:cNvPr id="824" name="Google Shape;824;p19"/>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25" name="Google Shape;825;p19"/>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26" name="Google Shape;826;p19"/>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27" name="Google Shape;827;p19"/>
          <p:cNvGrpSpPr/>
          <p:nvPr/>
        </p:nvGrpSpPr>
        <p:grpSpPr>
          <a:xfrm>
            <a:off x="11265412" y="132684"/>
            <a:ext cx="180602" cy="757015"/>
            <a:chOff x="0" y="-1"/>
            <a:chExt cx="180600" cy="757013"/>
          </a:xfrm>
        </p:grpSpPr>
        <p:sp>
          <p:nvSpPr>
            <p:cNvPr id="828" name="Google Shape;828;p19"/>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29" name="Google Shape;829;p19"/>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30" name="Google Shape;830;p19"/>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31" name="Google Shape;831;p19"/>
          <p:cNvSpPr/>
          <p:nvPr/>
        </p:nvSpPr>
        <p:spPr>
          <a:xfrm>
            <a:off x="5115166" y="2023247"/>
            <a:ext cx="2208901" cy="2208902"/>
          </a:xfrm>
          <a:prstGeom prst="ellipse">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9"/>
          <p:cNvSpPr/>
          <p:nvPr/>
        </p:nvSpPr>
        <p:spPr>
          <a:xfrm>
            <a:off x="8143406" y="2013367"/>
            <a:ext cx="2208901" cy="2208902"/>
          </a:xfrm>
          <a:prstGeom prst="ellipse">
            <a:avLst/>
          </a:prstGeom>
          <a:solidFill>
            <a:srgbClr val="C9DA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830;p5" id="833" name="Google Shape;833;p19"/>
          <p:cNvPicPr preferRelativeResize="0"/>
          <p:nvPr/>
        </p:nvPicPr>
        <p:blipFill rotWithShape="1">
          <a:blip r:embed="rId3">
            <a:alphaModFix/>
          </a:blip>
          <a:srcRect b="3275" l="26976" r="9174" t="822"/>
          <a:stretch/>
        </p:blipFill>
        <p:spPr>
          <a:xfrm>
            <a:off x="8264022" y="2138128"/>
            <a:ext cx="1970089" cy="1970089"/>
          </a:xfrm>
          <a:custGeom>
            <a:rect b="b" l="l" r="r" t="t"/>
            <a:pathLst>
              <a:path extrusionOk="0" h="21600" w="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pic>
        <p:nvPicPr>
          <p:cNvPr descr="Google Shape;831;p5" id="834" name="Google Shape;834;p19"/>
          <p:cNvPicPr preferRelativeResize="0"/>
          <p:nvPr/>
        </p:nvPicPr>
        <p:blipFill rotWithShape="1">
          <a:blip r:embed="rId4">
            <a:alphaModFix/>
          </a:blip>
          <a:srcRect b="4103" l="849" r="35301" t="0"/>
          <a:stretch/>
        </p:blipFill>
        <p:spPr>
          <a:xfrm>
            <a:off x="5242167" y="2138128"/>
            <a:ext cx="1970089" cy="1970089"/>
          </a:xfrm>
          <a:custGeom>
            <a:rect b="b" l="l" r="r" t="t"/>
            <a:pathLst>
              <a:path extrusionOk="0" h="21600" w="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sp>
        <p:nvSpPr>
          <p:cNvPr id="835" name="Google Shape;835;p19"/>
          <p:cNvSpPr/>
          <p:nvPr/>
        </p:nvSpPr>
        <p:spPr>
          <a:xfrm>
            <a:off x="2002075" y="2019957"/>
            <a:ext cx="2208901" cy="2208901"/>
          </a:xfrm>
          <a:prstGeom prst="ellipse">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833;p5" id="836" name="Google Shape;836;p19"/>
          <p:cNvPicPr preferRelativeResize="0"/>
          <p:nvPr/>
        </p:nvPicPr>
        <p:blipFill rotWithShape="1">
          <a:blip r:embed="rId5">
            <a:alphaModFix/>
          </a:blip>
          <a:srcRect b="2049" l="4763" r="31385" t="2051"/>
          <a:stretch/>
        </p:blipFill>
        <p:spPr>
          <a:xfrm>
            <a:off x="2124070" y="2138128"/>
            <a:ext cx="1970089" cy="1970089"/>
          </a:xfrm>
          <a:custGeom>
            <a:rect b="b" l="l" r="r" t="t"/>
            <a:pathLst>
              <a:path extrusionOk="0" h="21600" w="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noFill/>
          <a:ln>
            <a:noFill/>
          </a:ln>
        </p:spPr>
      </p:pic>
      <p:sp>
        <p:nvSpPr>
          <p:cNvPr id="837" name="Google Shape;837;p19"/>
          <p:cNvSpPr txBox="1"/>
          <p:nvPr/>
        </p:nvSpPr>
        <p:spPr>
          <a:xfrm>
            <a:off x="1974216" y="4944821"/>
            <a:ext cx="2272250" cy="518824"/>
          </a:xfrm>
          <a:prstGeom prst="rect">
            <a:avLst/>
          </a:prstGeom>
          <a:noFill/>
          <a:ln>
            <a:noFill/>
          </a:ln>
        </p:spPr>
        <p:txBody>
          <a:bodyPr anchorCtr="0" anchor="ctr" bIns="45675" lIns="45675" spcFirstLastPara="1" rIns="45675" wrap="square" tIns="45675">
            <a:spAutoFit/>
          </a:bodyPr>
          <a:lstStyle/>
          <a:p>
            <a:pPr indent="0" lvl="0" marL="0" marR="0" rtl="0" algn="ctr">
              <a:lnSpc>
                <a:spcPct val="150000"/>
              </a:lnSpc>
              <a:spcBef>
                <a:spcPts val="0"/>
              </a:spcBef>
              <a:spcAft>
                <a:spcPts val="0"/>
              </a:spcAft>
              <a:buClr>
                <a:srgbClr val="7F7F7F"/>
              </a:buClr>
              <a:buSzPts val="1100"/>
              <a:buFont typeface="Malgun Gothic"/>
              <a:buNone/>
            </a:pPr>
            <a:r>
              <a:rPr b="0" i="0" lang="en-US" sz="1100" u="none" cap="none" strike="noStrike">
                <a:solidFill>
                  <a:srgbClr val="7F7F7F"/>
                </a:solidFill>
                <a:latin typeface="Malgun Gothic"/>
                <a:ea typeface="Malgun Gothic"/>
                <a:cs typeface="Malgun Gothic"/>
                <a:sym typeface="Malgun Gothic"/>
              </a:rPr>
              <a:t>프론트 앤드 개발 by 웹표준(HTML, CSS, JS, JQUERY)</a:t>
            </a:r>
            <a:endParaRPr/>
          </a:p>
        </p:txBody>
      </p:sp>
      <p:grpSp>
        <p:nvGrpSpPr>
          <p:cNvPr id="838" name="Google Shape;838;p19"/>
          <p:cNvGrpSpPr/>
          <p:nvPr/>
        </p:nvGrpSpPr>
        <p:grpSpPr>
          <a:xfrm>
            <a:off x="2520149" y="4484522"/>
            <a:ext cx="1180502" cy="276001"/>
            <a:chOff x="0" y="0"/>
            <a:chExt cx="1180501" cy="276000"/>
          </a:xfrm>
        </p:grpSpPr>
        <p:sp>
          <p:nvSpPr>
            <p:cNvPr id="839" name="Google Shape;839;p19"/>
            <p:cNvSpPr/>
            <p:nvPr/>
          </p:nvSpPr>
          <p:spPr>
            <a:xfrm>
              <a:off x="0" y="0"/>
              <a:ext cx="1180501" cy="276000"/>
            </a:xfrm>
            <a:prstGeom prst="roundRect">
              <a:avLst>
                <a:gd fmla="val 50000" name="adj"/>
              </a:avLst>
            </a:prstGeom>
            <a:solidFill>
              <a:srgbClr val="EA9999"/>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40" name="Google Shape;840;p19"/>
            <p:cNvSpPr txBox="1"/>
            <p:nvPr/>
          </p:nvSpPr>
          <p:spPr>
            <a:xfrm>
              <a:off x="131843" y="57353"/>
              <a:ext cx="916814" cy="161294"/>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목표1</a:t>
              </a:r>
              <a:endParaRPr/>
            </a:p>
          </p:txBody>
        </p:sp>
      </p:grpSp>
      <p:sp>
        <p:nvSpPr>
          <p:cNvPr id="841" name="Google Shape;841;p19"/>
          <p:cNvSpPr txBox="1"/>
          <p:nvPr/>
        </p:nvSpPr>
        <p:spPr>
          <a:xfrm>
            <a:off x="5064822" y="5071091"/>
            <a:ext cx="2272251" cy="266283"/>
          </a:xfrm>
          <a:prstGeom prst="rect">
            <a:avLst/>
          </a:prstGeom>
          <a:noFill/>
          <a:ln>
            <a:noFill/>
          </a:ln>
        </p:spPr>
        <p:txBody>
          <a:bodyPr anchorCtr="0" anchor="ctr" bIns="45675" lIns="45675" spcFirstLastPara="1" rIns="45675" wrap="square" tIns="45675">
            <a:spAutoFit/>
          </a:bodyPr>
          <a:lstStyle/>
          <a:p>
            <a:pPr indent="0" lvl="0" marL="0" marR="0" rtl="0" algn="ctr">
              <a:lnSpc>
                <a:spcPct val="150000"/>
              </a:lnSpc>
              <a:spcBef>
                <a:spcPts val="0"/>
              </a:spcBef>
              <a:spcAft>
                <a:spcPts val="0"/>
              </a:spcAft>
              <a:buClr>
                <a:srgbClr val="7F7F7F"/>
              </a:buClr>
              <a:buSzPts val="1100"/>
              <a:buFont typeface="Malgun Gothic"/>
              <a:buNone/>
            </a:pPr>
            <a:r>
              <a:rPr b="0" i="0" lang="en-US" sz="1100" u="none" cap="none" strike="noStrike">
                <a:solidFill>
                  <a:srgbClr val="7F7F7F"/>
                </a:solidFill>
                <a:latin typeface="Malgun Gothic"/>
                <a:ea typeface="Malgun Gothic"/>
                <a:cs typeface="Malgun Gothic"/>
                <a:sym typeface="Malgun Gothic"/>
              </a:rPr>
              <a:t>전체 학습과정 리뷰</a:t>
            </a:r>
            <a:endParaRPr/>
          </a:p>
        </p:txBody>
      </p:sp>
      <p:grpSp>
        <p:nvGrpSpPr>
          <p:cNvPr id="842" name="Google Shape;842;p19"/>
          <p:cNvGrpSpPr/>
          <p:nvPr/>
        </p:nvGrpSpPr>
        <p:grpSpPr>
          <a:xfrm>
            <a:off x="5623931" y="4484522"/>
            <a:ext cx="1180502" cy="276001"/>
            <a:chOff x="0" y="0"/>
            <a:chExt cx="1180501" cy="276000"/>
          </a:xfrm>
        </p:grpSpPr>
        <p:sp>
          <p:nvSpPr>
            <p:cNvPr id="843" name="Google Shape;843;p19"/>
            <p:cNvSpPr/>
            <p:nvPr/>
          </p:nvSpPr>
          <p:spPr>
            <a:xfrm>
              <a:off x="0" y="0"/>
              <a:ext cx="1180501" cy="276000"/>
            </a:xfrm>
            <a:prstGeom prst="roundRect">
              <a:avLst>
                <a:gd fmla="val 50000" name="adj"/>
              </a:avLst>
            </a:prstGeom>
            <a:solidFill>
              <a:srgbClr val="EA9999"/>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44" name="Google Shape;844;p19"/>
            <p:cNvSpPr txBox="1"/>
            <p:nvPr/>
          </p:nvSpPr>
          <p:spPr>
            <a:xfrm>
              <a:off x="131843" y="57353"/>
              <a:ext cx="916814" cy="161294"/>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목표2</a:t>
              </a:r>
              <a:endParaRPr/>
            </a:p>
          </p:txBody>
        </p:sp>
      </p:grpSp>
      <p:sp>
        <p:nvSpPr>
          <p:cNvPr id="845" name="Google Shape;845;p19"/>
          <p:cNvSpPr txBox="1"/>
          <p:nvPr/>
        </p:nvSpPr>
        <p:spPr>
          <a:xfrm>
            <a:off x="8155412" y="4939930"/>
            <a:ext cx="2272251" cy="528606"/>
          </a:xfrm>
          <a:prstGeom prst="rect">
            <a:avLst/>
          </a:prstGeom>
          <a:noFill/>
          <a:ln>
            <a:noFill/>
          </a:ln>
        </p:spPr>
        <p:txBody>
          <a:bodyPr anchorCtr="0" anchor="ctr" bIns="45675" lIns="45675" spcFirstLastPara="1" rIns="45675" wrap="square" tIns="45675">
            <a:spAutoFit/>
          </a:bodyPr>
          <a:lstStyle/>
          <a:p>
            <a:pPr indent="0" lvl="0" marL="0" marR="0" rtl="0" algn="ctr">
              <a:lnSpc>
                <a:spcPct val="150000"/>
              </a:lnSpc>
              <a:spcBef>
                <a:spcPts val="0"/>
              </a:spcBef>
              <a:spcAft>
                <a:spcPts val="0"/>
              </a:spcAft>
              <a:buClr>
                <a:srgbClr val="7F7F7F"/>
              </a:buClr>
              <a:buSzPts val="1100"/>
              <a:buFont typeface="Malgun Gothic"/>
              <a:buNone/>
            </a:pPr>
            <a:r>
              <a:rPr b="0" i="0" lang="en-US" sz="1100" u="none" cap="none" strike="noStrike">
                <a:solidFill>
                  <a:srgbClr val="7F7F7F"/>
                </a:solidFill>
                <a:latin typeface="Malgun Gothic"/>
                <a:ea typeface="Malgun Gothic"/>
                <a:cs typeface="Malgun Gothic"/>
                <a:sym typeface="Malgun Gothic"/>
              </a:rPr>
              <a:t>Open API 사용법 숙지 및 적용</a:t>
            </a:r>
            <a:endParaRPr/>
          </a:p>
          <a:p>
            <a:pPr indent="0" lvl="0" marL="0" marR="0" rtl="0" algn="ctr">
              <a:lnSpc>
                <a:spcPct val="150000"/>
              </a:lnSpc>
              <a:spcBef>
                <a:spcPts val="0"/>
              </a:spcBef>
              <a:spcAft>
                <a:spcPts val="0"/>
              </a:spcAft>
              <a:buClr>
                <a:srgbClr val="7F7F7F"/>
              </a:buClr>
              <a:buSzPts val="1100"/>
              <a:buFont typeface="Malgun Gothic"/>
              <a:buNone/>
            </a:pPr>
            <a:r>
              <a:rPr b="0" i="0" lang="en-US" sz="1100" u="none" cap="none" strike="noStrike">
                <a:solidFill>
                  <a:srgbClr val="7F7F7F"/>
                </a:solidFill>
                <a:latin typeface="Malgun Gothic"/>
                <a:ea typeface="Malgun Gothic"/>
                <a:cs typeface="Malgun Gothic"/>
                <a:sym typeface="Malgun Gothic"/>
              </a:rPr>
              <a:t>목업툴 사용법 숙지 및 적용</a:t>
            </a:r>
            <a:endParaRPr/>
          </a:p>
        </p:txBody>
      </p:sp>
      <p:grpSp>
        <p:nvGrpSpPr>
          <p:cNvPr id="846" name="Google Shape;846;p19"/>
          <p:cNvGrpSpPr/>
          <p:nvPr/>
        </p:nvGrpSpPr>
        <p:grpSpPr>
          <a:xfrm>
            <a:off x="8701345" y="4484522"/>
            <a:ext cx="1180502" cy="276001"/>
            <a:chOff x="0" y="0"/>
            <a:chExt cx="1180501" cy="276000"/>
          </a:xfrm>
        </p:grpSpPr>
        <p:sp>
          <p:nvSpPr>
            <p:cNvPr id="847" name="Google Shape;847;p19"/>
            <p:cNvSpPr/>
            <p:nvPr/>
          </p:nvSpPr>
          <p:spPr>
            <a:xfrm>
              <a:off x="0" y="0"/>
              <a:ext cx="1180501" cy="276000"/>
            </a:xfrm>
            <a:prstGeom prst="roundRect">
              <a:avLst>
                <a:gd fmla="val 50000" name="adj"/>
              </a:avLst>
            </a:prstGeom>
            <a:solidFill>
              <a:srgbClr val="EA9999"/>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48" name="Google Shape;848;p19"/>
            <p:cNvSpPr txBox="1"/>
            <p:nvPr/>
          </p:nvSpPr>
          <p:spPr>
            <a:xfrm>
              <a:off x="131843" y="61799"/>
              <a:ext cx="916814" cy="152401"/>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도전목표</a:t>
              </a:r>
              <a:endParaRPr/>
            </a:p>
          </p:txBody>
        </p:sp>
      </p:grpSp>
      <p:sp>
        <p:nvSpPr>
          <p:cNvPr id="849" name="Google Shape;849;p19"/>
          <p:cNvSpPr txBox="1"/>
          <p:nvPr/>
        </p:nvSpPr>
        <p:spPr>
          <a:xfrm>
            <a:off x="2378525" y="2739700"/>
            <a:ext cx="1441251" cy="708119"/>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E06666"/>
              </a:buClr>
              <a:buSzPts val="4400"/>
              <a:buFont typeface="Arial"/>
              <a:buNone/>
            </a:pPr>
            <a:r>
              <a:rPr b="1" i="1" lang="en-US" sz="4400" u="none" cap="none" strike="noStrike">
                <a:solidFill>
                  <a:srgbClr val="E06666"/>
                </a:solidFill>
                <a:latin typeface="Arial"/>
                <a:ea typeface="Arial"/>
                <a:cs typeface="Arial"/>
                <a:sym typeface="Arial"/>
              </a:rPr>
              <a:t>100</a:t>
            </a:r>
            <a:r>
              <a:rPr b="1" i="1" lang="en-US" sz="2800" u="none" cap="none" strike="noStrike">
                <a:solidFill>
                  <a:srgbClr val="E06666"/>
                </a:solidFill>
                <a:latin typeface="Arial"/>
                <a:ea typeface="Arial"/>
                <a:cs typeface="Arial"/>
                <a:sym typeface="Arial"/>
              </a:rPr>
              <a:t>%</a:t>
            </a:r>
            <a:endParaRPr/>
          </a:p>
        </p:txBody>
      </p:sp>
      <p:grpSp>
        <p:nvGrpSpPr>
          <p:cNvPr id="850" name="Google Shape;850;p19"/>
          <p:cNvGrpSpPr/>
          <p:nvPr/>
        </p:nvGrpSpPr>
        <p:grpSpPr>
          <a:xfrm>
            <a:off x="2518861" y="5673450"/>
            <a:ext cx="1180502" cy="276002"/>
            <a:chOff x="0" y="0"/>
            <a:chExt cx="1180501" cy="276000"/>
          </a:xfrm>
        </p:grpSpPr>
        <p:sp>
          <p:nvSpPr>
            <p:cNvPr id="851" name="Google Shape;851;p19"/>
            <p:cNvSpPr/>
            <p:nvPr/>
          </p:nvSpPr>
          <p:spPr>
            <a:xfrm>
              <a:off x="0" y="0"/>
              <a:ext cx="1180501" cy="276000"/>
            </a:xfrm>
            <a:prstGeom prst="roundRect">
              <a:avLst>
                <a:gd fmla="val 50000" name="adj"/>
              </a:avLst>
            </a:prstGeom>
            <a:solidFill>
              <a:srgbClr val="E06666"/>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52" name="Google Shape;852;p19"/>
            <p:cNvSpPr txBox="1"/>
            <p:nvPr/>
          </p:nvSpPr>
          <p:spPr>
            <a:xfrm>
              <a:off x="131843" y="61799"/>
              <a:ext cx="916814" cy="152401"/>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Clear !!!</a:t>
              </a:r>
              <a:endParaRPr/>
            </a:p>
          </p:txBody>
        </p:sp>
      </p:grpSp>
      <p:sp>
        <p:nvSpPr>
          <p:cNvPr id="853" name="Google Shape;853;p19"/>
          <p:cNvSpPr txBox="1"/>
          <p:nvPr/>
        </p:nvSpPr>
        <p:spPr>
          <a:xfrm>
            <a:off x="5507874" y="2738413"/>
            <a:ext cx="1441251" cy="708120"/>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E06666"/>
              </a:buClr>
              <a:buSzPts val="4400"/>
              <a:buFont typeface="Arial"/>
              <a:buNone/>
            </a:pPr>
            <a:r>
              <a:rPr b="1" i="1" lang="en-US" sz="4400" u="none" cap="none" strike="noStrike">
                <a:solidFill>
                  <a:srgbClr val="E06666"/>
                </a:solidFill>
                <a:latin typeface="Arial"/>
                <a:ea typeface="Arial"/>
                <a:cs typeface="Arial"/>
                <a:sym typeface="Arial"/>
              </a:rPr>
              <a:t>100</a:t>
            </a:r>
            <a:r>
              <a:rPr b="1" i="1" lang="en-US" sz="2800" u="none" cap="none" strike="noStrike">
                <a:solidFill>
                  <a:srgbClr val="E06666"/>
                </a:solidFill>
                <a:latin typeface="Arial"/>
                <a:ea typeface="Arial"/>
                <a:cs typeface="Arial"/>
                <a:sym typeface="Arial"/>
              </a:rPr>
              <a:t>%</a:t>
            </a:r>
            <a:endParaRPr/>
          </a:p>
        </p:txBody>
      </p:sp>
      <p:grpSp>
        <p:nvGrpSpPr>
          <p:cNvPr id="854" name="Google Shape;854;p19"/>
          <p:cNvGrpSpPr/>
          <p:nvPr/>
        </p:nvGrpSpPr>
        <p:grpSpPr>
          <a:xfrm>
            <a:off x="5638262" y="5673450"/>
            <a:ext cx="1180502" cy="276002"/>
            <a:chOff x="0" y="0"/>
            <a:chExt cx="1180501" cy="276000"/>
          </a:xfrm>
        </p:grpSpPr>
        <p:sp>
          <p:nvSpPr>
            <p:cNvPr id="855" name="Google Shape;855;p19"/>
            <p:cNvSpPr/>
            <p:nvPr/>
          </p:nvSpPr>
          <p:spPr>
            <a:xfrm>
              <a:off x="0" y="0"/>
              <a:ext cx="1180501" cy="276000"/>
            </a:xfrm>
            <a:prstGeom prst="roundRect">
              <a:avLst>
                <a:gd fmla="val 50000" name="adj"/>
              </a:avLst>
            </a:prstGeom>
            <a:solidFill>
              <a:srgbClr val="E06666"/>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56" name="Google Shape;856;p19"/>
            <p:cNvSpPr txBox="1"/>
            <p:nvPr/>
          </p:nvSpPr>
          <p:spPr>
            <a:xfrm>
              <a:off x="131843" y="61799"/>
              <a:ext cx="916814" cy="152401"/>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Clear !!!</a:t>
              </a:r>
              <a:endParaRPr/>
            </a:p>
          </p:txBody>
        </p:sp>
      </p:grpSp>
      <p:grpSp>
        <p:nvGrpSpPr>
          <p:cNvPr id="857" name="Google Shape;857;p19"/>
          <p:cNvGrpSpPr/>
          <p:nvPr/>
        </p:nvGrpSpPr>
        <p:grpSpPr>
          <a:xfrm>
            <a:off x="8757649" y="5541716"/>
            <a:ext cx="1180502" cy="477602"/>
            <a:chOff x="0" y="0"/>
            <a:chExt cx="1180501" cy="477601"/>
          </a:xfrm>
        </p:grpSpPr>
        <p:sp>
          <p:nvSpPr>
            <p:cNvPr id="858" name="Google Shape;858;p19"/>
            <p:cNvSpPr/>
            <p:nvPr/>
          </p:nvSpPr>
          <p:spPr>
            <a:xfrm>
              <a:off x="0" y="0"/>
              <a:ext cx="1180501" cy="477601"/>
            </a:xfrm>
            <a:prstGeom prst="roundRect">
              <a:avLst>
                <a:gd fmla="val 50000" name="adj"/>
              </a:avLst>
            </a:prstGeom>
            <a:solidFill>
              <a:srgbClr val="A4C2F4"/>
            </a:solid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FFFF"/>
                </a:buClr>
                <a:buSzPts val="1000"/>
                <a:buFont typeface="Malgun Gothic"/>
                <a:buNone/>
              </a:pPr>
              <a:r>
                <a:t/>
              </a:r>
              <a:endParaRPr b="1" i="0" sz="1000" u="none" cap="none" strike="noStrike">
                <a:solidFill>
                  <a:srgbClr val="FFFFFF"/>
                </a:solidFill>
                <a:latin typeface="Malgun Gothic"/>
                <a:ea typeface="Malgun Gothic"/>
                <a:cs typeface="Malgun Gothic"/>
                <a:sym typeface="Malgun Gothic"/>
              </a:endParaRPr>
            </a:p>
          </p:txBody>
        </p:sp>
        <p:sp>
          <p:nvSpPr>
            <p:cNvPr id="859" name="Google Shape;859;p19"/>
            <p:cNvSpPr txBox="1"/>
            <p:nvPr/>
          </p:nvSpPr>
          <p:spPr>
            <a:xfrm>
              <a:off x="161366" y="48300"/>
              <a:ext cx="857768" cy="381001"/>
            </a:xfrm>
            <a:prstGeom prst="rect">
              <a:avLst/>
            </a:prstGeom>
            <a:noFill/>
            <a:ln>
              <a:noFill/>
            </a:ln>
          </p:spPr>
          <p:txBody>
            <a:bodyPr anchorCtr="0" anchor="ctr" bIns="0" lIns="0" spcFirstLastPara="1" rIns="0" wrap="square" tIns="0">
              <a:spAutoFit/>
            </a:bodyPr>
            <a:lstStyle/>
            <a:p>
              <a:pPr indent="0" lvl="0" marL="0" marR="0" rtl="0" algn="ctr">
                <a:lnSpc>
                  <a:spcPct val="150000"/>
                </a:lnSpc>
                <a:spcBef>
                  <a:spcPts val="0"/>
                </a:spcBef>
                <a:spcAft>
                  <a:spcPts val="0"/>
                </a:spcAft>
                <a:buClr>
                  <a:srgbClr val="FFFFFF"/>
                </a:buClr>
                <a:buSzPts val="1000"/>
                <a:buFont typeface="Malgun Gothic"/>
                <a:buNone/>
              </a:pPr>
              <a:r>
                <a:rPr b="1" i="0" lang="en-US" sz="1000" u="none" cap="none" strike="noStrike">
                  <a:solidFill>
                    <a:srgbClr val="FFFFFF"/>
                  </a:solidFill>
                  <a:latin typeface="Malgun Gothic"/>
                  <a:ea typeface="Malgun Gothic"/>
                  <a:cs typeface="Malgun Gothic"/>
                  <a:sym typeface="Malgun Gothic"/>
                </a:rPr>
                <a:t>Someday, Next time</a:t>
              </a:r>
              <a:endParaRPr/>
            </a:p>
          </p:txBody>
        </p:sp>
      </p:grpSp>
      <p:sp>
        <p:nvSpPr>
          <p:cNvPr id="860" name="Google Shape;860;p19"/>
          <p:cNvSpPr txBox="1"/>
          <p:nvPr/>
        </p:nvSpPr>
        <p:spPr>
          <a:xfrm>
            <a:off x="8503272" y="2798295"/>
            <a:ext cx="1441251" cy="708120"/>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6D9EEB"/>
              </a:buClr>
              <a:buSzPts val="4400"/>
              <a:buFont typeface="Arial"/>
              <a:buNone/>
            </a:pPr>
            <a:r>
              <a:rPr b="1" i="0" lang="en-US" sz="4400" u="none" cap="none" strike="noStrike">
                <a:solidFill>
                  <a:srgbClr val="6D9EEB"/>
                </a:solidFill>
                <a:latin typeface="Arial"/>
                <a:ea typeface="Arial"/>
                <a:cs typeface="Arial"/>
                <a:sym typeface="Arial"/>
              </a:rPr>
              <a:t>T_T</a:t>
            </a:r>
            <a:endParaRPr/>
          </a:p>
        </p:txBody>
      </p:sp>
      <p:sp>
        <p:nvSpPr>
          <p:cNvPr id="861" name="Google Shape;861;p19"/>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19/21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9" name="Shape 79"/>
        <p:cNvGrpSpPr/>
        <p:nvPr/>
      </p:nvGrpSpPr>
      <p:grpSpPr>
        <a:xfrm>
          <a:off x="0" y="0"/>
          <a:ext cx="0" cy="0"/>
          <a:chOff x="0" y="0"/>
          <a:chExt cx="0" cy="0"/>
        </a:xfrm>
      </p:grpSpPr>
      <p:grpSp>
        <p:nvGrpSpPr>
          <p:cNvPr id="80" name="Google Shape;80;p2"/>
          <p:cNvGrpSpPr/>
          <p:nvPr/>
        </p:nvGrpSpPr>
        <p:grpSpPr>
          <a:xfrm>
            <a:off x="589935" y="530942"/>
            <a:ext cx="11090701" cy="5928902"/>
            <a:chOff x="0" y="0"/>
            <a:chExt cx="11090700" cy="5928901"/>
          </a:xfrm>
        </p:grpSpPr>
        <p:sp>
          <p:nvSpPr>
            <p:cNvPr id="81" name="Google Shape;81;p2"/>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1800"/>
                <a:buFont typeface="Malgun Gothic"/>
                <a:buNone/>
              </a:pPr>
              <a:r>
                <a:t/>
              </a:r>
              <a:endParaRPr b="0" i="0" sz="1800" u="none" cap="none" strike="noStrike">
                <a:solidFill>
                  <a:srgbClr val="8C8280"/>
                </a:solidFill>
                <a:latin typeface="Malgun Gothic"/>
                <a:ea typeface="Malgun Gothic"/>
                <a:cs typeface="Malgun Gothic"/>
                <a:sym typeface="Malgun Gothic"/>
              </a:endParaRPr>
            </a:p>
          </p:txBody>
        </p:sp>
        <p:sp>
          <p:nvSpPr>
            <p:cNvPr id="82" name="Google Shape;82;p2"/>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Wireframe-sketch</a:t>
              </a:r>
              <a:endParaRPr/>
            </a:p>
          </p:txBody>
        </p:sp>
      </p:grpSp>
      <p:grpSp>
        <p:nvGrpSpPr>
          <p:cNvPr id="83" name="Google Shape;83;p2"/>
          <p:cNvGrpSpPr/>
          <p:nvPr/>
        </p:nvGrpSpPr>
        <p:grpSpPr>
          <a:xfrm>
            <a:off x="914911" y="132684"/>
            <a:ext cx="180602" cy="757015"/>
            <a:chOff x="0" y="-1"/>
            <a:chExt cx="180600" cy="757013"/>
          </a:xfrm>
        </p:grpSpPr>
        <p:sp>
          <p:nvSpPr>
            <p:cNvPr id="84" name="Google Shape;84;p2"/>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5" name="Google Shape;85;p2"/>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6" name="Google Shape;86;p2"/>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7" name="Google Shape;87;p2"/>
          <p:cNvGrpSpPr/>
          <p:nvPr/>
        </p:nvGrpSpPr>
        <p:grpSpPr>
          <a:xfrm>
            <a:off x="11265412" y="132684"/>
            <a:ext cx="180602" cy="757015"/>
            <a:chOff x="0" y="-1"/>
            <a:chExt cx="180600" cy="757013"/>
          </a:xfrm>
        </p:grpSpPr>
        <p:sp>
          <p:nvSpPr>
            <p:cNvPr id="88" name="Google Shape;88;p2"/>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9" name="Google Shape;89;p2"/>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0" name="Google Shape;90;p2"/>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111;g8aa63e8e98_0_2" id="91" name="Google Shape;91;p2"/>
          <p:cNvPicPr preferRelativeResize="0"/>
          <p:nvPr/>
        </p:nvPicPr>
        <p:blipFill rotWithShape="1">
          <a:blip r:embed="rId3">
            <a:alphaModFix/>
          </a:blip>
          <a:srcRect b="0" l="0" r="0" t="0"/>
          <a:stretch/>
        </p:blipFill>
        <p:spPr>
          <a:xfrm>
            <a:off x="2756037" y="1585638"/>
            <a:ext cx="6758476" cy="3819526"/>
          </a:xfrm>
          <a:prstGeom prst="rect">
            <a:avLst/>
          </a:prstGeom>
          <a:noFill/>
          <a:ln>
            <a:noFill/>
          </a:ln>
        </p:spPr>
      </p:pic>
      <p:sp>
        <p:nvSpPr>
          <p:cNvPr id="92" name="Google Shape;92;p2"/>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02/21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65" name="Shape 865"/>
        <p:cNvGrpSpPr/>
        <p:nvPr/>
      </p:nvGrpSpPr>
      <p:grpSpPr>
        <a:xfrm>
          <a:off x="0" y="0"/>
          <a:ext cx="0" cy="0"/>
          <a:chOff x="0" y="0"/>
          <a:chExt cx="0" cy="0"/>
        </a:xfrm>
      </p:grpSpPr>
      <p:grpSp>
        <p:nvGrpSpPr>
          <p:cNvPr id="866" name="Google Shape;866;p20"/>
          <p:cNvGrpSpPr/>
          <p:nvPr/>
        </p:nvGrpSpPr>
        <p:grpSpPr>
          <a:xfrm>
            <a:off x="589935" y="530942"/>
            <a:ext cx="11090701" cy="5928902"/>
            <a:chOff x="0" y="0"/>
            <a:chExt cx="11090700" cy="5928901"/>
          </a:xfrm>
        </p:grpSpPr>
        <p:sp>
          <p:nvSpPr>
            <p:cNvPr id="867" name="Google Shape;867;p20"/>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5294"/>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868" name="Google Shape;868;p20"/>
            <p:cNvSpPr txBox="1"/>
            <p:nvPr/>
          </p:nvSpPr>
          <p:spPr>
            <a:xfrm>
              <a:off x="107405" y="61680"/>
              <a:ext cx="10875890" cy="4826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Reviews</a:t>
              </a:r>
              <a:endParaRPr/>
            </a:p>
          </p:txBody>
        </p:sp>
      </p:grpSp>
      <p:grpSp>
        <p:nvGrpSpPr>
          <p:cNvPr id="869" name="Google Shape;869;p20"/>
          <p:cNvGrpSpPr/>
          <p:nvPr/>
        </p:nvGrpSpPr>
        <p:grpSpPr>
          <a:xfrm>
            <a:off x="914911" y="132684"/>
            <a:ext cx="180602" cy="757015"/>
            <a:chOff x="0" y="-1"/>
            <a:chExt cx="180600" cy="757013"/>
          </a:xfrm>
        </p:grpSpPr>
        <p:sp>
          <p:nvSpPr>
            <p:cNvPr id="870" name="Google Shape;870;p20"/>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71" name="Google Shape;871;p20"/>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72" name="Google Shape;872;p20"/>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73" name="Google Shape;873;p20"/>
          <p:cNvGrpSpPr/>
          <p:nvPr/>
        </p:nvGrpSpPr>
        <p:grpSpPr>
          <a:xfrm>
            <a:off x="11265412" y="132684"/>
            <a:ext cx="180602" cy="757015"/>
            <a:chOff x="0" y="-1"/>
            <a:chExt cx="180600" cy="757013"/>
          </a:xfrm>
        </p:grpSpPr>
        <p:sp>
          <p:nvSpPr>
            <p:cNvPr id="874" name="Google Shape;874;p20"/>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75" name="Google Shape;875;p20"/>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76" name="Google Shape;876;p20"/>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77" name="Google Shape;877;p20"/>
          <p:cNvGrpSpPr/>
          <p:nvPr/>
        </p:nvGrpSpPr>
        <p:grpSpPr>
          <a:xfrm>
            <a:off x="2972117" y="1352012"/>
            <a:ext cx="2094113" cy="4906917"/>
            <a:chOff x="0" y="-1"/>
            <a:chExt cx="2094111" cy="4906915"/>
          </a:xfrm>
        </p:grpSpPr>
        <p:sp>
          <p:nvSpPr>
            <p:cNvPr id="878" name="Google Shape;878;p20"/>
            <p:cNvSpPr txBox="1"/>
            <p:nvPr/>
          </p:nvSpPr>
          <p:spPr>
            <a:xfrm>
              <a:off x="45728" y="-1"/>
              <a:ext cx="718286" cy="332701"/>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김혜림</a:t>
              </a:r>
              <a:endParaRPr/>
            </a:p>
          </p:txBody>
        </p:sp>
        <p:grpSp>
          <p:nvGrpSpPr>
            <p:cNvPr id="879" name="Google Shape;879;p20"/>
            <p:cNvGrpSpPr/>
            <p:nvPr/>
          </p:nvGrpSpPr>
          <p:grpSpPr>
            <a:xfrm>
              <a:off x="0" y="324799"/>
              <a:ext cx="2094111" cy="4582115"/>
              <a:chOff x="0" y="0"/>
              <a:chExt cx="2094110" cy="4582113"/>
            </a:xfrm>
          </p:grpSpPr>
          <p:sp>
            <p:nvSpPr>
              <p:cNvPr id="880" name="Google Shape;880;p20"/>
              <p:cNvSpPr/>
              <p:nvPr/>
            </p:nvSpPr>
            <p:spPr>
              <a:xfrm>
                <a:off x="0" y="0"/>
                <a:ext cx="2094110" cy="4582113"/>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81" name="Google Shape;881;p20"/>
              <p:cNvSpPr txBox="1"/>
              <p:nvPr/>
            </p:nvSpPr>
            <p:spPr>
              <a:xfrm>
                <a:off x="122108" y="57710"/>
                <a:ext cx="1836998" cy="4474856"/>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200"/>
                  <a:buFont typeface="Malgun Gothic"/>
                  <a:buNone/>
                </a:pPr>
                <a:r>
                  <a:rPr b="1" i="1" lang="en-US" sz="1200" u="sng" cap="none" strike="noStrike">
                    <a:solidFill>
                      <a:srgbClr val="595959"/>
                    </a:solidFill>
                    <a:latin typeface="Malgun Gothic"/>
                    <a:ea typeface="Malgun Gothic"/>
                    <a:cs typeface="Malgun Gothic"/>
                    <a:sym typeface="Malgun Gothic"/>
                  </a:rPr>
                  <a:t>각자가 최선을 다한 덕분에 팀원간의 화합이 조화롭, 잘 마무리</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웹표준 팀프로젝트를 진행하며 울 수 있었습니다. 각자 역할 분담을 하고 프론트 앤드 개발에 대한궁금증을 서로 질문을 하며 알아가는 양도 많았습니다. 제가 개선한 점으로는 프로젝트 진행 과정 속에서 팀원들간의 약속한 중간평가 시간 안에 결과물을 얻어내지 못하곤 했는데 이를 개선하여 작업시간을 잘 지킬 수 있게 되었습니다. 각자가 최선을 다한 덕분에 팀원간의 화합이 조화롭고 처음부터 마지막까지 잘 마무리 할 수 있었습니다. </a:t>
                </a:r>
                <a:endParaRPr/>
              </a:p>
              <a:p>
                <a:pPr indent="0" lvl="0" marL="0" marR="0" rtl="0" algn="just">
                  <a:lnSpc>
                    <a:spcPct val="150000"/>
                  </a:lnSpc>
                  <a:spcBef>
                    <a:spcPts val="0"/>
                  </a:spcBef>
                  <a:spcAft>
                    <a:spcPts val="0"/>
                  </a:spcAft>
                  <a:buClr>
                    <a:srgbClr val="000000"/>
                  </a:buClr>
                  <a:buSzPts val="1000"/>
                  <a:buFont typeface="Arial"/>
                  <a:buNone/>
                </a:pPr>
                <a:r>
                  <a:t/>
                </a:r>
                <a:endParaRPr b="0" i="0" sz="1000" u="none" cap="none" strike="noStrike">
                  <a:solidFill>
                    <a:srgbClr val="666666"/>
                  </a:solidFill>
                  <a:latin typeface="Malgun Gothic"/>
                  <a:ea typeface="Malgun Gothic"/>
                  <a:cs typeface="Malgun Gothic"/>
                  <a:sym typeface="Malgun Gothic"/>
                </a:endParaRPr>
              </a:p>
            </p:txBody>
          </p:sp>
        </p:grpSp>
      </p:grpSp>
      <p:grpSp>
        <p:nvGrpSpPr>
          <p:cNvPr id="882" name="Google Shape;882;p20"/>
          <p:cNvGrpSpPr/>
          <p:nvPr/>
        </p:nvGrpSpPr>
        <p:grpSpPr>
          <a:xfrm>
            <a:off x="5105717" y="1352012"/>
            <a:ext cx="2094113" cy="4906917"/>
            <a:chOff x="0" y="-1"/>
            <a:chExt cx="2094111" cy="4906915"/>
          </a:xfrm>
        </p:grpSpPr>
        <p:sp>
          <p:nvSpPr>
            <p:cNvPr id="883" name="Google Shape;883;p20"/>
            <p:cNvSpPr txBox="1"/>
            <p:nvPr/>
          </p:nvSpPr>
          <p:spPr>
            <a:xfrm>
              <a:off x="45728" y="-1"/>
              <a:ext cx="718286" cy="332701"/>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남영준</a:t>
              </a:r>
              <a:endParaRPr/>
            </a:p>
          </p:txBody>
        </p:sp>
        <p:grpSp>
          <p:nvGrpSpPr>
            <p:cNvPr id="884" name="Google Shape;884;p20"/>
            <p:cNvGrpSpPr/>
            <p:nvPr/>
          </p:nvGrpSpPr>
          <p:grpSpPr>
            <a:xfrm>
              <a:off x="0" y="324799"/>
              <a:ext cx="2094111" cy="4582115"/>
              <a:chOff x="0" y="0"/>
              <a:chExt cx="2094110" cy="4582113"/>
            </a:xfrm>
          </p:grpSpPr>
          <p:sp>
            <p:nvSpPr>
              <p:cNvPr id="885" name="Google Shape;885;p20"/>
              <p:cNvSpPr/>
              <p:nvPr/>
            </p:nvSpPr>
            <p:spPr>
              <a:xfrm>
                <a:off x="0" y="0"/>
                <a:ext cx="2094110" cy="4582113"/>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86" name="Google Shape;886;p20"/>
              <p:cNvSpPr txBox="1"/>
              <p:nvPr/>
            </p:nvSpPr>
            <p:spPr>
              <a:xfrm>
                <a:off x="122108" y="57710"/>
                <a:ext cx="1836998" cy="2517765"/>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200"/>
                  <a:buFont typeface="Malgun Gothic"/>
                  <a:buNone/>
                </a:pPr>
                <a:r>
                  <a:rPr b="1" i="1" lang="en-US" sz="1200" u="sng" cap="none" strike="noStrike">
                    <a:solidFill>
                      <a:srgbClr val="595959"/>
                    </a:solidFill>
                    <a:latin typeface="Malgun Gothic"/>
                    <a:ea typeface="Malgun Gothic"/>
                    <a:cs typeface="Malgun Gothic"/>
                    <a:sym typeface="Malgun Gothic"/>
                  </a:rPr>
                  <a:t>성실하고 열심히 하는 팀원들, 즐거웠어요</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막연하게 말로만 듣던 웹표준 기술을 사용할 수 있는 좋은 경험이었습니다. 성실하고 열심히 하는 팀원들과 함께 시간을 보낼 수 있어서 즐거웠어요!!</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함께 점점더 발전해가는 모습은 언제봐도 기분 좋습니다. 그리고, </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개발은 역시나 즐거운 것이군요!!</a:t>
                </a:r>
                <a:endParaRPr/>
              </a:p>
            </p:txBody>
          </p:sp>
        </p:grpSp>
      </p:grpSp>
      <p:grpSp>
        <p:nvGrpSpPr>
          <p:cNvPr id="887" name="Google Shape;887;p20"/>
          <p:cNvGrpSpPr/>
          <p:nvPr/>
        </p:nvGrpSpPr>
        <p:grpSpPr>
          <a:xfrm>
            <a:off x="7239317" y="1352013"/>
            <a:ext cx="2094113" cy="5297435"/>
            <a:chOff x="0" y="0"/>
            <a:chExt cx="2094111" cy="5297433"/>
          </a:xfrm>
        </p:grpSpPr>
        <p:sp>
          <p:nvSpPr>
            <p:cNvPr id="888" name="Google Shape;888;p20"/>
            <p:cNvSpPr txBox="1"/>
            <p:nvPr/>
          </p:nvSpPr>
          <p:spPr>
            <a:xfrm>
              <a:off x="45728" y="0"/>
              <a:ext cx="718286" cy="332700"/>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박현정</a:t>
              </a:r>
              <a:endParaRPr/>
            </a:p>
          </p:txBody>
        </p:sp>
        <p:grpSp>
          <p:nvGrpSpPr>
            <p:cNvPr id="889" name="Google Shape;889;p20"/>
            <p:cNvGrpSpPr/>
            <p:nvPr/>
          </p:nvGrpSpPr>
          <p:grpSpPr>
            <a:xfrm>
              <a:off x="0" y="324800"/>
              <a:ext cx="2094111" cy="4972633"/>
              <a:chOff x="0" y="0"/>
              <a:chExt cx="2094110" cy="4972632"/>
            </a:xfrm>
          </p:grpSpPr>
          <p:sp>
            <p:nvSpPr>
              <p:cNvPr id="890" name="Google Shape;890;p20"/>
              <p:cNvSpPr/>
              <p:nvPr/>
            </p:nvSpPr>
            <p:spPr>
              <a:xfrm>
                <a:off x="0" y="0"/>
                <a:ext cx="2094110" cy="4582113"/>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91" name="Google Shape;891;p20"/>
              <p:cNvSpPr txBox="1"/>
              <p:nvPr/>
            </p:nvSpPr>
            <p:spPr>
              <a:xfrm>
                <a:off x="122108" y="57710"/>
                <a:ext cx="1836998" cy="4914922"/>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200"/>
                  <a:buFont typeface="Malgun Gothic"/>
                  <a:buNone/>
                </a:pPr>
                <a:r>
                  <a:rPr b="1" i="1" lang="en-US" sz="1200" u="sng" cap="none" strike="noStrike">
                    <a:solidFill>
                      <a:srgbClr val="595959"/>
                    </a:solidFill>
                    <a:latin typeface="Malgun Gothic"/>
                    <a:ea typeface="Malgun Gothic"/>
                    <a:cs typeface="Malgun Gothic"/>
                    <a:sym typeface="Malgun Gothic"/>
                  </a:rPr>
                  <a:t>진정한 팀플, 추가적인 공부가 필요</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영준씨가 과제의 전반적인 방향성과 진행방향의 틀을 잡아주셨다. 현업경험을 바탕으로 팀프로젝트를 할때의 기본적인 자세를 알려주셔서</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뭐가 작업을 할때 뭐가 우선순위인지, 어떤 자세가 필요한지를 알 수 있었다.</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팀간의 화합이 잘 이루어졌고</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이런게 진정한 팀플이구나 라는걸 느꼈다.</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개인적으로는 나에게 할당된 과제를 수행하려 노력하면서</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웹표준에 대한 이해도가 역시 많이 부족하다는 걸 깨달았고</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추가적인 공부가 필요하다는 생각이 들었다.</a:t>
                </a:r>
                <a:endParaRPr/>
              </a:p>
            </p:txBody>
          </p:sp>
        </p:grpSp>
      </p:grpSp>
      <p:grpSp>
        <p:nvGrpSpPr>
          <p:cNvPr id="892" name="Google Shape;892;p20"/>
          <p:cNvGrpSpPr/>
          <p:nvPr/>
        </p:nvGrpSpPr>
        <p:grpSpPr>
          <a:xfrm>
            <a:off x="9372917" y="1352012"/>
            <a:ext cx="2094113" cy="4906917"/>
            <a:chOff x="0" y="-1"/>
            <a:chExt cx="2094111" cy="4906915"/>
          </a:xfrm>
        </p:grpSpPr>
        <p:sp>
          <p:nvSpPr>
            <p:cNvPr id="893" name="Google Shape;893;p20"/>
            <p:cNvSpPr txBox="1"/>
            <p:nvPr/>
          </p:nvSpPr>
          <p:spPr>
            <a:xfrm>
              <a:off x="45728" y="-1"/>
              <a:ext cx="718286" cy="332701"/>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양미선</a:t>
              </a:r>
              <a:endParaRPr/>
            </a:p>
          </p:txBody>
        </p:sp>
        <p:grpSp>
          <p:nvGrpSpPr>
            <p:cNvPr id="894" name="Google Shape;894;p20"/>
            <p:cNvGrpSpPr/>
            <p:nvPr/>
          </p:nvGrpSpPr>
          <p:grpSpPr>
            <a:xfrm>
              <a:off x="0" y="324799"/>
              <a:ext cx="2094111" cy="4582115"/>
              <a:chOff x="0" y="0"/>
              <a:chExt cx="2094110" cy="4582113"/>
            </a:xfrm>
          </p:grpSpPr>
          <p:sp>
            <p:nvSpPr>
              <p:cNvPr id="895" name="Google Shape;895;p20"/>
              <p:cNvSpPr/>
              <p:nvPr/>
            </p:nvSpPr>
            <p:spPr>
              <a:xfrm>
                <a:off x="0" y="0"/>
                <a:ext cx="2094110" cy="4582113"/>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896" name="Google Shape;896;p20"/>
              <p:cNvSpPr txBox="1"/>
              <p:nvPr/>
            </p:nvSpPr>
            <p:spPr>
              <a:xfrm>
                <a:off x="122108" y="57710"/>
                <a:ext cx="1836998" cy="2979412"/>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200"/>
                  <a:buFont typeface="Malgun Gothic"/>
                  <a:buNone/>
                </a:pPr>
                <a:r>
                  <a:rPr b="1" i="1" lang="en-US" sz="1200" u="sng" cap="none" strike="noStrike">
                    <a:solidFill>
                      <a:srgbClr val="595959"/>
                    </a:solidFill>
                    <a:latin typeface="Malgun Gothic"/>
                    <a:ea typeface="Malgun Gothic"/>
                    <a:cs typeface="Malgun Gothic"/>
                    <a:sym typeface="Malgun Gothic"/>
                  </a:rPr>
                  <a:t>어렴풋이 알았던것들은 명확히 알게되어 좋았다</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결과물로 만들어보고 나니 수업시간에 했던 내용들도 생각이나 복습하는거같았다</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어떤부분이 자꾸 헷갈리고 모르는지 파악이되었고</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 어렴풋이 알았던것들은 명확히 알게되어 좋았다. 그리고 프로젝트를 진행하며 프로젝트 진행에대한 순서들도 배울수있게되어 좋았다.</a:t>
                </a:r>
                <a:endParaRPr/>
              </a:p>
            </p:txBody>
          </p:sp>
        </p:grpSp>
      </p:grpSp>
      <p:grpSp>
        <p:nvGrpSpPr>
          <p:cNvPr id="897" name="Google Shape;897;p20"/>
          <p:cNvGrpSpPr/>
          <p:nvPr/>
        </p:nvGrpSpPr>
        <p:grpSpPr>
          <a:xfrm>
            <a:off x="10267815" y="454746"/>
            <a:ext cx="1099410" cy="1055104"/>
            <a:chOff x="-1" y="-1"/>
            <a:chExt cx="1099409" cy="1055102"/>
          </a:xfrm>
        </p:grpSpPr>
        <p:sp>
          <p:nvSpPr>
            <p:cNvPr id="898" name="Google Shape;898;p20"/>
            <p:cNvSpPr/>
            <p:nvPr/>
          </p:nvSpPr>
          <p:spPr>
            <a:xfrm>
              <a:off x="-1" y="-1"/>
              <a:ext cx="1055101" cy="1055102"/>
            </a:xfrm>
            <a:prstGeom prst="ellipse">
              <a:avLst/>
            </a:prstGeom>
            <a:noFill/>
            <a:ln cap="flat" cmpd="sng" w="3810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txBox="1"/>
            <p:nvPr/>
          </p:nvSpPr>
          <p:spPr>
            <a:xfrm>
              <a:off x="44307" y="58302"/>
              <a:ext cx="1055101" cy="881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0000"/>
                </a:buClr>
                <a:buSzPts val="4600"/>
                <a:buFont typeface="Malgun Gothic"/>
                <a:buNone/>
              </a:pPr>
              <a:r>
                <a:rPr b="1" i="0" lang="en-US" sz="4600" u="none" cap="none" strike="noStrike">
                  <a:solidFill>
                    <a:srgbClr val="FF0000"/>
                  </a:solidFill>
                  <a:latin typeface="Malgun Gothic"/>
                  <a:ea typeface="Malgun Gothic"/>
                  <a:cs typeface="Malgun Gothic"/>
                  <a:sym typeface="Malgun Gothic"/>
                </a:rPr>
                <a:t>A+</a:t>
              </a:r>
              <a:endParaRPr/>
            </a:p>
          </p:txBody>
        </p:sp>
      </p:grpSp>
      <p:grpSp>
        <p:nvGrpSpPr>
          <p:cNvPr id="900" name="Google Shape;900;p20"/>
          <p:cNvGrpSpPr/>
          <p:nvPr/>
        </p:nvGrpSpPr>
        <p:grpSpPr>
          <a:xfrm>
            <a:off x="838517" y="1352025"/>
            <a:ext cx="2094113" cy="4906904"/>
            <a:chOff x="0" y="0"/>
            <a:chExt cx="2094111" cy="4906903"/>
          </a:xfrm>
        </p:grpSpPr>
        <p:sp>
          <p:nvSpPr>
            <p:cNvPr id="901" name="Google Shape;901;p20"/>
            <p:cNvSpPr txBox="1"/>
            <p:nvPr/>
          </p:nvSpPr>
          <p:spPr>
            <a:xfrm>
              <a:off x="45737" y="0"/>
              <a:ext cx="1537807" cy="346929"/>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원윤경(팀장)</a:t>
              </a:r>
              <a:endParaRPr/>
            </a:p>
          </p:txBody>
        </p:sp>
        <p:grpSp>
          <p:nvGrpSpPr>
            <p:cNvPr id="902" name="Google Shape;902;p20"/>
            <p:cNvGrpSpPr/>
            <p:nvPr/>
          </p:nvGrpSpPr>
          <p:grpSpPr>
            <a:xfrm>
              <a:off x="0" y="324789"/>
              <a:ext cx="2094111" cy="4582114"/>
              <a:chOff x="0" y="0"/>
              <a:chExt cx="2094110" cy="4582113"/>
            </a:xfrm>
          </p:grpSpPr>
          <p:sp>
            <p:nvSpPr>
              <p:cNvPr id="903" name="Google Shape;903;p20"/>
              <p:cNvSpPr/>
              <p:nvPr/>
            </p:nvSpPr>
            <p:spPr>
              <a:xfrm>
                <a:off x="0" y="0"/>
                <a:ext cx="2094110" cy="4582113"/>
              </a:xfrm>
              <a:prstGeom prst="roundRect">
                <a:avLst>
                  <a:gd fmla="val 3552" name="adj"/>
                </a:avLst>
              </a:prstGeom>
              <a:solidFill>
                <a:srgbClr val="FFF8F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04" name="Google Shape;904;p20"/>
              <p:cNvSpPr txBox="1"/>
              <p:nvPr/>
            </p:nvSpPr>
            <p:spPr>
              <a:xfrm>
                <a:off x="122108" y="57710"/>
                <a:ext cx="1836998" cy="3935106"/>
              </a:xfrm>
              <a:prstGeom prst="rect">
                <a:avLst/>
              </a:prstGeom>
              <a:noFill/>
              <a:ln>
                <a:noFill/>
              </a:ln>
            </p:spPr>
            <p:txBody>
              <a:bodyPr anchorCtr="0" anchor="t" bIns="45675" lIns="45675" spcFirstLastPara="1" rIns="45675" wrap="square" tIns="45675">
                <a:spAutoFit/>
              </a:bodyPr>
              <a:lstStyle/>
              <a:p>
                <a:pPr indent="0" lvl="0" marL="0" marR="0" rtl="0" algn="l">
                  <a:lnSpc>
                    <a:spcPct val="150000"/>
                  </a:lnSpc>
                  <a:spcBef>
                    <a:spcPts val="0"/>
                  </a:spcBef>
                  <a:spcAft>
                    <a:spcPts val="0"/>
                  </a:spcAft>
                  <a:buClr>
                    <a:srgbClr val="595959"/>
                  </a:buClr>
                  <a:buSzPts val="1200"/>
                  <a:buFont typeface="Malgun Gothic"/>
                  <a:buNone/>
                </a:pPr>
                <a:r>
                  <a:rPr b="1" i="1" lang="en-US" sz="1200" u="sng" cap="none" strike="noStrike">
                    <a:solidFill>
                      <a:srgbClr val="595959"/>
                    </a:solidFill>
                    <a:latin typeface="Malgun Gothic"/>
                    <a:ea typeface="Malgun Gothic"/>
                    <a:cs typeface="Malgun Gothic"/>
                    <a:sym typeface="Malgun Gothic"/>
                  </a:rPr>
                  <a:t>혼자 이 프로젝트를 처음부터 끝까지 재구현 해보고자 함</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다시한 번 부족한 부분을 많이 느낌. 예를 들어 jQuery같은 경우에 사용법이 숙지가 되지 않아서 사용하지 않았기에  공부 후에 보완해서 재구현해보고자 함. 장바구니 기능도 구현해보려고 했는데 생성자 함수를 이용해서 객체 초기화 후 해당 데이터를 localStorage에 담는 부분을 제대로 해결하지 못해서 이부분에 대한 추가적인 공부가 필수적이라고 생각함.</a:t>
                </a:r>
                <a:endParaRPr/>
              </a:p>
              <a:p>
                <a:pPr indent="0" lvl="0" marL="0" marR="0" rtl="0" algn="l">
                  <a:lnSpc>
                    <a:spcPct val="150000"/>
                  </a:lnSpc>
                  <a:spcBef>
                    <a:spcPts val="0"/>
                  </a:spcBef>
                  <a:spcAft>
                    <a:spcPts val="0"/>
                  </a:spcAft>
                  <a:buClr>
                    <a:srgbClr val="666666"/>
                  </a:buClr>
                  <a:buSzPts val="1000"/>
                  <a:buFont typeface="Malgun Gothic"/>
                  <a:buNone/>
                </a:pPr>
                <a:r>
                  <a:rPr b="0" i="0" lang="en-US" sz="1000" u="none" cap="none" strike="noStrike">
                    <a:solidFill>
                      <a:srgbClr val="666666"/>
                    </a:solidFill>
                    <a:latin typeface="Malgun Gothic"/>
                    <a:ea typeface="Malgun Gothic"/>
                    <a:cs typeface="Malgun Gothic"/>
                    <a:sym typeface="Malgun Gothic"/>
                  </a:rPr>
                  <a:t>혼자 이 프로젝트를 처음부터 끝까지 재구현 해보고자 함.</a:t>
                </a:r>
                <a:endParaRPr b="0" i="0" sz="800" u="none" cap="none" strike="noStrike">
                  <a:solidFill>
                    <a:srgbClr val="000000"/>
                  </a:solidFill>
                  <a:latin typeface="Arial"/>
                  <a:ea typeface="Arial"/>
                  <a:cs typeface="Arial"/>
                  <a:sym typeface="Arial"/>
                </a:endParaRPr>
              </a:p>
            </p:txBody>
          </p:sp>
        </p:grpSp>
      </p:grpSp>
      <p:sp>
        <p:nvSpPr>
          <p:cNvPr id="905" name="Google Shape;905;p20"/>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20/21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909" name="Shape 909"/>
        <p:cNvGrpSpPr/>
        <p:nvPr/>
      </p:nvGrpSpPr>
      <p:grpSpPr>
        <a:xfrm>
          <a:off x="0" y="0"/>
          <a:ext cx="0" cy="0"/>
          <a:chOff x="0" y="0"/>
          <a:chExt cx="0" cy="0"/>
        </a:xfrm>
      </p:grpSpPr>
      <p:grpSp>
        <p:nvGrpSpPr>
          <p:cNvPr id="910" name="Google Shape;910;p21"/>
          <p:cNvGrpSpPr/>
          <p:nvPr/>
        </p:nvGrpSpPr>
        <p:grpSpPr>
          <a:xfrm>
            <a:off x="589935" y="530942"/>
            <a:ext cx="11090701" cy="5928902"/>
            <a:chOff x="0" y="0"/>
            <a:chExt cx="11090700" cy="5928901"/>
          </a:xfrm>
        </p:grpSpPr>
        <p:sp>
          <p:nvSpPr>
            <p:cNvPr id="911" name="Google Shape;911;p21"/>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ctr">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912" name="Google Shape;912;p21"/>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Template Source Author</a:t>
              </a:r>
              <a:endParaRPr/>
            </a:p>
          </p:txBody>
        </p:sp>
      </p:grpSp>
      <p:grpSp>
        <p:nvGrpSpPr>
          <p:cNvPr id="913" name="Google Shape;913;p21"/>
          <p:cNvGrpSpPr/>
          <p:nvPr/>
        </p:nvGrpSpPr>
        <p:grpSpPr>
          <a:xfrm>
            <a:off x="914911" y="132684"/>
            <a:ext cx="180602" cy="757015"/>
            <a:chOff x="0" y="-1"/>
            <a:chExt cx="180600" cy="757013"/>
          </a:xfrm>
        </p:grpSpPr>
        <p:sp>
          <p:nvSpPr>
            <p:cNvPr id="914" name="Google Shape;914;p21"/>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15" name="Google Shape;915;p21"/>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16" name="Google Shape;916;p21"/>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917" name="Google Shape;917;p21"/>
          <p:cNvGrpSpPr/>
          <p:nvPr/>
        </p:nvGrpSpPr>
        <p:grpSpPr>
          <a:xfrm>
            <a:off x="11265412" y="132684"/>
            <a:ext cx="180602" cy="757015"/>
            <a:chOff x="0" y="-1"/>
            <a:chExt cx="180600" cy="757013"/>
          </a:xfrm>
        </p:grpSpPr>
        <p:sp>
          <p:nvSpPr>
            <p:cNvPr id="918" name="Google Shape;918;p21"/>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19" name="Google Shape;919;p21"/>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20" name="Google Shape;920;p21"/>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903;g8aa63e8e98_0_546" id="921" name="Google Shape;921;p21"/>
          <p:cNvPicPr preferRelativeResize="0"/>
          <p:nvPr/>
        </p:nvPicPr>
        <p:blipFill rotWithShape="1">
          <a:blip r:embed="rId3">
            <a:alphaModFix/>
          </a:blip>
          <a:srcRect b="0" l="0" r="0" t="0"/>
          <a:stretch/>
        </p:blipFill>
        <p:spPr>
          <a:xfrm>
            <a:off x="4014787" y="2649700"/>
            <a:ext cx="4162426" cy="1343026"/>
          </a:xfrm>
          <a:prstGeom prst="rect">
            <a:avLst/>
          </a:prstGeom>
          <a:noFill/>
          <a:ln>
            <a:noFill/>
          </a:ln>
        </p:spPr>
      </p:pic>
      <p:sp>
        <p:nvSpPr>
          <p:cNvPr id="922" name="Google Shape;922;p21"/>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21/21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96" name="Shape 96"/>
        <p:cNvGrpSpPr/>
        <p:nvPr/>
      </p:nvGrpSpPr>
      <p:grpSpPr>
        <a:xfrm>
          <a:off x="0" y="0"/>
          <a:ext cx="0" cy="0"/>
          <a:chOff x="0" y="0"/>
          <a:chExt cx="0" cy="0"/>
        </a:xfrm>
      </p:grpSpPr>
      <p:grpSp>
        <p:nvGrpSpPr>
          <p:cNvPr id="97" name="Google Shape;97;p3"/>
          <p:cNvGrpSpPr/>
          <p:nvPr/>
        </p:nvGrpSpPr>
        <p:grpSpPr>
          <a:xfrm>
            <a:off x="914911" y="132684"/>
            <a:ext cx="180602" cy="757015"/>
            <a:chOff x="0" y="-1"/>
            <a:chExt cx="180600" cy="757013"/>
          </a:xfrm>
        </p:grpSpPr>
        <p:sp>
          <p:nvSpPr>
            <p:cNvPr id="98" name="Google Shape;98;p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99" name="Google Shape;99;p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00" name="Google Shape;100;p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01" name="Google Shape;101;p3"/>
          <p:cNvGrpSpPr/>
          <p:nvPr/>
        </p:nvGrpSpPr>
        <p:grpSpPr>
          <a:xfrm>
            <a:off x="11265412" y="132684"/>
            <a:ext cx="180602" cy="757015"/>
            <a:chOff x="0" y="-1"/>
            <a:chExt cx="180600" cy="757013"/>
          </a:xfrm>
        </p:grpSpPr>
        <p:sp>
          <p:nvSpPr>
            <p:cNvPr id="102" name="Google Shape;102;p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03" name="Google Shape;103;p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04" name="Google Shape;104;p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126;g8ac9817a83_0_736" id="105" name="Google Shape;105;p3"/>
          <p:cNvPicPr preferRelativeResize="0"/>
          <p:nvPr/>
        </p:nvPicPr>
        <p:blipFill rotWithShape="1">
          <a:blip r:embed="rId3">
            <a:alphaModFix/>
          </a:blip>
          <a:srcRect b="0" l="0" r="0" t="0"/>
          <a:stretch/>
        </p:blipFill>
        <p:spPr>
          <a:xfrm>
            <a:off x="772750" y="1364625"/>
            <a:ext cx="2119601" cy="3519150"/>
          </a:xfrm>
          <a:prstGeom prst="rect">
            <a:avLst/>
          </a:prstGeom>
          <a:noFill/>
          <a:ln>
            <a:noFill/>
          </a:ln>
        </p:spPr>
      </p:pic>
      <p:pic>
        <p:nvPicPr>
          <p:cNvPr descr="Google Shape;127;g8ac9817a83_0_736" id="106" name="Google Shape;106;p3"/>
          <p:cNvPicPr preferRelativeResize="0"/>
          <p:nvPr/>
        </p:nvPicPr>
        <p:blipFill rotWithShape="1">
          <a:blip r:embed="rId4">
            <a:alphaModFix/>
          </a:blip>
          <a:srcRect b="0" l="0" r="0" t="0"/>
          <a:stretch/>
        </p:blipFill>
        <p:spPr>
          <a:xfrm>
            <a:off x="853319" y="5048444"/>
            <a:ext cx="1444576" cy="551551"/>
          </a:xfrm>
          <a:prstGeom prst="rect">
            <a:avLst/>
          </a:prstGeom>
          <a:noFill/>
          <a:ln>
            <a:noFill/>
          </a:ln>
        </p:spPr>
      </p:pic>
      <p:cxnSp>
        <p:nvCxnSpPr>
          <p:cNvPr id="107" name="Google Shape;107;p3"/>
          <p:cNvCxnSpPr/>
          <p:nvPr/>
        </p:nvCxnSpPr>
        <p:spPr>
          <a:xfrm flipH="1">
            <a:off x="1575607" y="4568144"/>
            <a:ext cx="185701" cy="480301"/>
          </a:xfrm>
          <a:prstGeom prst="straightConnector1">
            <a:avLst/>
          </a:prstGeom>
          <a:noFill/>
          <a:ln cap="flat" cmpd="sng" w="38100">
            <a:solidFill>
              <a:srgbClr val="FF0000"/>
            </a:solidFill>
            <a:prstDash val="solid"/>
            <a:round/>
            <a:headEnd len="sm" w="sm" type="none"/>
            <a:tailEnd len="med" w="med" type="triangle"/>
          </a:ln>
        </p:spPr>
      </p:cxnSp>
      <p:sp>
        <p:nvSpPr>
          <p:cNvPr id="108" name="Google Shape;108;p3"/>
          <p:cNvSpPr txBox="1"/>
          <p:nvPr/>
        </p:nvSpPr>
        <p:spPr>
          <a:xfrm>
            <a:off x="1774250" y="4814299"/>
            <a:ext cx="617100"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0000"/>
              </a:buClr>
              <a:buSzPts val="1400"/>
              <a:buFont typeface="Malgun Gothic"/>
              <a:buNone/>
            </a:pPr>
            <a:r>
              <a:rPr b="1" i="0" lang="en-US" sz="1400" u="none" cap="none" strike="noStrike">
                <a:solidFill>
                  <a:srgbClr val="FF0000"/>
                </a:solidFill>
                <a:latin typeface="Malgun Gothic"/>
                <a:ea typeface="Malgun Gothic"/>
                <a:cs typeface="Malgun Gothic"/>
                <a:sym typeface="Malgun Gothic"/>
              </a:rPr>
              <a:t>Click</a:t>
            </a:r>
            <a:endParaRPr/>
          </a:p>
        </p:txBody>
      </p:sp>
      <p:sp>
        <p:nvSpPr>
          <p:cNvPr id="109" name="Google Shape;109;p3"/>
          <p:cNvSpPr txBox="1"/>
          <p:nvPr/>
        </p:nvSpPr>
        <p:spPr>
          <a:xfrm>
            <a:off x="2982674" y="1364625"/>
            <a:ext cx="2791851" cy="2650545"/>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초기화면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사용자가 처음 접하는 화면</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메인 이미지와 브랜드명 기재</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버튼 애니메이션 효과</a:t>
            </a:r>
            <a:endParaRPr/>
          </a:p>
          <a:p>
            <a:pPr indent="-317500" lvl="0" marL="4572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Start 버튼</a:t>
            </a:r>
            <a:endParaRPr/>
          </a:p>
          <a:p>
            <a:pPr indent="-317500" lvl="1" marL="914400" marR="0" rtl="0" algn="l">
              <a:lnSpc>
                <a:spcPct val="150000"/>
              </a:lnSpc>
              <a:spcBef>
                <a:spcPts val="0"/>
              </a:spcBef>
              <a:spcAft>
                <a:spcPts val="0"/>
              </a:spcAft>
              <a:buClr>
                <a:srgbClr val="595959"/>
              </a:buClr>
              <a:buSzPts val="1400"/>
              <a:buFont typeface="Helvetica Neue"/>
              <a:buChar char="○"/>
            </a:pPr>
            <a:r>
              <a:rPr b="0" i="0" lang="en-US" sz="1400" u="none" cap="none" strike="noStrike">
                <a:solidFill>
                  <a:srgbClr val="595959"/>
                </a:solidFill>
                <a:latin typeface="Malgun Gothic"/>
                <a:ea typeface="Malgun Gothic"/>
                <a:cs typeface="Malgun Gothic"/>
                <a:sym typeface="Malgun Gothic"/>
              </a:rPr>
              <a:t>버튼을 누르면 메인 주문화면으로 넘어감</a:t>
            </a:r>
            <a:endParaRPr b="0" i="0" sz="1300" u="none" cap="none" strike="noStrike">
              <a:solidFill>
                <a:srgbClr val="000000"/>
              </a:solidFill>
              <a:latin typeface="Arial"/>
              <a:ea typeface="Arial"/>
              <a:cs typeface="Arial"/>
              <a:sym typeface="Arial"/>
            </a:endParaRPr>
          </a:p>
        </p:txBody>
      </p:sp>
      <p:sp>
        <p:nvSpPr>
          <p:cNvPr id="110" name="Google Shape;110;p3"/>
          <p:cNvSpPr txBox="1"/>
          <p:nvPr/>
        </p:nvSpPr>
        <p:spPr>
          <a:xfrm>
            <a:off x="8608424" y="1395000"/>
            <a:ext cx="2791851" cy="1266151"/>
          </a:xfrm>
          <a:prstGeom prst="rect">
            <a:avLst/>
          </a:prstGeom>
          <a:noFill/>
          <a:ln>
            <a:noFill/>
          </a:ln>
        </p:spPr>
        <p:txBody>
          <a:bodyPr anchorCtr="0" anchor="t" bIns="45675" lIns="45675" spcFirstLastPara="1" rIns="45675" wrap="square" tIns="45675">
            <a:spAutoFit/>
          </a:bodyPr>
          <a:lstStyle/>
          <a:p>
            <a:pPr indent="0" lvl="0" marL="0" marR="0" rtl="0" algn="ctr">
              <a:lnSpc>
                <a:spcPct val="150000"/>
              </a:lnSpc>
              <a:spcBef>
                <a:spcPts val="0"/>
              </a:spcBef>
              <a:spcAft>
                <a:spcPts val="0"/>
              </a:spcAft>
              <a:buClr>
                <a:srgbClr val="595959"/>
              </a:buClr>
              <a:buSzPts val="1600"/>
              <a:buFont typeface="Malgun Gothic"/>
              <a:buNone/>
            </a:pPr>
            <a:r>
              <a:rPr b="1" i="0" lang="en-US" sz="1600" u="none" cap="none" strike="noStrike">
                <a:solidFill>
                  <a:srgbClr val="595959"/>
                </a:solidFill>
                <a:latin typeface="Malgun Gothic"/>
                <a:ea typeface="Malgun Gothic"/>
                <a:cs typeface="Malgun Gothic"/>
                <a:sym typeface="Malgun Gothic"/>
              </a:rPr>
              <a:t>index.html</a:t>
            </a:r>
            <a:endParaRPr/>
          </a:p>
          <a:p>
            <a:pPr indent="-311150" lvl="0" marL="4572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tcontainer</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1.titleImage</a:t>
            </a:r>
            <a:endParaRPr/>
          </a:p>
          <a:p>
            <a:pPr indent="-311150" lvl="1" marL="914400" marR="0" rtl="0" algn="l">
              <a:lnSpc>
                <a:spcPct val="150000"/>
              </a:lnSpc>
              <a:spcBef>
                <a:spcPts val="0"/>
              </a:spcBef>
              <a:spcAft>
                <a:spcPts val="0"/>
              </a:spcAft>
              <a:buClr>
                <a:srgbClr val="595959"/>
              </a:buClr>
              <a:buSzPts val="1300"/>
              <a:buFont typeface="Helvetica Neue"/>
              <a:buChar char="○"/>
            </a:pPr>
            <a:r>
              <a:rPr b="0" i="0" lang="en-US" sz="1300" u="none" cap="none" strike="noStrike">
                <a:solidFill>
                  <a:srgbClr val="595959"/>
                </a:solidFill>
                <a:latin typeface="Malgun Gothic"/>
                <a:ea typeface="Malgun Gothic"/>
                <a:cs typeface="Malgun Gothic"/>
                <a:sym typeface="Malgun Gothic"/>
              </a:rPr>
              <a:t>2.titleBtn</a:t>
            </a:r>
            <a:endParaRPr/>
          </a:p>
        </p:txBody>
      </p:sp>
      <p:grpSp>
        <p:nvGrpSpPr>
          <p:cNvPr id="111" name="Google Shape;111;p3"/>
          <p:cNvGrpSpPr/>
          <p:nvPr/>
        </p:nvGrpSpPr>
        <p:grpSpPr>
          <a:xfrm>
            <a:off x="5887515" y="1192025"/>
            <a:ext cx="3785836" cy="3966226"/>
            <a:chOff x="0" y="0"/>
            <a:chExt cx="3785834" cy="3966226"/>
          </a:xfrm>
        </p:grpSpPr>
        <p:pic>
          <p:nvPicPr>
            <p:cNvPr descr="Google Shape;134;g8ac9817a83_0_736" id="112" name="Google Shape;112;p3"/>
            <p:cNvPicPr preferRelativeResize="0"/>
            <p:nvPr/>
          </p:nvPicPr>
          <p:blipFill rotWithShape="1">
            <a:blip r:embed="rId5">
              <a:alphaModFix/>
            </a:blip>
            <a:srcRect b="0" l="0" r="0" t="0"/>
            <a:stretch/>
          </p:blipFill>
          <p:spPr>
            <a:xfrm>
              <a:off x="0" y="216523"/>
              <a:ext cx="2264543" cy="3749486"/>
            </a:xfrm>
            <a:prstGeom prst="rect">
              <a:avLst/>
            </a:prstGeom>
            <a:noFill/>
            <a:ln>
              <a:noFill/>
            </a:ln>
          </p:spPr>
        </p:pic>
        <p:sp>
          <p:nvSpPr>
            <p:cNvPr id="113" name="Google Shape;113;p3"/>
            <p:cNvSpPr/>
            <p:nvPr/>
          </p:nvSpPr>
          <p:spPr>
            <a:xfrm>
              <a:off x="9" y="213525"/>
              <a:ext cx="2264400" cy="3752701"/>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2264534" y="0"/>
              <a:ext cx="1521300" cy="3987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tcontainer</a:t>
              </a:r>
              <a:endParaRPr/>
            </a:p>
          </p:txBody>
        </p:sp>
        <p:sp>
          <p:nvSpPr>
            <p:cNvPr id="115" name="Google Shape;115;p3"/>
            <p:cNvSpPr/>
            <p:nvPr/>
          </p:nvSpPr>
          <p:spPr>
            <a:xfrm>
              <a:off x="60559" y="282673"/>
              <a:ext cx="2143800" cy="2823902"/>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txBox="1"/>
            <p:nvPr/>
          </p:nvSpPr>
          <p:spPr>
            <a:xfrm>
              <a:off x="2204358" y="2726174"/>
              <a:ext cx="11871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titleImage</a:t>
              </a:r>
              <a:endParaRPr/>
            </a:p>
          </p:txBody>
        </p:sp>
        <p:sp>
          <p:nvSpPr>
            <p:cNvPr id="117" name="Google Shape;117;p3"/>
            <p:cNvSpPr/>
            <p:nvPr/>
          </p:nvSpPr>
          <p:spPr>
            <a:xfrm>
              <a:off x="60559" y="3106575"/>
              <a:ext cx="2143800" cy="859501"/>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txBox="1"/>
            <p:nvPr/>
          </p:nvSpPr>
          <p:spPr>
            <a:xfrm>
              <a:off x="2204358" y="3389250"/>
              <a:ext cx="1187102" cy="398701"/>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titleBtn</a:t>
              </a:r>
              <a:endParaRPr/>
            </a:p>
          </p:txBody>
        </p:sp>
      </p:grpSp>
      <p:pic>
        <p:nvPicPr>
          <p:cNvPr descr="Google Shape;142;g8ac9817a83_0_736" id="119" name="Google Shape;119;p3"/>
          <p:cNvPicPr preferRelativeResize="0"/>
          <p:nvPr/>
        </p:nvPicPr>
        <p:blipFill rotWithShape="1">
          <a:blip r:embed="rId6">
            <a:alphaModFix/>
          </a:blip>
          <a:srcRect b="0" l="0" r="0" t="0"/>
          <a:stretch/>
        </p:blipFill>
        <p:spPr>
          <a:xfrm>
            <a:off x="8652125" y="5048451"/>
            <a:ext cx="1539076" cy="105327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pic>
        <p:nvPicPr>
          <p:cNvPr descr="Google Shape;143;g8ac9817a83_0_736" id="120" name="Google Shape;120;p3"/>
          <p:cNvPicPr preferRelativeResize="0"/>
          <p:nvPr/>
        </p:nvPicPr>
        <p:blipFill rotWithShape="1">
          <a:blip r:embed="rId7">
            <a:alphaModFix/>
          </a:blip>
          <a:srcRect b="0" l="0" r="0" t="0"/>
          <a:stretch/>
        </p:blipFill>
        <p:spPr>
          <a:xfrm>
            <a:off x="10064538" y="2772649"/>
            <a:ext cx="1381451" cy="2639876"/>
          </a:xfrm>
          <a:prstGeom prst="rect">
            <a:avLst/>
          </a:prstGeom>
          <a:noFill/>
          <a:ln cap="flat" cmpd="sng" w="28575">
            <a:solidFill>
              <a:srgbClr val="F4B2B6"/>
            </a:solidFill>
            <a:prstDash val="solid"/>
            <a:miter lim="8000"/>
            <a:headEnd len="sm" w="sm" type="none"/>
            <a:tailEnd len="sm" w="sm" type="none"/>
          </a:ln>
          <a:effectLst>
            <a:outerShdw rotWithShape="0" dir="5400000" dist="76200">
              <a:srgbClr val="000000">
                <a:alpha val="34117"/>
              </a:srgbClr>
            </a:outerShdw>
          </a:effectLst>
        </p:spPr>
      </p:pic>
      <p:grpSp>
        <p:nvGrpSpPr>
          <p:cNvPr id="121" name="Google Shape;121;p3"/>
          <p:cNvGrpSpPr/>
          <p:nvPr/>
        </p:nvGrpSpPr>
        <p:grpSpPr>
          <a:xfrm>
            <a:off x="589935" y="530967"/>
            <a:ext cx="11090701" cy="5928902"/>
            <a:chOff x="0" y="0"/>
            <a:chExt cx="11090700" cy="5928901"/>
          </a:xfrm>
        </p:grpSpPr>
        <p:sp>
          <p:nvSpPr>
            <p:cNvPr id="122" name="Google Shape;122;p3"/>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5294"/>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123" name="Google Shape;123;p3"/>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Color System</a:t>
              </a:r>
              <a:endParaRPr/>
            </a:p>
          </p:txBody>
        </p:sp>
      </p:grpSp>
      <p:sp>
        <p:nvSpPr>
          <p:cNvPr id="124" name="Google Shape;124;p3"/>
          <p:cNvSpPr/>
          <p:nvPr/>
        </p:nvSpPr>
        <p:spPr>
          <a:xfrm>
            <a:off x="1604400" y="1299099"/>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25" name="Google Shape;125;p3"/>
          <p:cNvGrpSpPr/>
          <p:nvPr/>
        </p:nvGrpSpPr>
        <p:grpSpPr>
          <a:xfrm>
            <a:off x="914911" y="132684"/>
            <a:ext cx="180602" cy="757015"/>
            <a:chOff x="0" y="-1"/>
            <a:chExt cx="180600" cy="757013"/>
          </a:xfrm>
        </p:grpSpPr>
        <p:sp>
          <p:nvSpPr>
            <p:cNvPr id="126" name="Google Shape;126;p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27" name="Google Shape;127;p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28" name="Google Shape;128;p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29" name="Google Shape;129;p3"/>
          <p:cNvGrpSpPr/>
          <p:nvPr/>
        </p:nvGrpSpPr>
        <p:grpSpPr>
          <a:xfrm>
            <a:off x="11265412" y="132684"/>
            <a:ext cx="180602" cy="757015"/>
            <a:chOff x="0" y="-1"/>
            <a:chExt cx="180600" cy="757013"/>
          </a:xfrm>
        </p:grpSpPr>
        <p:sp>
          <p:nvSpPr>
            <p:cNvPr id="130" name="Google Shape;130;p3"/>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31" name="Google Shape;131;p3"/>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32" name="Google Shape;132;p3"/>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33" name="Google Shape;133;p3"/>
          <p:cNvSpPr/>
          <p:nvPr/>
        </p:nvSpPr>
        <p:spPr>
          <a:xfrm>
            <a:off x="3313400" y="1926987"/>
            <a:ext cx="1346701" cy="1346702"/>
          </a:xfrm>
          <a:prstGeom prst="rect">
            <a:avLst/>
          </a:prstGeom>
          <a:solidFill>
            <a:srgbClr val="F4CCCC"/>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txBox="1"/>
          <p:nvPr/>
        </p:nvSpPr>
        <p:spPr>
          <a:xfrm>
            <a:off x="3416849" y="3581463"/>
            <a:ext cx="1183501" cy="18008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Main Color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#dd2929</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R 215</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G 100</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B 20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3"/>
          <p:cNvSpPr/>
          <p:nvPr/>
        </p:nvSpPr>
        <p:spPr>
          <a:xfrm>
            <a:off x="5314674" y="1926987"/>
            <a:ext cx="1346701" cy="1346702"/>
          </a:xfrm>
          <a:prstGeom prst="rect">
            <a:avLst/>
          </a:prstGeom>
          <a:solidFill>
            <a:srgbClr val="FFF2CC"/>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txBox="1"/>
          <p:nvPr/>
        </p:nvSpPr>
        <p:spPr>
          <a:xfrm>
            <a:off x="5494325" y="3581463"/>
            <a:ext cx="1183501" cy="20040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Sub Color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#383292</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R 130</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G 215</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B 10</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7" name="Google Shape;137;p3"/>
          <p:cNvSpPr/>
          <p:nvPr/>
        </p:nvSpPr>
        <p:spPr>
          <a:xfrm>
            <a:off x="7381850" y="1926987"/>
            <a:ext cx="1346701" cy="1346702"/>
          </a:xfrm>
          <a:prstGeom prst="rect">
            <a:avLst/>
          </a:prstGeom>
          <a:solidFill>
            <a:srgbClr val="C9DAF8"/>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txBox="1"/>
          <p:nvPr/>
        </p:nvSpPr>
        <p:spPr>
          <a:xfrm>
            <a:off x="7561499" y="3581463"/>
            <a:ext cx="1183501" cy="20040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Sub Color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#bbh2290</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R 10</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G 25</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B 180</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9" name="Google Shape;139;p3"/>
          <p:cNvSpPr txBox="1"/>
          <p:nvPr/>
        </p:nvSpPr>
        <p:spPr>
          <a:xfrm>
            <a:off x="2068925" y="5418449"/>
            <a:ext cx="8430601" cy="41120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Malgun Gothic"/>
              <a:buNone/>
            </a:pPr>
            <a:r>
              <a:rPr b="0" i="0" lang="en-US" sz="1400" u="none" cap="none" strike="noStrike">
                <a:solidFill>
                  <a:srgbClr val="666666"/>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a:p>
        </p:txBody>
      </p:sp>
      <p:sp>
        <p:nvSpPr>
          <p:cNvPr id="140" name="Google Shape;140;p3"/>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03/21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144" name="Shape 144"/>
        <p:cNvGrpSpPr/>
        <p:nvPr/>
      </p:nvGrpSpPr>
      <p:grpSpPr>
        <a:xfrm>
          <a:off x="0" y="0"/>
          <a:ext cx="0" cy="0"/>
          <a:chOff x="0" y="0"/>
          <a:chExt cx="0" cy="0"/>
        </a:xfrm>
      </p:grpSpPr>
      <p:grpSp>
        <p:nvGrpSpPr>
          <p:cNvPr id="145" name="Google Shape;145;p4"/>
          <p:cNvGrpSpPr/>
          <p:nvPr/>
        </p:nvGrpSpPr>
        <p:grpSpPr>
          <a:xfrm>
            <a:off x="589935" y="530942"/>
            <a:ext cx="11090701" cy="5928902"/>
            <a:chOff x="0" y="0"/>
            <a:chExt cx="11090700" cy="5928901"/>
          </a:xfrm>
        </p:grpSpPr>
        <p:sp>
          <p:nvSpPr>
            <p:cNvPr id="146" name="Google Shape;146;p4"/>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Malgun Gothic"/>
                <a:buNone/>
              </a:pPr>
              <a:r>
                <a:t/>
              </a:r>
              <a:endParaRPr b="0" i="0" sz="2800" u="none" cap="none" strike="noStrike">
                <a:solidFill>
                  <a:srgbClr val="8C8280"/>
                </a:solidFill>
                <a:latin typeface="Malgun Gothic"/>
                <a:ea typeface="Malgun Gothic"/>
                <a:cs typeface="Malgun Gothic"/>
                <a:sym typeface="Malgun Gothic"/>
              </a:endParaRPr>
            </a:p>
          </p:txBody>
        </p:sp>
        <p:sp>
          <p:nvSpPr>
            <p:cNvPr id="147" name="Google Shape;147;p4"/>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Wireframe-sketch</a:t>
              </a:r>
              <a:endParaRPr/>
            </a:p>
          </p:txBody>
        </p:sp>
      </p:grpSp>
      <p:grpSp>
        <p:nvGrpSpPr>
          <p:cNvPr id="148" name="Google Shape;148;p4"/>
          <p:cNvGrpSpPr/>
          <p:nvPr/>
        </p:nvGrpSpPr>
        <p:grpSpPr>
          <a:xfrm>
            <a:off x="914911" y="132684"/>
            <a:ext cx="180602" cy="757015"/>
            <a:chOff x="0" y="-1"/>
            <a:chExt cx="180600" cy="757013"/>
          </a:xfrm>
        </p:grpSpPr>
        <p:sp>
          <p:nvSpPr>
            <p:cNvPr id="149" name="Google Shape;149;p4"/>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50" name="Google Shape;150;p4"/>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51" name="Google Shape;151;p4"/>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52" name="Google Shape;152;p4"/>
          <p:cNvGrpSpPr/>
          <p:nvPr/>
        </p:nvGrpSpPr>
        <p:grpSpPr>
          <a:xfrm>
            <a:off x="11265412" y="132684"/>
            <a:ext cx="180602" cy="757015"/>
            <a:chOff x="0" y="-1"/>
            <a:chExt cx="180600" cy="757013"/>
          </a:xfrm>
        </p:grpSpPr>
        <p:sp>
          <p:nvSpPr>
            <p:cNvPr id="153" name="Google Shape;153;p4"/>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54" name="Google Shape;154;p4"/>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155" name="Google Shape;155;p4"/>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175;g8ac9817a83_0_418" id="156" name="Google Shape;156;p4"/>
          <p:cNvPicPr preferRelativeResize="0"/>
          <p:nvPr/>
        </p:nvPicPr>
        <p:blipFill rotWithShape="1">
          <a:blip r:embed="rId3">
            <a:alphaModFix/>
          </a:blip>
          <a:srcRect b="0" l="0" r="0" t="0"/>
          <a:stretch/>
        </p:blipFill>
        <p:spPr>
          <a:xfrm>
            <a:off x="960225" y="1066800"/>
            <a:ext cx="4838701" cy="4838700"/>
          </a:xfrm>
          <a:prstGeom prst="rect">
            <a:avLst/>
          </a:prstGeom>
          <a:noFill/>
          <a:ln>
            <a:noFill/>
          </a:ln>
        </p:spPr>
      </p:pic>
      <p:pic>
        <p:nvPicPr>
          <p:cNvPr descr="Google Shape;176;g8ac9817a83_0_418" id="157" name="Google Shape;157;p4"/>
          <p:cNvPicPr preferRelativeResize="0"/>
          <p:nvPr/>
        </p:nvPicPr>
        <p:blipFill rotWithShape="1">
          <a:blip r:embed="rId3">
            <a:alphaModFix/>
          </a:blip>
          <a:srcRect b="0" l="0" r="0" t="0"/>
          <a:stretch/>
        </p:blipFill>
        <p:spPr>
          <a:xfrm>
            <a:off x="3721625" y="1071475"/>
            <a:ext cx="4838701" cy="4838701"/>
          </a:xfrm>
          <a:prstGeom prst="rect">
            <a:avLst/>
          </a:prstGeom>
          <a:noFill/>
          <a:ln>
            <a:noFill/>
          </a:ln>
        </p:spPr>
      </p:pic>
      <p:pic>
        <p:nvPicPr>
          <p:cNvPr descr="Google Shape;177;g8ac9817a83_0_418" id="158" name="Google Shape;158;p4"/>
          <p:cNvPicPr preferRelativeResize="0"/>
          <p:nvPr/>
        </p:nvPicPr>
        <p:blipFill rotWithShape="1">
          <a:blip r:embed="rId3">
            <a:alphaModFix/>
          </a:blip>
          <a:srcRect b="0" l="0" r="0" t="0"/>
          <a:stretch/>
        </p:blipFill>
        <p:spPr>
          <a:xfrm>
            <a:off x="6401918" y="1066800"/>
            <a:ext cx="4838701" cy="4838700"/>
          </a:xfrm>
          <a:prstGeom prst="rect">
            <a:avLst/>
          </a:prstGeom>
          <a:noFill/>
          <a:ln>
            <a:noFill/>
          </a:ln>
        </p:spPr>
      </p:pic>
      <p:grpSp>
        <p:nvGrpSpPr>
          <p:cNvPr id="159" name="Google Shape;159;p4"/>
          <p:cNvGrpSpPr/>
          <p:nvPr/>
        </p:nvGrpSpPr>
        <p:grpSpPr>
          <a:xfrm>
            <a:off x="2469874" y="1830975"/>
            <a:ext cx="1820202" cy="3278727"/>
            <a:chOff x="-1" y="0"/>
            <a:chExt cx="1820201" cy="3278726"/>
          </a:xfrm>
        </p:grpSpPr>
        <p:sp>
          <p:nvSpPr>
            <p:cNvPr id="160" name="Google Shape;160;p4"/>
            <p:cNvSpPr/>
            <p:nvPr/>
          </p:nvSpPr>
          <p:spPr>
            <a:xfrm>
              <a:off x="699" y="24624"/>
              <a:ext cx="1819501" cy="3254102"/>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235299" y="441650"/>
              <a:ext cx="1320601" cy="1949101"/>
            </a:xfrm>
            <a:prstGeom prst="rect">
              <a:avLst/>
            </a:prstGeom>
            <a:solidFill>
              <a:srgbClr val="FFFFFF"/>
            </a:solidFill>
            <a:ln>
              <a:noFill/>
            </a:ln>
            <a:effectLst>
              <a:outerShdw blurRad="63500" rotWithShape="0" dir="5400000" dist="19050">
                <a:srgbClr val="434343">
                  <a:alpha val="36470"/>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txBox="1"/>
            <p:nvPr/>
          </p:nvSpPr>
          <p:spPr>
            <a:xfrm>
              <a:off x="321893" y="517845"/>
              <a:ext cx="1008901" cy="1021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00"/>
                <a:buFont typeface="Arial"/>
                <a:buNone/>
              </a:pPr>
              <a:r>
                <a:t/>
              </a:r>
              <a:endParaRPr b="0" i="1" sz="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22222"/>
                </a:buClr>
                <a:buSzPts val="1400"/>
                <a:buFont typeface="Times New Roman"/>
                <a:buNone/>
              </a:pPr>
              <a:r>
                <a:rPr b="0" i="1" lang="en-US" sz="1400" u="none" cap="none" strike="noStrike">
                  <a:solidFill>
                    <a:srgbClr val="222222"/>
                  </a:solidFill>
                  <a:latin typeface="Times New Roman"/>
                  <a:ea typeface="Times New Roman"/>
                  <a:cs typeface="Times New Roman"/>
                  <a:sym typeface="Times New Roman"/>
                </a:rPr>
                <a:t>B-tuur</a:t>
              </a:r>
              <a:endParaRPr/>
            </a:p>
            <a:p>
              <a:pPr indent="0" lvl="0" marL="0" marR="0" rtl="0" algn="l">
                <a:lnSpc>
                  <a:spcPct val="100000"/>
                </a:lnSpc>
                <a:spcBef>
                  <a:spcPts val="0"/>
                </a:spcBef>
                <a:spcAft>
                  <a:spcPts val="0"/>
                </a:spcAft>
                <a:buClr>
                  <a:srgbClr val="222222"/>
                </a:buClr>
                <a:buSzPts val="1400"/>
                <a:buFont typeface="Times New Roman"/>
                <a:buNone/>
              </a:pPr>
              <a:r>
                <a:rPr b="0" i="1" lang="en-US" sz="1400" u="none" cap="none" strike="noStrike">
                  <a:solidFill>
                    <a:srgbClr val="222222"/>
                  </a:solidFill>
                  <a:latin typeface="Times New Roman"/>
                  <a:ea typeface="Times New Roman"/>
                  <a:cs typeface="Times New Roman"/>
                  <a:sym typeface="Times New Roman"/>
                </a:rPr>
                <a:t>Ice cream</a:t>
              </a:r>
              <a:endParaRPr/>
            </a:p>
            <a:p>
              <a:pPr indent="0" lvl="0" marL="0" marR="0" rtl="0" algn="l">
                <a:lnSpc>
                  <a:spcPct val="100000"/>
                </a:lnSpc>
                <a:spcBef>
                  <a:spcPts val="0"/>
                </a:spcBef>
                <a:spcAft>
                  <a:spcPts val="0"/>
                </a:spcAft>
                <a:buClr>
                  <a:srgbClr val="222222"/>
                </a:buClr>
                <a:buSzPts val="1400"/>
                <a:buFont typeface="Times New Roman"/>
                <a:buNone/>
              </a:pPr>
              <a:r>
                <a:rPr b="0" i="1" lang="en-US" sz="1400" u="none" cap="none" strike="noStrike">
                  <a:solidFill>
                    <a:srgbClr val="222222"/>
                  </a:solidFill>
                  <a:latin typeface="Times New Roman"/>
                  <a:ea typeface="Times New Roman"/>
                  <a:cs typeface="Times New Roman"/>
                  <a:sym typeface="Times New Roman"/>
                </a:rPr>
                <a:t>Store </a:t>
              </a:r>
              <a:endParaRPr b="0" i="0" sz="1400" u="none" cap="none" strike="noStrike">
                <a:solidFill>
                  <a:srgbClr val="F4CCCC"/>
                </a:solidFill>
                <a:latin typeface="Impact"/>
                <a:ea typeface="Impact"/>
                <a:cs typeface="Impact"/>
                <a:sym typeface="Impact"/>
              </a:endParaRPr>
            </a:p>
          </p:txBody>
        </p:sp>
        <p:sp>
          <p:nvSpPr>
            <p:cNvPr id="163" name="Google Shape;163;p4"/>
            <p:cNvSpPr/>
            <p:nvPr/>
          </p:nvSpPr>
          <p:spPr>
            <a:xfrm>
              <a:off x="655849" y="2716850"/>
              <a:ext cx="510301" cy="225601"/>
            </a:xfrm>
            <a:prstGeom prst="rect">
              <a:avLst/>
            </a:prstGeom>
            <a:solidFill>
              <a:srgbClr val="FFF2CC"/>
            </a:solidFill>
            <a:ln>
              <a:noFill/>
            </a:ln>
            <a:effectLst>
              <a:outerShdw blurRad="63500" rotWithShape="0" dir="5400000" dist="19050">
                <a:srgbClr val="DD7E6B">
                  <a:alpha val="48627"/>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34343"/>
                </a:buClr>
                <a:buSzPts val="800"/>
                <a:buFont typeface="Times New Roman"/>
                <a:buNone/>
              </a:pPr>
              <a:r>
                <a:t/>
              </a:r>
              <a:endParaRPr b="1" i="0" sz="800" u="none" cap="none" strike="noStrike">
                <a:solidFill>
                  <a:srgbClr val="434343"/>
                </a:solidFill>
                <a:latin typeface="Times New Roman"/>
                <a:ea typeface="Times New Roman"/>
                <a:cs typeface="Times New Roman"/>
                <a:sym typeface="Times New Roman"/>
              </a:endParaRPr>
            </a:p>
          </p:txBody>
        </p:sp>
        <p:pic>
          <p:nvPicPr>
            <p:cNvPr descr="Google Shape;183;g8ac9817a83_0_418" id="164" name="Google Shape;164;p4"/>
            <p:cNvPicPr preferRelativeResize="0"/>
            <p:nvPr/>
          </p:nvPicPr>
          <p:blipFill rotWithShape="1">
            <a:blip r:embed="rId4">
              <a:alphaModFix/>
            </a:blip>
            <a:srcRect b="0" l="0" r="0" t="0"/>
            <a:stretch/>
          </p:blipFill>
          <p:spPr>
            <a:xfrm>
              <a:off x="82899" y="2158650"/>
              <a:ext cx="1670928" cy="401701"/>
            </a:xfrm>
            <a:prstGeom prst="rect">
              <a:avLst/>
            </a:prstGeom>
            <a:noFill/>
            <a:ln>
              <a:noFill/>
            </a:ln>
            <a:effectLst>
              <a:outerShdw blurRad="63500" rotWithShape="0" dir="5400000" dist="19050">
                <a:srgbClr val="990000">
                  <a:alpha val="48627"/>
                </a:srgbClr>
              </a:outerShdw>
            </a:effectLst>
          </p:spPr>
        </p:pic>
        <p:sp>
          <p:nvSpPr>
            <p:cNvPr id="165" name="Google Shape;165;p4"/>
            <p:cNvSpPr txBox="1"/>
            <p:nvPr/>
          </p:nvSpPr>
          <p:spPr>
            <a:xfrm>
              <a:off x="708949" y="2659525"/>
              <a:ext cx="418801" cy="292835"/>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434343"/>
                </a:buClr>
                <a:buSzPts val="800"/>
                <a:buFont typeface="Times New Roman"/>
                <a:buNone/>
              </a:pPr>
              <a:r>
                <a:rPr b="1" i="0" lang="en-US" sz="800" u="none" cap="none" strike="noStrike">
                  <a:solidFill>
                    <a:srgbClr val="434343"/>
                  </a:solidFill>
                  <a:latin typeface="Times New Roman"/>
                  <a:ea typeface="Times New Roman"/>
                  <a:cs typeface="Times New Roman"/>
                  <a:sym typeface="Times New Roman"/>
                </a:rPr>
                <a:t>start</a:t>
              </a:r>
              <a:endParaRPr/>
            </a:p>
          </p:txBody>
        </p:sp>
        <p:pic>
          <p:nvPicPr>
            <p:cNvPr descr="Google Shape;185;g8ac9817a83_0_418" id="166" name="Google Shape;166;p4"/>
            <p:cNvPicPr preferRelativeResize="0"/>
            <p:nvPr/>
          </p:nvPicPr>
          <p:blipFill rotWithShape="1">
            <a:blip r:embed="rId5">
              <a:alphaModFix/>
            </a:blip>
            <a:srcRect b="0" l="0" r="0" t="0"/>
            <a:stretch/>
          </p:blipFill>
          <p:spPr>
            <a:xfrm>
              <a:off x="-1" y="0"/>
              <a:ext cx="1819501" cy="115551"/>
            </a:xfrm>
            <a:prstGeom prst="rect">
              <a:avLst/>
            </a:prstGeom>
            <a:noFill/>
            <a:ln>
              <a:noFill/>
            </a:ln>
          </p:spPr>
        </p:pic>
      </p:grpSp>
      <p:grpSp>
        <p:nvGrpSpPr>
          <p:cNvPr id="167" name="Google Shape;167;p4"/>
          <p:cNvGrpSpPr/>
          <p:nvPr/>
        </p:nvGrpSpPr>
        <p:grpSpPr>
          <a:xfrm>
            <a:off x="7921016" y="1842171"/>
            <a:ext cx="1819853" cy="3285701"/>
            <a:chOff x="-1" y="0"/>
            <a:chExt cx="1819851" cy="3285700"/>
          </a:xfrm>
        </p:grpSpPr>
        <p:sp>
          <p:nvSpPr>
            <p:cNvPr id="168" name="Google Shape;168;p4"/>
            <p:cNvSpPr/>
            <p:nvPr/>
          </p:nvSpPr>
          <p:spPr>
            <a:xfrm>
              <a:off x="-1" y="31599"/>
              <a:ext cx="1819501" cy="3254101"/>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4"/>
            <p:cNvCxnSpPr/>
            <p:nvPr/>
          </p:nvCxnSpPr>
          <p:spPr>
            <a:xfrm flipH="1" rot="10800000">
              <a:off x="92624" y="2411450"/>
              <a:ext cx="1613102" cy="1800"/>
            </a:xfrm>
            <a:prstGeom prst="straightConnector1">
              <a:avLst/>
            </a:prstGeom>
            <a:noFill/>
            <a:ln cap="flat" cmpd="sng" w="9525">
              <a:solidFill>
                <a:srgbClr val="FFFFFF"/>
              </a:solidFill>
              <a:prstDash val="solid"/>
              <a:round/>
              <a:headEnd len="sm" w="sm" type="none"/>
              <a:tailEnd len="sm" w="sm" type="none"/>
            </a:ln>
          </p:spPr>
        </p:cxnSp>
        <p:grpSp>
          <p:nvGrpSpPr>
            <p:cNvPr id="170" name="Google Shape;170;p4"/>
            <p:cNvGrpSpPr/>
            <p:nvPr/>
          </p:nvGrpSpPr>
          <p:grpSpPr>
            <a:xfrm>
              <a:off x="1315756" y="2630628"/>
              <a:ext cx="376024" cy="271752"/>
              <a:chOff x="0" y="0"/>
              <a:chExt cx="376023" cy="271750"/>
            </a:xfrm>
          </p:grpSpPr>
          <p:sp>
            <p:nvSpPr>
              <p:cNvPr id="171" name="Google Shape;171;p4"/>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72" name="Google Shape;172;p4"/>
              <p:cNvSpPr txBox="1"/>
              <p:nvPr/>
            </p:nvSpPr>
            <p:spPr>
              <a:xfrm>
                <a:off x="17908" y="0"/>
                <a:ext cx="340179" cy="271750"/>
              </a:xfrm>
              <a:prstGeom prst="rect">
                <a:avLst/>
              </a:prstGeom>
              <a:noFill/>
              <a:ln>
                <a:noFill/>
              </a:ln>
              <a:effectLst>
                <a:outerShdw blurRad="63500" rotWithShape="0" dir="5400000" dist="19050">
                  <a:srgbClr val="DD7E6B">
                    <a:alpha val="48235"/>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결제</a:t>
                </a:r>
                <a:endParaRPr/>
              </a:p>
            </p:txBody>
          </p:sp>
        </p:grpSp>
        <p:sp>
          <p:nvSpPr>
            <p:cNvPr id="173" name="Google Shape;173;p4"/>
            <p:cNvSpPr/>
            <p:nvPr/>
          </p:nvSpPr>
          <p:spPr>
            <a:xfrm>
              <a:off x="296245" y="701349"/>
              <a:ext cx="329101" cy="323101"/>
            </a:xfrm>
            <a:prstGeom prst="roundRect">
              <a:avLst>
                <a:gd fmla="val 16667" name="adj"/>
              </a:avLst>
            </a:prstGeom>
            <a:solidFill>
              <a:srgbClr val="F3F3F3"/>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txBox="1"/>
            <p:nvPr/>
          </p:nvSpPr>
          <p:spPr>
            <a:xfrm>
              <a:off x="416198"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75" name="Google Shape;175;p4"/>
            <p:cNvSpPr/>
            <p:nvPr/>
          </p:nvSpPr>
          <p:spPr>
            <a:xfrm>
              <a:off x="745196" y="701349"/>
              <a:ext cx="329101" cy="323101"/>
            </a:xfrm>
            <a:prstGeom prst="roundRect">
              <a:avLst>
                <a:gd fmla="val 16667" name="adj"/>
              </a:avLst>
            </a:prstGeom>
            <a:solidFill>
              <a:srgbClr val="FFF2CC"/>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txBox="1"/>
            <p:nvPr/>
          </p:nvSpPr>
          <p:spPr>
            <a:xfrm>
              <a:off x="865149"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77" name="Google Shape;177;p4"/>
            <p:cNvSpPr/>
            <p:nvPr/>
          </p:nvSpPr>
          <p:spPr>
            <a:xfrm>
              <a:off x="1194148" y="701349"/>
              <a:ext cx="329101" cy="323101"/>
            </a:xfrm>
            <a:prstGeom prst="roundRect">
              <a:avLst>
                <a:gd fmla="val 16667" name="adj"/>
              </a:avLst>
            </a:prstGeom>
            <a:solidFill>
              <a:srgbClr val="FCE5CD"/>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flipH="1">
              <a:off x="1219001" y="1086367"/>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txBox="1"/>
            <p:nvPr/>
          </p:nvSpPr>
          <p:spPr>
            <a:xfrm>
              <a:off x="1314101"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80" name="Google Shape;180;p4"/>
            <p:cNvSpPr/>
            <p:nvPr/>
          </p:nvSpPr>
          <p:spPr>
            <a:xfrm>
              <a:off x="296245" y="1283566"/>
              <a:ext cx="329101" cy="323101"/>
            </a:xfrm>
            <a:prstGeom prst="roundRect">
              <a:avLst>
                <a:gd fmla="val 16667" name="adj"/>
              </a:avLst>
            </a:prstGeom>
            <a:solidFill>
              <a:srgbClr val="CFE2F3"/>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flipH="1">
              <a:off x="321098"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txBox="1"/>
            <p:nvPr/>
          </p:nvSpPr>
          <p:spPr>
            <a:xfrm>
              <a:off x="416198"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83" name="Google Shape;183;p4"/>
            <p:cNvSpPr/>
            <p:nvPr/>
          </p:nvSpPr>
          <p:spPr>
            <a:xfrm>
              <a:off x="745196" y="1283566"/>
              <a:ext cx="329101" cy="323101"/>
            </a:xfrm>
            <a:prstGeom prst="roundRect">
              <a:avLst>
                <a:gd fmla="val 16667" name="adj"/>
              </a:avLst>
            </a:prstGeom>
            <a:solidFill>
              <a:srgbClr val="C9DAF8"/>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
            <p:cNvSpPr/>
            <p:nvPr/>
          </p:nvSpPr>
          <p:spPr>
            <a:xfrm flipH="1">
              <a:off x="770049"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txBox="1"/>
            <p:nvPr/>
          </p:nvSpPr>
          <p:spPr>
            <a:xfrm>
              <a:off x="865149"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86" name="Google Shape;186;p4"/>
            <p:cNvSpPr/>
            <p:nvPr/>
          </p:nvSpPr>
          <p:spPr>
            <a:xfrm>
              <a:off x="1194148" y="1283566"/>
              <a:ext cx="329101" cy="323101"/>
            </a:xfrm>
            <a:prstGeom prst="roundRect">
              <a:avLst>
                <a:gd fmla="val 16667" name="adj"/>
              </a:avLst>
            </a:prstGeom>
            <a:solidFill>
              <a:srgbClr val="D0E0E3"/>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flipH="1">
              <a:off x="1219001"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txBox="1"/>
            <p:nvPr/>
          </p:nvSpPr>
          <p:spPr>
            <a:xfrm>
              <a:off x="1314101"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89" name="Google Shape;189;p4"/>
            <p:cNvSpPr/>
            <p:nvPr/>
          </p:nvSpPr>
          <p:spPr>
            <a:xfrm>
              <a:off x="296245" y="1865784"/>
              <a:ext cx="329101" cy="323101"/>
            </a:xfrm>
            <a:prstGeom prst="roundRect">
              <a:avLst>
                <a:gd fmla="val 16667" name="adj"/>
              </a:avLst>
            </a:prstGeom>
            <a:solidFill>
              <a:srgbClr val="EAD1DC"/>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flipH="1">
              <a:off x="321098" y="2250802"/>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txBox="1"/>
            <p:nvPr/>
          </p:nvSpPr>
          <p:spPr>
            <a:xfrm>
              <a:off x="416198" y="2142509"/>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92" name="Google Shape;192;p4"/>
            <p:cNvSpPr/>
            <p:nvPr/>
          </p:nvSpPr>
          <p:spPr>
            <a:xfrm>
              <a:off x="745196" y="1865784"/>
              <a:ext cx="329101" cy="323101"/>
            </a:xfrm>
            <a:prstGeom prst="roundRect">
              <a:avLst>
                <a:gd fmla="val 16667" name="adj"/>
              </a:avLst>
            </a:prstGeom>
            <a:solidFill>
              <a:srgbClr val="D9D2E9"/>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flipH="1">
              <a:off x="770049" y="2250802"/>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txBox="1"/>
            <p:nvPr/>
          </p:nvSpPr>
          <p:spPr>
            <a:xfrm>
              <a:off x="865149" y="2142509"/>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195" name="Google Shape;195;p4"/>
            <p:cNvSpPr/>
            <p:nvPr/>
          </p:nvSpPr>
          <p:spPr>
            <a:xfrm>
              <a:off x="296245" y="2513499"/>
              <a:ext cx="329101" cy="323101"/>
            </a:xfrm>
            <a:prstGeom prst="roundRect">
              <a:avLst>
                <a:gd fmla="val 16667" name="adj"/>
              </a:avLst>
            </a:prstGeom>
            <a:solidFill>
              <a:srgbClr val="F3F3F3"/>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745196" y="2513499"/>
              <a:ext cx="329101" cy="323101"/>
            </a:xfrm>
            <a:prstGeom prst="roundRect">
              <a:avLst>
                <a:gd fmla="val 16667" name="adj"/>
              </a:avLst>
            </a:prstGeom>
            <a:solidFill>
              <a:srgbClr val="FFF2CC"/>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216;g8ac9817a83_0_418" id="197" name="Google Shape;197;p4"/>
            <p:cNvPicPr preferRelativeResize="0"/>
            <p:nvPr/>
          </p:nvPicPr>
          <p:blipFill rotWithShape="1">
            <a:blip r:embed="rId6">
              <a:alphaModFix amt="40000"/>
            </a:blip>
            <a:srcRect b="0" l="0" r="0" t="0"/>
            <a:stretch/>
          </p:blipFill>
          <p:spPr>
            <a:xfrm>
              <a:off x="112301" y="162925"/>
              <a:ext cx="285001" cy="285001"/>
            </a:xfrm>
            <a:prstGeom prst="rect">
              <a:avLst/>
            </a:prstGeom>
            <a:noFill/>
            <a:ln>
              <a:noFill/>
            </a:ln>
            <a:effectLst>
              <a:outerShdw blurRad="63500" rotWithShape="0" dir="5400000" dist="19050">
                <a:srgbClr val="FFFFFF">
                  <a:alpha val="33725"/>
                </a:srgbClr>
              </a:outerShdw>
            </a:effectLst>
          </p:spPr>
        </p:pic>
        <p:sp>
          <p:nvSpPr>
            <p:cNvPr id="198" name="Google Shape;198;p4"/>
            <p:cNvSpPr txBox="1"/>
            <p:nvPr/>
          </p:nvSpPr>
          <p:spPr>
            <a:xfrm>
              <a:off x="666999" y="137875"/>
              <a:ext cx="552001" cy="31715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Times New Roman"/>
                <a:buNone/>
              </a:pPr>
              <a:r>
                <a:rPr b="0" i="0" lang="en-US" sz="1000" u="none" cap="none" strike="noStrike">
                  <a:solidFill>
                    <a:srgbClr val="666666"/>
                  </a:solidFill>
                  <a:latin typeface="Times New Roman"/>
                  <a:ea typeface="Times New Roman"/>
                  <a:cs typeface="Times New Roman"/>
                  <a:sym typeface="Times New Roman"/>
                </a:rPr>
                <a:t>Menu</a:t>
              </a:r>
              <a:endParaRPr/>
            </a:p>
          </p:txBody>
        </p:sp>
        <p:cxnSp>
          <p:nvCxnSpPr>
            <p:cNvPr id="199" name="Google Shape;199;p4"/>
            <p:cNvCxnSpPr/>
            <p:nvPr/>
          </p:nvCxnSpPr>
          <p:spPr>
            <a:xfrm flipH="1" rot="10800000">
              <a:off x="103574" y="533464"/>
              <a:ext cx="1613102" cy="1800"/>
            </a:xfrm>
            <a:prstGeom prst="straightConnector1">
              <a:avLst/>
            </a:prstGeom>
            <a:noFill/>
            <a:ln cap="flat" cmpd="sng" w="9525">
              <a:solidFill>
                <a:srgbClr val="FFFFFF"/>
              </a:solidFill>
              <a:prstDash val="solid"/>
              <a:round/>
              <a:headEnd len="sm" w="sm" type="none"/>
              <a:tailEnd len="sm" w="sm" type="none"/>
            </a:ln>
          </p:spPr>
        </p:cxnSp>
        <p:sp>
          <p:nvSpPr>
            <p:cNvPr id="200" name="Google Shape;200;p4"/>
            <p:cNvSpPr/>
            <p:nvPr/>
          </p:nvSpPr>
          <p:spPr>
            <a:xfrm flipH="1">
              <a:off x="337551" y="1083180"/>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txBox="1"/>
            <p:nvPr/>
          </p:nvSpPr>
          <p:spPr>
            <a:xfrm>
              <a:off x="270898" y="989118"/>
              <a:ext cx="285001" cy="2688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sp>
          <p:nvSpPr>
            <p:cNvPr id="202" name="Google Shape;202;p4"/>
            <p:cNvSpPr/>
            <p:nvPr/>
          </p:nvSpPr>
          <p:spPr>
            <a:xfrm flipH="1">
              <a:off x="799176" y="1083180"/>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
            <p:cNvSpPr txBox="1"/>
            <p:nvPr/>
          </p:nvSpPr>
          <p:spPr>
            <a:xfrm>
              <a:off x="732523" y="989118"/>
              <a:ext cx="285001" cy="2688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pic>
          <p:nvPicPr>
            <p:cNvPr descr="Google Shape;223;g8ac9817a83_0_418" id="204" name="Google Shape;204;p4"/>
            <p:cNvPicPr preferRelativeResize="0"/>
            <p:nvPr/>
          </p:nvPicPr>
          <p:blipFill rotWithShape="1">
            <a:blip r:embed="rId5">
              <a:alphaModFix/>
            </a:blip>
            <a:srcRect b="0" l="0" r="0" t="0"/>
            <a:stretch/>
          </p:blipFill>
          <p:spPr>
            <a:xfrm>
              <a:off x="349" y="0"/>
              <a:ext cx="1819501" cy="115551"/>
            </a:xfrm>
            <a:prstGeom prst="rect">
              <a:avLst/>
            </a:prstGeom>
            <a:noFill/>
            <a:ln>
              <a:noFill/>
            </a:ln>
          </p:spPr>
        </p:pic>
        <p:pic>
          <p:nvPicPr>
            <p:cNvPr descr="Google Shape;224;g8ac9817a83_0_418" id="205" name="Google Shape;205;p4"/>
            <p:cNvPicPr preferRelativeResize="0"/>
            <p:nvPr/>
          </p:nvPicPr>
          <p:blipFill rotWithShape="1">
            <a:blip r:embed="rId7">
              <a:alphaModFix amt="60000"/>
            </a:blip>
            <a:srcRect b="0" l="0" r="0" t="0"/>
            <a:stretch/>
          </p:blipFill>
          <p:spPr>
            <a:xfrm>
              <a:off x="349" y="115550"/>
              <a:ext cx="1819501" cy="3170150"/>
            </a:xfrm>
            <a:prstGeom prst="rect">
              <a:avLst/>
            </a:prstGeom>
            <a:noFill/>
            <a:ln>
              <a:noFill/>
            </a:ln>
          </p:spPr>
        </p:pic>
        <p:sp>
          <p:nvSpPr>
            <p:cNvPr id="206" name="Google Shape;206;p4"/>
            <p:cNvSpPr/>
            <p:nvPr/>
          </p:nvSpPr>
          <p:spPr>
            <a:xfrm>
              <a:off x="296249" y="479724"/>
              <a:ext cx="1270802" cy="2323201"/>
            </a:xfrm>
            <a:prstGeom prst="roundRect">
              <a:avLst>
                <a:gd fmla="val 16667" name="adj"/>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398820" y="716724"/>
              <a:ext cx="329101" cy="323101"/>
            </a:xfrm>
            <a:prstGeom prst="roundRect">
              <a:avLst>
                <a:gd fmla="val 16667" name="adj"/>
              </a:avLst>
            </a:prstGeom>
            <a:solidFill>
              <a:srgbClr val="F3F3F3"/>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
            <p:cNvSpPr txBox="1"/>
            <p:nvPr/>
          </p:nvSpPr>
          <p:spPr>
            <a:xfrm>
              <a:off x="690149" y="649274"/>
              <a:ext cx="876901" cy="4393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a:p>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150g</a:t>
              </a:r>
              <a:endParaRPr/>
            </a:p>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3,500 원 </a:t>
              </a:r>
              <a:endParaRPr/>
            </a:p>
          </p:txBody>
        </p:sp>
        <p:cxnSp>
          <p:nvCxnSpPr>
            <p:cNvPr id="209" name="Google Shape;209;p4"/>
            <p:cNvCxnSpPr/>
            <p:nvPr/>
          </p:nvCxnSpPr>
          <p:spPr>
            <a:xfrm>
              <a:off x="381524" y="1162587"/>
              <a:ext cx="1105801" cy="1"/>
            </a:xfrm>
            <a:prstGeom prst="straightConnector1">
              <a:avLst/>
            </a:prstGeom>
            <a:noFill/>
            <a:ln cap="flat" cmpd="sng" w="9525">
              <a:solidFill>
                <a:srgbClr val="FFFFFF"/>
              </a:solidFill>
              <a:prstDash val="solid"/>
              <a:round/>
              <a:headEnd len="sm" w="sm" type="none"/>
              <a:tailEnd len="sm" w="sm" type="none"/>
            </a:ln>
          </p:spPr>
        </p:cxnSp>
        <p:sp>
          <p:nvSpPr>
            <p:cNvPr id="210" name="Google Shape;210;p4"/>
            <p:cNvSpPr txBox="1"/>
            <p:nvPr/>
          </p:nvSpPr>
          <p:spPr>
            <a:xfrm>
              <a:off x="321099" y="1123824"/>
              <a:ext cx="652501" cy="271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 토핑추가 ]</a:t>
              </a:r>
              <a:endParaRPr/>
            </a:p>
          </p:txBody>
        </p:sp>
        <p:sp>
          <p:nvSpPr>
            <p:cNvPr id="211" name="Google Shape;211;p4"/>
            <p:cNvSpPr txBox="1"/>
            <p:nvPr/>
          </p:nvSpPr>
          <p:spPr>
            <a:xfrm>
              <a:off x="508849" y="1350349"/>
              <a:ext cx="1105801" cy="934644"/>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씨리얼</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초코칩</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견과류</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코코넛 후레이크</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오레오 후레이크</a:t>
              </a:r>
              <a:endParaRPr/>
            </a:p>
          </p:txBody>
        </p:sp>
        <p:sp>
          <p:nvSpPr>
            <p:cNvPr id="212" name="Google Shape;212;p4"/>
            <p:cNvSpPr/>
            <p:nvPr/>
          </p:nvSpPr>
          <p:spPr>
            <a:xfrm flipH="1">
              <a:off x="442051" y="1436854"/>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
            <p:cNvSpPr/>
            <p:nvPr/>
          </p:nvSpPr>
          <p:spPr>
            <a:xfrm flipH="1">
              <a:off x="442051" y="1631879"/>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
            <p:cNvSpPr/>
            <p:nvPr/>
          </p:nvSpPr>
          <p:spPr>
            <a:xfrm flipH="1">
              <a:off x="442051" y="1826892"/>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
            <p:cNvSpPr/>
            <p:nvPr/>
          </p:nvSpPr>
          <p:spPr>
            <a:xfrm flipH="1">
              <a:off x="442051" y="2021667"/>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
            <p:cNvSpPr/>
            <p:nvPr/>
          </p:nvSpPr>
          <p:spPr>
            <a:xfrm flipH="1">
              <a:off x="442051" y="2216567"/>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4"/>
            <p:cNvGrpSpPr/>
            <p:nvPr/>
          </p:nvGrpSpPr>
          <p:grpSpPr>
            <a:xfrm>
              <a:off x="743643" y="2411453"/>
              <a:ext cx="376024" cy="271752"/>
              <a:chOff x="0" y="0"/>
              <a:chExt cx="376023" cy="271750"/>
            </a:xfrm>
          </p:grpSpPr>
          <p:sp>
            <p:nvSpPr>
              <p:cNvPr id="218" name="Google Shape;218;p4"/>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235"/>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19" name="Google Shape;219;p4"/>
              <p:cNvSpPr txBox="1"/>
              <p:nvPr/>
            </p:nvSpPr>
            <p:spPr>
              <a:xfrm>
                <a:off x="17908" y="0"/>
                <a:ext cx="340179" cy="271750"/>
              </a:xfrm>
              <a:prstGeom prst="rect">
                <a:avLst/>
              </a:prstGeom>
              <a:noFill/>
              <a:ln>
                <a:noFill/>
              </a:ln>
              <a:effectLst>
                <a:outerShdw blurRad="63500" rotWithShape="0" dir="5400000" dist="19050">
                  <a:srgbClr val="DD7E6B">
                    <a:alpha val="48235"/>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확인</a:t>
                </a:r>
                <a:endParaRPr/>
              </a:p>
            </p:txBody>
          </p:sp>
        </p:grpSp>
      </p:grpSp>
      <p:grpSp>
        <p:nvGrpSpPr>
          <p:cNvPr id="220" name="Google Shape;220;p4"/>
          <p:cNvGrpSpPr/>
          <p:nvPr/>
        </p:nvGrpSpPr>
        <p:grpSpPr>
          <a:xfrm>
            <a:off x="5231399" y="1834676"/>
            <a:ext cx="1819853" cy="3285702"/>
            <a:chOff x="-1" y="0"/>
            <a:chExt cx="1819851" cy="3285700"/>
          </a:xfrm>
        </p:grpSpPr>
        <p:sp>
          <p:nvSpPr>
            <p:cNvPr id="221" name="Google Shape;221;p4"/>
            <p:cNvSpPr/>
            <p:nvPr/>
          </p:nvSpPr>
          <p:spPr>
            <a:xfrm>
              <a:off x="-1" y="31599"/>
              <a:ext cx="1819501" cy="3254101"/>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4"/>
            <p:cNvCxnSpPr/>
            <p:nvPr/>
          </p:nvCxnSpPr>
          <p:spPr>
            <a:xfrm flipH="1" rot="10800000">
              <a:off x="92624" y="2411450"/>
              <a:ext cx="1613102" cy="1800"/>
            </a:xfrm>
            <a:prstGeom prst="straightConnector1">
              <a:avLst/>
            </a:prstGeom>
            <a:noFill/>
            <a:ln cap="flat" cmpd="sng" w="9525">
              <a:solidFill>
                <a:srgbClr val="FFFFFF"/>
              </a:solidFill>
              <a:prstDash val="solid"/>
              <a:round/>
              <a:headEnd len="sm" w="sm" type="none"/>
              <a:tailEnd len="sm" w="sm" type="none"/>
            </a:ln>
          </p:spPr>
        </p:cxnSp>
        <p:grpSp>
          <p:nvGrpSpPr>
            <p:cNvPr id="223" name="Google Shape;223;p4"/>
            <p:cNvGrpSpPr/>
            <p:nvPr/>
          </p:nvGrpSpPr>
          <p:grpSpPr>
            <a:xfrm>
              <a:off x="1315757" y="2630628"/>
              <a:ext cx="376024" cy="271752"/>
              <a:chOff x="0" y="0"/>
              <a:chExt cx="376023" cy="271750"/>
            </a:xfrm>
          </p:grpSpPr>
          <p:sp>
            <p:nvSpPr>
              <p:cNvPr id="224" name="Google Shape;224;p4"/>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25" name="Google Shape;225;p4"/>
              <p:cNvSpPr txBox="1"/>
              <p:nvPr/>
            </p:nvSpPr>
            <p:spPr>
              <a:xfrm>
                <a:off x="17908" y="0"/>
                <a:ext cx="340179" cy="271750"/>
              </a:xfrm>
              <a:prstGeom prst="rect">
                <a:avLst/>
              </a:prstGeom>
              <a:noFill/>
              <a:ln>
                <a:noFill/>
              </a:ln>
              <a:effectLst>
                <a:outerShdw blurRad="63500" rotWithShape="0" dir="5400000" dist="19050">
                  <a:srgbClr val="DD7E6B">
                    <a:alpha val="48627"/>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결제</a:t>
                </a:r>
                <a:endParaRPr/>
              </a:p>
            </p:txBody>
          </p:sp>
        </p:grpSp>
        <p:sp>
          <p:nvSpPr>
            <p:cNvPr id="226" name="Google Shape;226;p4"/>
            <p:cNvSpPr/>
            <p:nvPr/>
          </p:nvSpPr>
          <p:spPr>
            <a:xfrm>
              <a:off x="296245" y="701349"/>
              <a:ext cx="329101" cy="323101"/>
            </a:xfrm>
            <a:prstGeom prst="roundRect">
              <a:avLst>
                <a:gd fmla="val 16667" name="adj"/>
              </a:avLst>
            </a:prstGeom>
            <a:solidFill>
              <a:srgbClr val="F3F3F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
            <p:cNvSpPr txBox="1"/>
            <p:nvPr/>
          </p:nvSpPr>
          <p:spPr>
            <a:xfrm>
              <a:off x="416198"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28" name="Google Shape;228;p4"/>
            <p:cNvSpPr/>
            <p:nvPr/>
          </p:nvSpPr>
          <p:spPr>
            <a:xfrm>
              <a:off x="745196" y="701349"/>
              <a:ext cx="329101" cy="323101"/>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
            <p:cNvSpPr txBox="1"/>
            <p:nvPr/>
          </p:nvSpPr>
          <p:spPr>
            <a:xfrm>
              <a:off x="865149"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30" name="Google Shape;230;p4"/>
            <p:cNvSpPr/>
            <p:nvPr/>
          </p:nvSpPr>
          <p:spPr>
            <a:xfrm>
              <a:off x="1194148" y="701349"/>
              <a:ext cx="329101" cy="323101"/>
            </a:xfrm>
            <a:prstGeom prst="roundRect">
              <a:avLst>
                <a:gd fmla="val 16667" name="adj"/>
              </a:avLst>
            </a:prstGeom>
            <a:solidFill>
              <a:srgbClr val="FCE5CD"/>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flipH="1">
              <a:off x="1219001" y="1086367"/>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
            <p:cNvSpPr txBox="1"/>
            <p:nvPr/>
          </p:nvSpPr>
          <p:spPr>
            <a:xfrm>
              <a:off x="1314101" y="978074"/>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33" name="Google Shape;233;p4"/>
            <p:cNvSpPr/>
            <p:nvPr/>
          </p:nvSpPr>
          <p:spPr>
            <a:xfrm>
              <a:off x="296245" y="1283566"/>
              <a:ext cx="329101" cy="323101"/>
            </a:xfrm>
            <a:prstGeom prst="roundRect">
              <a:avLst>
                <a:gd fmla="val 16667" name="adj"/>
              </a:avLst>
            </a:prstGeom>
            <a:solidFill>
              <a:srgbClr val="CFE2F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
            <p:cNvSpPr/>
            <p:nvPr/>
          </p:nvSpPr>
          <p:spPr>
            <a:xfrm flipH="1">
              <a:off x="321098"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
            <p:cNvSpPr txBox="1"/>
            <p:nvPr/>
          </p:nvSpPr>
          <p:spPr>
            <a:xfrm>
              <a:off x="416198"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36" name="Google Shape;236;p4"/>
            <p:cNvSpPr/>
            <p:nvPr/>
          </p:nvSpPr>
          <p:spPr>
            <a:xfrm>
              <a:off x="745196" y="1283566"/>
              <a:ext cx="329101" cy="323101"/>
            </a:xfrm>
            <a:prstGeom prst="roundRect">
              <a:avLst>
                <a:gd fmla="val 16667" name="adj"/>
              </a:avLst>
            </a:prstGeom>
            <a:solidFill>
              <a:srgbClr val="C9DAF8"/>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flipH="1">
              <a:off x="770049"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
            <p:cNvSpPr txBox="1"/>
            <p:nvPr/>
          </p:nvSpPr>
          <p:spPr>
            <a:xfrm>
              <a:off x="865149"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39" name="Google Shape;239;p4"/>
            <p:cNvSpPr/>
            <p:nvPr/>
          </p:nvSpPr>
          <p:spPr>
            <a:xfrm>
              <a:off x="1194148" y="1283566"/>
              <a:ext cx="329101" cy="323101"/>
            </a:xfrm>
            <a:prstGeom prst="roundRect">
              <a:avLst>
                <a:gd fmla="val 16667" name="adj"/>
              </a:avLst>
            </a:prstGeom>
            <a:solidFill>
              <a:srgbClr val="D0E0E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
            <p:cNvSpPr/>
            <p:nvPr/>
          </p:nvSpPr>
          <p:spPr>
            <a:xfrm flipH="1">
              <a:off x="1219001" y="1668585"/>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
            <p:cNvSpPr txBox="1"/>
            <p:nvPr/>
          </p:nvSpPr>
          <p:spPr>
            <a:xfrm>
              <a:off x="1314101" y="1560292"/>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42" name="Google Shape;242;p4"/>
            <p:cNvSpPr/>
            <p:nvPr/>
          </p:nvSpPr>
          <p:spPr>
            <a:xfrm>
              <a:off x="296245" y="1865784"/>
              <a:ext cx="329101" cy="323101"/>
            </a:xfrm>
            <a:prstGeom prst="roundRect">
              <a:avLst>
                <a:gd fmla="val 16667" name="adj"/>
              </a:avLst>
            </a:prstGeom>
            <a:solidFill>
              <a:srgbClr val="EAD1D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
            <p:cNvSpPr/>
            <p:nvPr/>
          </p:nvSpPr>
          <p:spPr>
            <a:xfrm flipH="1">
              <a:off x="321098" y="2250802"/>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
            <p:cNvSpPr txBox="1"/>
            <p:nvPr/>
          </p:nvSpPr>
          <p:spPr>
            <a:xfrm>
              <a:off x="416198" y="2142509"/>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45" name="Google Shape;245;p4"/>
            <p:cNvSpPr/>
            <p:nvPr/>
          </p:nvSpPr>
          <p:spPr>
            <a:xfrm>
              <a:off x="745196" y="1865784"/>
              <a:ext cx="329101" cy="323101"/>
            </a:xfrm>
            <a:prstGeom prst="roundRect">
              <a:avLst>
                <a:gd fmla="val 16667" name="adj"/>
              </a:avLst>
            </a:prstGeom>
            <a:solidFill>
              <a:srgbClr val="D9D2E9"/>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
            <p:cNvSpPr/>
            <p:nvPr/>
          </p:nvSpPr>
          <p:spPr>
            <a:xfrm flipH="1">
              <a:off x="770049" y="2250802"/>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
            <p:cNvSpPr txBox="1"/>
            <p:nvPr/>
          </p:nvSpPr>
          <p:spPr>
            <a:xfrm>
              <a:off x="865149" y="2142509"/>
              <a:ext cx="329101" cy="3183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1000"/>
                <a:buFont typeface="Arial"/>
                <a:buNone/>
              </a:pPr>
              <a:r>
                <a:rPr b="0" i="0" lang="en-US" sz="1000" u="none" cap="none" strike="noStrike">
                  <a:solidFill>
                    <a:srgbClr val="6D9EEB"/>
                  </a:solidFill>
                  <a:latin typeface="Arial"/>
                  <a:ea typeface="Arial"/>
                  <a:cs typeface="Arial"/>
                  <a:sym typeface="Arial"/>
                </a:rPr>
                <a:t>+</a:t>
              </a:r>
              <a:endParaRPr/>
            </a:p>
          </p:txBody>
        </p:sp>
        <p:sp>
          <p:nvSpPr>
            <p:cNvPr id="248" name="Google Shape;248;p4"/>
            <p:cNvSpPr/>
            <p:nvPr/>
          </p:nvSpPr>
          <p:spPr>
            <a:xfrm>
              <a:off x="296245" y="2513499"/>
              <a:ext cx="329101" cy="323101"/>
            </a:xfrm>
            <a:prstGeom prst="roundRect">
              <a:avLst>
                <a:gd fmla="val 16667" name="adj"/>
              </a:avLst>
            </a:prstGeom>
            <a:solidFill>
              <a:srgbClr val="F3F3F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
            <p:cNvSpPr/>
            <p:nvPr/>
          </p:nvSpPr>
          <p:spPr>
            <a:xfrm>
              <a:off x="745196" y="2513499"/>
              <a:ext cx="329101" cy="323101"/>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269;g8ac9817a83_0_418" id="250" name="Google Shape;250;p4"/>
            <p:cNvPicPr preferRelativeResize="0"/>
            <p:nvPr/>
          </p:nvPicPr>
          <p:blipFill rotWithShape="1">
            <a:blip r:embed="rId6">
              <a:alphaModFix amt="40000"/>
            </a:blip>
            <a:srcRect b="0" l="0" r="0" t="0"/>
            <a:stretch/>
          </p:blipFill>
          <p:spPr>
            <a:xfrm>
              <a:off x="112301" y="162925"/>
              <a:ext cx="285001" cy="285001"/>
            </a:xfrm>
            <a:prstGeom prst="rect">
              <a:avLst/>
            </a:prstGeom>
            <a:noFill/>
            <a:ln>
              <a:noFill/>
            </a:ln>
            <a:effectLst>
              <a:outerShdw blurRad="63500" rotWithShape="0" dir="5400000" dist="19050">
                <a:srgbClr val="FFFFFF">
                  <a:alpha val="34117"/>
                </a:srgbClr>
              </a:outerShdw>
            </a:effectLst>
          </p:spPr>
        </p:pic>
        <p:sp>
          <p:nvSpPr>
            <p:cNvPr id="251" name="Google Shape;251;p4"/>
            <p:cNvSpPr txBox="1"/>
            <p:nvPr/>
          </p:nvSpPr>
          <p:spPr>
            <a:xfrm>
              <a:off x="666999" y="137875"/>
              <a:ext cx="552001" cy="31715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Times New Roman"/>
                <a:buNone/>
              </a:pPr>
              <a:r>
                <a:rPr b="0" i="0" lang="en-US" sz="1000" u="none" cap="none" strike="noStrike">
                  <a:solidFill>
                    <a:srgbClr val="666666"/>
                  </a:solidFill>
                  <a:latin typeface="Times New Roman"/>
                  <a:ea typeface="Times New Roman"/>
                  <a:cs typeface="Times New Roman"/>
                  <a:sym typeface="Times New Roman"/>
                </a:rPr>
                <a:t>Menu</a:t>
              </a:r>
              <a:endParaRPr/>
            </a:p>
          </p:txBody>
        </p:sp>
        <p:cxnSp>
          <p:nvCxnSpPr>
            <p:cNvPr id="252" name="Google Shape;252;p4"/>
            <p:cNvCxnSpPr/>
            <p:nvPr/>
          </p:nvCxnSpPr>
          <p:spPr>
            <a:xfrm flipH="1" rot="10800000">
              <a:off x="103574" y="533464"/>
              <a:ext cx="1613102" cy="1800"/>
            </a:xfrm>
            <a:prstGeom prst="straightConnector1">
              <a:avLst/>
            </a:prstGeom>
            <a:noFill/>
            <a:ln cap="flat" cmpd="sng" w="9525">
              <a:solidFill>
                <a:srgbClr val="FFFFFF"/>
              </a:solidFill>
              <a:prstDash val="solid"/>
              <a:round/>
              <a:headEnd len="sm" w="sm" type="none"/>
              <a:tailEnd len="sm" w="sm" type="none"/>
            </a:ln>
          </p:spPr>
        </p:cxnSp>
        <p:sp>
          <p:nvSpPr>
            <p:cNvPr id="253" name="Google Shape;253;p4"/>
            <p:cNvSpPr/>
            <p:nvPr/>
          </p:nvSpPr>
          <p:spPr>
            <a:xfrm flipH="1">
              <a:off x="337551" y="1083180"/>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
            <p:cNvSpPr txBox="1"/>
            <p:nvPr/>
          </p:nvSpPr>
          <p:spPr>
            <a:xfrm>
              <a:off x="270898" y="989118"/>
              <a:ext cx="285001" cy="2688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sp>
          <p:nvSpPr>
            <p:cNvPr id="255" name="Google Shape;255;p4"/>
            <p:cNvSpPr/>
            <p:nvPr/>
          </p:nvSpPr>
          <p:spPr>
            <a:xfrm flipH="1">
              <a:off x="799176" y="1083180"/>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
            <p:cNvSpPr txBox="1"/>
            <p:nvPr/>
          </p:nvSpPr>
          <p:spPr>
            <a:xfrm>
              <a:off x="732523" y="989118"/>
              <a:ext cx="285001" cy="2688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pic>
          <p:nvPicPr>
            <p:cNvPr descr="Google Shape;276;g8ac9817a83_0_418" id="257" name="Google Shape;257;p4"/>
            <p:cNvPicPr preferRelativeResize="0"/>
            <p:nvPr/>
          </p:nvPicPr>
          <p:blipFill rotWithShape="1">
            <a:blip r:embed="rId5">
              <a:alphaModFix/>
            </a:blip>
            <a:srcRect b="0" l="0" r="0" t="0"/>
            <a:stretch/>
          </p:blipFill>
          <p:spPr>
            <a:xfrm>
              <a:off x="349" y="0"/>
              <a:ext cx="1819501" cy="115551"/>
            </a:xfrm>
            <a:prstGeom prst="rect">
              <a:avLst/>
            </a:prstGeom>
            <a:noFill/>
            <a:ln>
              <a:noFill/>
            </a:ln>
          </p:spPr>
        </p:pic>
      </p:grpSp>
      <p:sp>
        <p:nvSpPr>
          <p:cNvPr id="258" name="Google Shape;258;p4"/>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04/21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262" name="Shape 262"/>
        <p:cNvGrpSpPr/>
        <p:nvPr/>
      </p:nvGrpSpPr>
      <p:grpSpPr>
        <a:xfrm>
          <a:off x="0" y="0"/>
          <a:ext cx="0" cy="0"/>
          <a:chOff x="0" y="0"/>
          <a:chExt cx="0" cy="0"/>
        </a:xfrm>
      </p:grpSpPr>
      <p:grpSp>
        <p:nvGrpSpPr>
          <p:cNvPr id="263" name="Google Shape;263;p5"/>
          <p:cNvGrpSpPr/>
          <p:nvPr/>
        </p:nvGrpSpPr>
        <p:grpSpPr>
          <a:xfrm>
            <a:off x="589935" y="530942"/>
            <a:ext cx="11090701" cy="5928902"/>
            <a:chOff x="0" y="0"/>
            <a:chExt cx="11090700" cy="5928901"/>
          </a:xfrm>
        </p:grpSpPr>
        <p:sp>
          <p:nvSpPr>
            <p:cNvPr id="264" name="Google Shape;264;p5"/>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Malgun Gothic"/>
                <a:buNone/>
              </a:pPr>
              <a:r>
                <a:t/>
              </a:r>
              <a:endParaRPr b="0" i="0" sz="2800" u="none" cap="none" strike="noStrike">
                <a:solidFill>
                  <a:srgbClr val="8C8280"/>
                </a:solidFill>
                <a:latin typeface="Malgun Gothic"/>
                <a:ea typeface="Malgun Gothic"/>
                <a:cs typeface="Malgun Gothic"/>
                <a:sym typeface="Malgun Gothic"/>
              </a:endParaRPr>
            </a:p>
          </p:txBody>
        </p:sp>
        <p:sp>
          <p:nvSpPr>
            <p:cNvPr id="265" name="Google Shape;265;p5"/>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Wireframe-sketch</a:t>
              </a:r>
              <a:endParaRPr/>
            </a:p>
          </p:txBody>
        </p:sp>
      </p:grpSp>
      <p:grpSp>
        <p:nvGrpSpPr>
          <p:cNvPr id="266" name="Google Shape;266;p5"/>
          <p:cNvGrpSpPr/>
          <p:nvPr/>
        </p:nvGrpSpPr>
        <p:grpSpPr>
          <a:xfrm>
            <a:off x="914911" y="132684"/>
            <a:ext cx="180602" cy="757015"/>
            <a:chOff x="0" y="-1"/>
            <a:chExt cx="180600" cy="757013"/>
          </a:xfrm>
        </p:grpSpPr>
        <p:sp>
          <p:nvSpPr>
            <p:cNvPr id="267" name="Google Shape;267;p5"/>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268" name="Google Shape;268;p5"/>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269" name="Google Shape;269;p5"/>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70" name="Google Shape;270;p5"/>
          <p:cNvGrpSpPr/>
          <p:nvPr/>
        </p:nvGrpSpPr>
        <p:grpSpPr>
          <a:xfrm>
            <a:off x="11265412" y="132684"/>
            <a:ext cx="180602" cy="757015"/>
            <a:chOff x="0" y="-1"/>
            <a:chExt cx="180600" cy="757013"/>
          </a:xfrm>
        </p:grpSpPr>
        <p:sp>
          <p:nvSpPr>
            <p:cNvPr id="271" name="Google Shape;271;p5"/>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272" name="Google Shape;272;p5"/>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273" name="Google Shape;273;p5"/>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descr="Google Shape;291;g8ac9817a83_0_435" id="274" name="Google Shape;274;p5"/>
          <p:cNvPicPr preferRelativeResize="0"/>
          <p:nvPr/>
        </p:nvPicPr>
        <p:blipFill rotWithShape="1">
          <a:blip r:embed="rId3">
            <a:alphaModFix/>
          </a:blip>
          <a:srcRect b="0" l="0" r="0" t="0"/>
          <a:stretch/>
        </p:blipFill>
        <p:spPr>
          <a:xfrm>
            <a:off x="960225" y="1066800"/>
            <a:ext cx="4838701" cy="4838700"/>
          </a:xfrm>
          <a:prstGeom prst="rect">
            <a:avLst/>
          </a:prstGeom>
          <a:noFill/>
          <a:ln>
            <a:noFill/>
          </a:ln>
        </p:spPr>
      </p:pic>
      <p:pic>
        <p:nvPicPr>
          <p:cNvPr descr="Google Shape;292;g8ac9817a83_0_435" id="275" name="Google Shape;275;p5"/>
          <p:cNvPicPr preferRelativeResize="0"/>
          <p:nvPr/>
        </p:nvPicPr>
        <p:blipFill rotWithShape="1">
          <a:blip r:embed="rId3">
            <a:alphaModFix/>
          </a:blip>
          <a:srcRect b="0" l="0" r="0" t="0"/>
          <a:stretch/>
        </p:blipFill>
        <p:spPr>
          <a:xfrm>
            <a:off x="3721625" y="1071475"/>
            <a:ext cx="4838701" cy="4838701"/>
          </a:xfrm>
          <a:prstGeom prst="rect">
            <a:avLst/>
          </a:prstGeom>
          <a:noFill/>
          <a:ln>
            <a:noFill/>
          </a:ln>
        </p:spPr>
      </p:pic>
      <p:pic>
        <p:nvPicPr>
          <p:cNvPr descr="Google Shape;293;g8ac9817a83_0_435" id="276" name="Google Shape;276;p5"/>
          <p:cNvPicPr preferRelativeResize="0"/>
          <p:nvPr/>
        </p:nvPicPr>
        <p:blipFill rotWithShape="1">
          <a:blip r:embed="rId3">
            <a:alphaModFix/>
          </a:blip>
          <a:srcRect b="0" l="0" r="0" t="0"/>
          <a:stretch/>
        </p:blipFill>
        <p:spPr>
          <a:xfrm>
            <a:off x="6401918" y="1066800"/>
            <a:ext cx="4838701" cy="4838700"/>
          </a:xfrm>
          <a:prstGeom prst="rect">
            <a:avLst/>
          </a:prstGeom>
          <a:noFill/>
          <a:ln>
            <a:noFill/>
          </a:ln>
        </p:spPr>
      </p:pic>
      <p:grpSp>
        <p:nvGrpSpPr>
          <p:cNvPr id="277" name="Google Shape;277;p5"/>
          <p:cNvGrpSpPr/>
          <p:nvPr/>
        </p:nvGrpSpPr>
        <p:grpSpPr>
          <a:xfrm>
            <a:off x="2475506" y="1839796"/>
            <a:ext cx="1819553" cy="3270928"/>
            <a:chOff x="-1" y="0"/>
            <a:chExt cx="1819551" cy="3270926"/>
          </a:xfrm>
        </p:grpSpPr>
        <p:sp>
          <p:nvSpPr>
            <p:cNvPr id="278" name="Google Shape;278;p5"/>
            <p:cNvSpPr/>
            <p:nvPr/>
          </p:nvSpPr>
          <p:spPr>
            <a:xfrm>
              <a:off x="50" y="16824"/>
              <a:ext cx="1819500" cy="3254102"/>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9" name="Google Shape;279;p5"/>
            <p:cNvCxnSpPr/>
            <p:nvPr/>
          </p:nvCxnSpPr>
          <p:spPr>
            <a:xfrm flipH="1" rot="10800000">
              <a:off x="92675" y="1787075"/>
              <a:ext cx="1613101" cy="1801"/>
            </a:xfrm>
            <a:prstGeom prst="straightConnector1">
              <a:avLst/>
            </a:prstGeom>
            <a:noFill/>
            <a:ln cap="flat" cmpd="sng" w="9525">
              <a:solidFill>
                <a:srgbClr val="FFFFFF"/>
              </a:solidFill>
              <a:prstDash val="solid"/>
              <a:round/>
              <a:headEnd len="sm" w="sm" type="none"/>
              <a:tailEnd len="sm" w="sm" type="none"/>
            </a:ln>
          </p:spPr>
        </p:cxnSp>
        <p:grpSp>
          <p:nvGrpSpPr>
            <p:cNvPr id="280" name="Google Shape;280;p5"/>
            <p:cNvGrpSpPr/>
            <p:nvPr/>
          </p:nvGrpSpPr>
          <p:grpSpPr>
            <a:xfrm>
              <a:off x="958818" y="2709929"/>
              <a:ext cx="376024" cy="271752"/>
              <a:chOff x="0" y="0"/>
              <a:chExt cx="376023" cy="271750"/>
            </a:xfrm>
          </p:grpSpPr>
          <p:sp>
            <p:nvSpPr>
              <p:cNvPr id="281" name="Google Shape;281;p5"/>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82" name="Google Shape;282;p5"/>
              <p:cNvSpPr txBox="1"/>
              <p:nvPr/>
            </p:nvSpPr>
            <p:spPr>
              <a:xfrm>
                <a:off x="17908" y="0"/>
                <a:ext cx="340179" cy="271750"/>
              </a:xfrm>
              <a:prstGeom prst="rect">
                <a:avLst/>
              </a:prstGeom>
              <a:noFill/>
              <a:ln>
                <a:noFill/>
              </a:ln>
              <a:effectLst>
                <a:outerShdw blurRad="63500" rotWithShape="0" dir="5400000" dist="19050">
                  <a:srgbClr val="DD7E6B">
                    <a:alpha val="48627"/>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결제</a:t>
                </a:r>
                <a:endParaRPr/>
              </a:p>
            </p:txBody>
          </p:sp>
        </p:grpSp>
        <p:sp>
          <p:nvSpPr>
            <p:cNvPr id="283" name="Google Shape;283;p5"/>
            <p:cNvSpPr/>
            <p:nvPr/>
          </p:nvSpPr>
          <p:spPr>
            <a:xfrm>
              <a:off x="263595" y="736038"/>
              <a:ext cx="329101" cy="323101"/>
            </a:xfrm>
            <a:prstGeom prst="roundRect">
              <a:avLst>
                <a:gd fmla="val 16667" name="adj"/>
              </a:avLst>
            </a:prstGeom>
            <a:solidFill>
              <a:srgbClr val="F3F3F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307;g8ac9817a83_0_435" id="284" name="Google Shape;284;p5"/>
            <p:cNvPicPr preferRelativeResize="0"/>
            <p:nvPr/>
          </p:nvPicPr>
          <p:blipFill rotWithShape="1">
            <a:blip r:embed="rId4">
              <a:alphaModFix amt="40000"/>
            </a:blip>
            <a:srcRect b="0" l="0" r="0" t="0"/>
            <a:stretch/>
          </p:blipFill>
          <p:spPr>
            <a:xfrm>
              <a:off x="112351" y="148150"/>
              <a:ext cx="285001" cy="285001"/>
            </a:xfrm>
            <a:prstGeom prst="rect">
              <a:avLst/>
            </a:prstGeom>
            <a:noFill/>
            <a:ln>
              <a:noFill/>
            </a:ln>
            <a:effectLst>
              <a:outerShdw blurRad="63500" rotWithShape="0" dir="5400000" dist="19050">
                <a:srgbClr val="FFFFFF">
                  <a:alpha val="34509"/>
                </a:srgbClr>
              </a:outerShdw>
            </a:effectLst>
          </p:spPr>
        </p:pic>
        <p:sp>
          <p:nvSpPr>
            <p:cNvPr id="285" name="Google Shape;285;p5"/>
            <p:cNvSpPr txBox="1"/>
            <p:nvPr/>
          </p:nvSpPr>
          <p:spPr>
            <a:xfrm>
              <a:off x="667049" y="123100"/>
              <a:ext cx="552001" cy="31715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Times New Roman"/>
                <a:buNone/>
              </a:pPr>
              <a:r>
                <a:rPr b="0" i="0" lang="en-US" sz="1000" u="none" cap="none" strike="noStrike">
                  <a:solidFill>
                    <a:srgbClr val="666666"/>
                  </a:solidFill>
                  <a:latin typeface="Times New Roman"/>
                  <a:ea typeface="Times New Roman"/>
                  <a:cs typeface="Times New Roman"/>
                  <a:sym typeface="Times New Roman"/>
                </a:rPr>
                <a:t>Order</a:t>
              </a:r>
              <a:endParaRPr/>
            </a:p>
          </p:txBody>
        </p:sp>
        <p:sp>
          <p:nvSpPr>
            <p:cNvPr id="286" name="Google Shape;286;p5"/>
            <p:cNvSpPr txBox="1"/>
            <p:nvPr/>
          </p:nvSpPr>
          <p:spPr>
            <a:xfrm>
              <a:off x="634349" y="645563"/>
              <a:ext cx="1055101" cy="48120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수량 : 1개 (150g)</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토핑 : 씨리얼 + 견과류</a:t>
              </a:r>
              <a:endParaRPr/>
            </a:p>
          </p:txBody>
        </p:sp>
        <p:sp>
          <p:nvSpPr>
            <p:cNvPr id="287" name="Google Shape;287;p5"/>
            <p:cNvSpPr/>
            <p:nvPr/>
          </p:nvSpPr>
          <p:spPr>
            <a:xfrm>
              <a:off x="263595" y="1208000"/>
              <a:ext cx="329101" cy="323101"/>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
            <p:cNvSpPr txBox="1"/>
            <p:nvPr/>
          </p:nvSpPr>
          <p:spPr>
            <a:xfrm>
              <a:off x="634349" y="1117525"/>
              <a:ext cx="1055101" cy="48120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[레몬 아이스크림]</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수량 : 1개 (150g)</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토핑 : 오레오후레이크</a:t>
              </a:r>
              <a:endParaRPr/>
            </a:p>
          </p:txBody>
        </p:sp>
        <p:cxnSp>
          <p:nvCxnSpPr>
            <p:cNvPr id="289" name="Google Shape;289;p5"/>
            <p:cNvCxnSpPr/>
            <p:nvPr/>
          </p:nvCxnSpPr>
          <p:spPr>
            <a:xfrm flipH="1" rot="10800000">
              <a:off x="92675" y="518688"/>
              <a:ext cx="1613101" cy="1801"/>
            </a:xfrm>
            <a:prstGeom prst="straightConnector1">
              <a:avLst/>
            </a:prstGeom>
            <a:noFill/>
            <a:ln cap="flat" cmpd="sng" w="9525">
              <a:solidFill>
                <a:srgbClr val="FFFFFF"/>
              </a:solidFill>
              <a:prstDash val="solid"/>
              <a:round/>
              <a:headEnd len="sm" w="sm" type="none"/>
              <a:tailEnd len="sm" w="sm" type="none"/>
            </a:ln>
          </p:spPr>
        </p:cxnSp>
        <p:grpSp>
          <p:nvGrpSpPr>
            <p:cNvPr id="290" name="Google Shape;290;p5"/>
            <p:cNvGrpSpPr/>
            <p:nvPr/>
          </p:nvGrpSpPr>
          <p:grpSpPr>
            <a:xfrm>
              <a:off x="484756" y="2709929"/>
              <a:ext cx="376024" cy="271752"/>
              <a:chOff x="0" y="0"/>
              <a:chExt cx="376023" cy="271750"/>
            </a:xfrm>
          </p:grpSpPr>
          <p:sp>
            <p:nvSpPr>
              <p:cNvPr id="291" name="Google Shape;291;p5"/>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2" name="Google Shape;292;p5"/>
              <p:cNvSpPr txBox="1"/>
              <p:nvPr/>
            </p:nvSpPr>
            <p:spPr>
              <a:xfrm>
                <a:off x="17908" y="0"/>
                <a:ext cx="340179" cy="271750"/>
              </a:xfrm>
              <a:prstGeom prst="rect">
                <a:avLst/>
              </a:prstGeom>
              <a:noFill/>
              <a:ln>
                <a:noFill/>
              </a:ln>
              <a:effectLst>
                <a:outerShdw blurRad="63500" rotWithShape="0" dir="5400000" dist="19050">
                  <a:srgbClr val="DD7E6B">
                    <a:alpha val="48627"/>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취소</a:t>
                </a:r>
                <a:endParaRPr/>
              </a:p>
            </p:txBody>
          </p:sp>
        </p:grpSp>
        <p:sp>
          <p:nvSpPr>
            <p:cNvPr id="293" name="Google Shape;293;p5"/>
            <p:cNvSpPr/>
            <p:nvPr/>
          </p:nvSpPr>
          <p:spPr>
            <a:xfrm flipH="1">
              <a:off x="112751" y="1302056"/>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
            <p:cNvSpPr txBox="1"/>
            <p:nvPr/>
          </p:nvSpPr>
          <p:spPr>
            <a:xfrm>
              <a:off x="46098" y="1207994"/>
              <a:ext cx="285001" cy="2688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sp>
          <p:nvSpPr>
            <p:cNvPr id="295" name="Google Shape;295;p5"/>
            <p:cNvSpPr/>
            <p:nvPr/>
          </p:nvSpPr>
          <p:spPr>
            <a:xfrm flipH="1">
              <a:off x="112751" y="845518"/>
              <a:ext cx="95101" cy="954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
            <p:cNvSpPr txBox="1"/>
            <p:nvPr/>
          </p:nvSpPr>
          <p:spPr>
            <a:xfrm>
              <a:off x="46098" y="751456"/>
              <a:ext cx="285001" cy="2688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pic>
          <p:nvPicPr>
            <p:cNvPr descr="Google Shape;320;g8ac9817a83_0_435" id="297" name="Google Shape;297;p5"/>
            <p:cNvPicPr preferRelativeResize="0"/>
            <p:nvPr/>
          </p:nvPicPr>
          <p:blipFill rotWithShape="1">
            <a:blip r:embed="rId5">
              <a:alphaModFix/>
            </a:blip>
            <a:srcRect b="0" l="0" r="0" t="0"/>
            <a:stretch/>
          </p:blipFill>
          <p:spPr>
            <a:xfrm>
              <a:off x="-1" y="0"/>
              <a:ext cx="1819501" cy="115551"/>
            </a:xfrm>
            <a:prstGeom prst="rect">
              <a:avLst/>
            </a:prstGeom>
            <a:noFill/>
            <a:ln>
              <a:noFill/>
            </a:ln>
          </p:spPr>
        </p:pic>
      </p:grpSp>
      <p:grpSp>
        <p:nvGrpSpPr>
          <p:cNvPr id="298" name="Google Shape;298;p5"/>
          <p:cNvGrpSpPr/>
          <p:nvPr/>
        </p:nvGrpSpPr>
        <p:grpSpPr>
          <a:xfrm>
            <a:off x="5236439" y="1842479"/>
            <a:ext cx="1819853" cy="3285703"/>
            <a:chOff x="-1" y="0"/>
            <a:chExt cx="1819851" cy="3285700"/>
          </a:xfrm>
        </p:grpSpPr>
        <p:sp>
          <p:nvSpPr>
            <p:cNvPr id="299" name="Google Shape;299;p5"/>
            <p:cNvSpPr/>
            <p:nvPr/>
          </p:nvSpPr>
          <p:spPr>
            <a:xfrm>
              <a:off x="-1" y="31599"/>
              <a:ext cx="1819501" cy="3254101"/>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0" name="Google Shape;300;p5"/>
            <p:cNvCxnSpPr/>
            <p:nvPr/>
          </p:nvCxnSpPr>
          <p:spPr>
            <a:xfrm flipH="1" rot="10800000">
              <a:off x="92624" y="2411450"/>
              <a:ext cx="1613102" cy="1800"/>
            </a:xfrm>
            <a:prstGeom prst="straightConnector1">
              <a:avLst/>
            </a:prstGeom>
            <a:noFill/>
            <a:ln cap="flat" cmpd="sng" w="9525">
              <a:solidFill>
                <a:srgbClr val="FFFFFF"/>
              </a:solidFill>
              <a:prstDash val="solid"/>
              <a:round/>
              <a:headEnd len="sm" w="sm" type="none"/>
              <a:tailEnd len="sm" w="sm" type="none"/>
            </a:ln>
          </p:spPr>
        </p:cxnSp>
        <p:grpSp>
          <p:nvGrpSpPr>
            <p:cNvPr id="301" name="Google Shape;301;p5"/>
            <p:cNvGrpSpPr/>
            <p:nvPr/>
          </p:nvGrpSpPr>
          <p:grpSpPr>
            <a:xfrm>
              <a:off x="722117" y="2630628"/>
              <a:ext cx="376024" cy="271752"/>
              <a:chOff x="0" y="0"/>
              <a:chExt cx="376023" cy="271750"/>
            </a:xfrm>
          </p:grpSpPr>
          <p:sp>
            <p:nvSpPr>
              <p:cNvPr id="302" name="Google Shape;302;p5"/>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03" name="Google Shape;303;p5"/>
              <p:cNvSpPr txBox="1"/>
              <p:nvPr/>
            </p:nvSpPr>
            <p:spPr>
              <a:xfrm>
                <a:off x="17908" y="0"/>
                <a:ext cx="340179" cy="271750"/>
              </a:xfrm>
              <a:prstGeom prst="rect">
                <a:avLst/>
              </a:prstGeom>
              <a:noFill/>
              <a:ln>
                <a:noFill/>
              </a:ln>
              <a:effectLst>
                <a:outerShdw blurRad="63500" rotWithShape="0" dir="5400000" dist="19050">
                  <a:srgbClr val="DD7E6B">
                    <a:alpha val="48627"/>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다음</a:t>
                </a:r>
                <a:endParaRPr/>
              </a:p>
            </p:txBody>
          </p:sp>
        </p:grpSp>
        <p:sp>
          <p:nvSpPr>
            <p:cNvPr id="304" name="Google Shape;304;p5"/>
            <p:cNvSpPr/>
            <p:nvPr/>
          </p:nvSpPr>
          <p:spPr>
            <a:xfrm>
              <a:off x="220049" y="1154399"/>
              <a:ext cx="598501" cy="432001"/>
            </a:xfrm>
            <a:prstGeom prst="roundRect">
              <a:avLst>
                <a:gd fmla="val 16667" name="adj"/>
              </a:avLst>
            </a:prstGeom>
            <a:solidFill>
              <a:srgbClr val="FFFFFF"/>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328;g8ac9817a83_0_435" id="305" name="Google Shape;305;p5"/>
            <p:cNvPicPr preferRelativeResize="0"/>
            <p:nvPr/>
          </p:nvPicPr>
          <p:blipFill rotWithShape="1">
            <a:blip r:embed="rId4">
              <a:alphaModFix amt="40000"/>
            </a:blip>
            <a:srcRect b="0" l="0" r="0" t="0"/>
            <a:stretch/>
          </p:blipFill>
          <p:spPr>
            <a:xfrm>
              <a:off x="112301" y="162925"/>
              <a:ext cx="285001" cy="285001"/>
            </a:xfrm>
            <a:prstGeom prst="rect">
              <a:avLst/>
            </a:prstGeom>
            <a:noFill/>
            <a:ln>
              <a:noFill/>
            </a:ln>
            <a:effectLst>
              <a:outerShdw blurRad="63500" rotWithShape="0" dir="5400000" dist="19050">
                <a:srgbClr val="FFFFFF">
                  <a:alpha val="34509"/>
                </a:srgbClr>
              </a:outerShdw>
            </a:effectLst>
          </p:spPr>
        </p:pic>
        <p:sp>
          <p:nvSpPr>
            <p:cNvPr id="306" name="Google Shape;306;p5"/>
            <p:cNvSpPr txBox="1"/>
            <p:nvPr/>
          </p:nvSpPr>
          <p:spPr>
            <a:xfrm>
              <a:off x="595599" y="137875"/>
              <a:ext cx="739801" cy="31715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Times New Roman"/>
                <a:buNone/>
              </a:pPr>
              <a:r>
                <a:rPr b="0" i="0" lang="en-US" sz="1000" u="none" cap="none" strike="noStrike">
                  <a:solidFill>
                    <a:srgbClr val="666666"/>
                  </a:solidFill>
                  <a:latin typeface="Times New Roman"/>
                  <a:ea typeface="Times New Roman"/>
                  <a:cs typeface="Times New Roman"/>
                  <a:sym typeface="Times New Roman"/>
                </a:rPr>
                <a:t>Payment</a:t>
              </a:r>
              <a:endParaRPr/>
            </a:p>
          </p:txBody>
        </p:sp>
        <p:cxnSp>
          <p:nvCxnSpPr>
            <p:cNvPr id="307" name="Google Shape;307;p5"/>
            <p:cNvCxnSpPr/>
            <p:nvPr/>
          </p:nvCxnSpPr>
          <p:spPr>
            <a:xfrm flipH="1" rot="10800000">
              <a:off x="103574" y="533464"/>
              <a:ext cx="1613102" cy="1800"/>
            </a:xfrm>
            <a:prstGeom prst="straightConnector1">
              <a:avLst/>
            </a:prstGeom>
            <a:noFill/>
            <a:ln cap="flat" cmpd="sng" w="9525">
              <a:solidFill>
                <a:srgbClr val="FFFFFF"/>
              </a:solidFill>
              <a:prstDash val="solid"/>
              <a:round/>
              <a:headEnd len="sm" w="sm" type="none"/>
              <a:tailEnd len="sm" w="sm" type="none"/>
            </a:ln>
          </p:spPr>
        </p:cxnSp>
        <p:sp>
          <p:nvSpPr>
            <p:cNvPr id="308" name="Google Shape;308;p5"/>
            <p:cNvSpPr/>
            <p:nvPr/>
          </p:nvSpPr>
          <p:spPr>
            <a:xfrm flipH="1">
              <a:off x="452611" y="1664848"/>
              <a:ext cx="127201" cy="1275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332;g8ac9817a83_0_435" id="309" name="Google Shape;309;p5"/>
            <p:cNvPicPr preferRelativeResize="0"/>
            <p:nvPr/>
          </p:nvPicPr>
          <p:blipFill rotWithShape="1">
            <a:blip r:embed="rId5">
              <a:alphaModFix/>
            </a:blip>
            <a:srcRect b="0" l="0" r="0" t="0"/>
            <a:stretch/>
          </p:blipFill>
          <p:spPr>
            <a:xfrm>
              <a:off x="349" y="0"/>
              <a:ext cx="1819501" cy="115551"/>
            </a:xfrm>
            <a:prstGeom prst="rect">
              <a:avLst/>
            </a:prstGeom>
            <a:noFill/>
            <a:ln>
              <a:noFill/>
            </a:ln>
          </p:spPr>
        </p:pic>
        <p:sp>
          <p:nvSpPr>
            <p:cNvPr id="310" name="Google Shape;310;p5"/>
            <p:cNvSpPr/>
            <p:nvPr/>
          </p:nvSpPr>
          <p:spPr>
            <a:xfrm flipH="1">
              <a:off x="1224261" y="1664848"/>
              <a:ext cx="127201" cy="127501"/>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
            <p:cNvSpPr txBox="1"/>
            <p:nvPr/>
          </p:nvSpPr>
          <p:spPr>
            <a:xfrm>
              <a:off x="397949" y="1586099"/>
              <a:ext cx="242701" cy="26884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D9EEB"/>
                </a:buClr>
                <a:buSzPts val="700"/>
                <a:buFont typeface="Arial"/>
                <a:buNone/>
              </a:pPr>
              <a:r>
                <a:rPr b="0" i="0" lang="en-US" sz="700" u="none" cap="none" strike="noStrike">
                  <a:solidFill>
                    <a:srgbClr val="6D9EEB"/>
                  </a:solidFill>
                  <a:latin typeface="Arial"/>
                  <a:ea typeface="Arial"/>
                  <a:cs typeface="Arial"/>
                  <a:sym typeface="Arial"/>
                </a:rPr>
                <a:t>v</a:t>
              </a:r>
              <a:endParaRPr/>
            </a:p>
          </p:txBody>
        </p:sp>
        <p:sp>
          <p:nvSpPr>
            <p:cNvPr id="312" name="Google Shape;312;p5"/>
            <p:cNvSpPr txBox="1"/>
            <p:nvPr/>
          </p:nvSpPr>
          <p:spPr>
            <a:xfrm>
              <a:off x="226450" y="1213674"/>
              <a:ext cx="879900" cy="2971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카드결제</a:t>
              </a:r>
              <a:endParaRPr/>
            </a:p>
          </p:txBody>
        </p:sp>
        <p:sp>
          <p:nvSpPr>
            <p:cNvPr id="313" name="Google Shape;313;p5"/>
            <p:cNvSpPr/>
            <p:nvPr/>
          </p:nvSpPr>
          <p:spPr>
            <a:xfrm>
              <a:off x="988599" y="1157074"/>
              <a:ext cx="598501" cy="432001"/>
            </a:xfrm>
            <a:prstGeom prst="roundRect">
              <a:avLst>
                <a:gd fmla="val 16667" name="adj"/>
              </a:avLst>
            </a:prstGeom>
            <a:solidFill>
              <a:srgbClr val="FFFFFF"/>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
            <p:cNvSpPr txBox="1"/>
            <p:nvPr/>
          </p:nvSpPr>
          <p:spPr>
            <a:xfrm>
              <a:off x="847900" y="1213674"/>
              <a:ext cx="879900" cy="293828"/>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PAYCO</a:t>
              </a:r>
              <a:endParaRPr/>
            </a:p>
          </p:txBody>
        </p:sp>
      </p:grpSp>
      <p:grpSp>
        <p:nvGrpSpPr>
          <p:cNvPr id="315" name="Google Shape;315;p5"/>
          <p:cNvGrpSpPr/>
          <p:nvPr/>
        </p:nvGrpSpPr>
        <p:grpSpPr>
          <a:xfrm>
            <a:off x="7915763" y="1829725"/>
            <a:ext cx="1819553" cy="3270928"/>
            <a:chOff x="-1" y="0"/>
            <a:chExt cx="1819551" cy="3270926"/>
          </a:xfrm>
        </p:grpSpPr>
        <p:sp>
          <p:nvSpPr>
            <p:cNvPr id="316" name="Google Shape;316;p5"/>
            <p:cNvSpPr/>
            <p:nvPr/>
          </p:nvSpPr>
          <p:spPr>
            <a:xfrm>
              <a:off x="50" y="16824"/>
              <a:ext cx="1819500" cy="3254102"/>
            </a:xfrm>
            <a:prstGeom prst="rect">
              <a:avLst/>
            </a:prstGeom>
            <a:solidFill>
              <a:srgbClr val="F4CCC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7" name="Google Shape;317;p5"/>
            <p:cNvCxnSpPr/>
            <p:nvPr/>
          </p:nvCxnSpPr>
          <p:spPr>
            <a:xfrm flipH="1" rot="10800000">
              <a:off x="92675" y="2614050"/>
              <a:ext cx="1613101" cy="1801"/>
            </a:xfrm>
            <a:prstGeom prst="straightConnector1">
              <a:avLst/>
            </a:prstGeom>
            <a:noFill/>
            <a:ln cap="flat" cmpd="sng" w="9525">
              <a:solidFill>
                <a:srgbClr val="FFFFFF"/>
              </a:solidFill>
              <a:prstDash val="solid"/>
              <a:round/>
              <a:headEnd len="sm" w="sm" type="none"/>
              <a:tailEnd len="sm" w="sm" type="none"/>
            </a:ln>
          </p:spPr>
        </p:cxnSp>
        <p:grpSp>
          <p:nvGrpSpPr>
            <p:cNvPr id="318" name="Google Shape;318;p5"/>
            <p:cNvGrpSpPr/>
            <p:nvPr/>
          </p:nvGrpSpPr>
          <p:grpSpPr>
            <a:xfrm>
              <a:off x="730217" y="2709929"/>
              <a:ext cx="376024" cy="271752"/>
              <a:chOff x="0" y="0"/>
              <a:chExt cx="376023" cy="271750"/>
            </a:xfrm>
          </p:grpSpPr>
          <p:sp>
            <p:nvSpPr>
              <p:cNvPr id="319" name="Google Shape;319;p5"/>
              <p:cNvSpPr/>
              <p:nvPr/>
            </p:nvSpPr>
            <p:spPr>
              <a:xfrm>
                <a:off x="0" y="59594"/>
                <a:ext cx="376023" cy="157924"/>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20" name="Google Shape;320;p5"/>
              <p:cNvSpPr txBox="1"/>
              <p:nvPr/>
            </p:nvSpPr>
            <p:spPr>
              <a:xfrm>
                <a:off x="17908" y="0"/>
                <a:ext cx="340179" cy="271750"/>
              </a:xfrm>
              <a:prstGeom prst="rect">
                <a:avLst/>
              </a:prstGeom>
              <a:noFill/>
              <a:ln>
                <a:noFill/>
              </a:ln>
              <a:effectLst>
                <a:outerShdw blurRad="63500" rotWithShape="0" dir="5400000" dist="19050">
                  <a:srgbClr val="DD7E6B">
                    <a:alpha val="48627"/>
                  </a:srgbClr>
                </a:outerShdw>
              </a:effectLst>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1" i="0" lang="en-US" sz="600" u="none" cap="none" strike="noStrike">
                    <a:solidFill>
                      <a:srgbClr val="434343"/>
                    </a:solidFill>
                    <a:latin typeface="Arial"/>
                    <a:ea typeface="Arial"/>
                    <a:cs typeface="Arial"/>
                    <a:sym typeface="Arial"/>
                  </a:rPr>
                  <a:t>확인</a:t>
                </a:r>
                <a:endParaRPr/>
              </a:p>
            </p:txBody>
          </p:sp>
        </p:grpSp>
        <p:sp>
          <p:nvSpPr>
            <p:cNvPr id="321" name="Google Shape;321;p5"/>
            <p:cNvSpPr/>
            <p:nvPr/>
          </p:nvSpPr>
          <p:spPr>
            <a:xfrm>
              <a:off x="263595" y="1662988"/>
              <a:ext cx="329101" cy="323101"/>
            </a:xfrm>
            <a:prstGeom prst="roundRect">
              <a:avLst>
                <a:gd fmla="val 16667" name="adj"/>
              </a:avLst>
            </a:prstGeom>
            <a:solidFill>
              <a:srgbClr val="F3F3F3"/>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350;g8ac9817a83_0_435" id="322" name="Google Shape;322;p5"/>
            <p:cNvPicPr preferRelativeResize="0"/>
            <p:nvPr/>
          </p:nvPicPr>
          <p:blipFill rotWithShape="1">
            <a:blip r:embed="rId4">
              <a:alphaModFix amt="40000"/>
            </a:blip>
            <a:srcRect b="0" l="0" r="0" t="0"/>
            <a:stretch/>
          </p:blipFill>
          <p:spPr>
            <a:xfrm>
              <a:off x="112351" y="148150"/>
              <a:ext cx="285001" cy="285001"/>
            </a:xfrm>
            <a:prstGeom prst="rect">
              <a:avLst/>
            </a:prstGeom>
            <a:noFill/>
            <a:ln>
              <a:noFill/>
            </a:ln>
            <a:effectLst>
              <a:outerShdw blurRad="63500" rotWithShape="0" dir="5400000" dist="19050">
                <a:srgbClr val="FFFFFF">
                  <a:alpha val="34509"/>
                </a:srgbClr>
              </a:outerShdw>
            </a:effectLst>
          </p:spPr>
        </p:pic>
        <p:sp>
          <p:nvSpPr>
            <p:cNvPr id="323" name="Google Shape;323;p5"/>
            <p:cNvSpPr txBox="1"/>
            <p:nvPr/>
          </p:nvSpPr>
          <p:spPr>
            <a:xfrm>
              <a:off x="667049" y="123100"/>
              <a:ext cx="552001" cy="31715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000"/>
                <a:buFont typeface="Times New Roman"/>
                <a:buNone/>
              </a:pPr>
              <a:r>
                <a:rPr b="0" i="0" lang="en-US" sz="1000" u="none" cap="none" strike="noStrike">
                  <a:solidFill>
                    <a:srgbClr val="666666"/>
                  </a:solidFill>
                  <a:latin typeface="Times New Roman"/>
                  <a:ea typeface="Times New Roman"/>
                  <a:cs typeface="Times New Roman"/>
                  <a:sym typeface="Times New Roman"/>
                </a:rPr>
                <a:t>Order </a:t>
              </a:r>
              <a:endParaRPr/>
            </a:p>
          </p:txBody>
        </p:sp>
        <p:sp>
          <p:nvSpPr>
            <p:cNvPr id="324" name="Google Shape;324;p5"/>
            <p:cNvSpPr txBox="1"/>
            <p:nvPr/>
          </p:nvSpPr>
          <p:spPr>
            <a:xfrm>
              <a:off x="634349" y="1572513"/>
              <a:ext cx="1055101" cy="48120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수량 : 1개 (150g)</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토핑 : 씨리얼 + 견과류</a:t>
              </a:r>
              <a:endParaRPr/>
            </a:p>
          </p:txBody>
        </p:sp>
        <p:sp>
          <p:nvSpPr>
            <p:cNvPr id="325" name="Google Shape;325;p5"/>
            <p:cNvSpPr/>
            <p:nvPr/>
          </p:nvSpPr>
          <p:spPr>
            <a:xfrm>
              <a:off x="263595" y="2134950"/>
              <a:ext cx="329101" cy="323101"/>
            </a:xfrm>
            <a:prstGeom prst="roundRect">
              <a:avLst>
                <a:gd fmla="val 16667" name="adj"/>
              </a:avLst>
            </a:prstGeom>
            <a:solidFill>
              <a:srgbClr val="FFF2CC"/>
            </a:solidFill>
            <a:ln>
              <a:noFill/>
            </a:ln>
            <a:effectLst>
              <a:outerShdw blurRad="63500" rotWithShape="0" dir="5400000" dist="19050">
                <a:srgbClr val="DD7E6B">
                  <a:alpha val="48627"/>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
            <p:cNvSpPr txBox="1"/>
            <p:nvPr/>
          </p:nvSpPr>
          <p:spPr>
            <a:xfrm>
              <a:off x="634349" y="2044475"/>
              <a:ext cx="1055101" cy="48120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[레몬 아이스크림]</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수량 : 1개 (150g)</a:t>
              </a:r>
              <a:endParaRPr/>
            </a:p>
            <a:p>
              <a:pPr indent="0" lvl="0" marL="0" marR="0" rtl="0" algn="l">
                <a:lnSpc>
                  <a:spcPct val="115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토핑 : 오레오후레이크</a:t>
              </a:r>
              <a:endParaRPr/>
            </a:p>
          </p:txBody>
        </p:sp>
        <p:cxnSp>
          <p:nvCxnSpPr>
            <p:cNvPr id="327" name="Google Shape;327;p5"/>
            <p:cNvCxnSpPr/>
            <p:nvPr/>
          </p:nvCxnSpPr>
          <p:spPr>
            <a:xfrm flipH="1" rot="10800000">
              <a:off x="92675" y="518688"/>
              <a:ext cx="1613101" cy="1801"/>
            </a:xfrm>
            <a:prstGeom prst="straightConnector1">
              <a:avLst/>
            </a:prstGeom>
            <a:noFill/>
            <a:ln cap="flat" cmpd="sng" w="9525">
              <a:solidFill>
                <a:srgbClr val="FFFFFF"/>
              </a:solidFill>
              <a:prstDash val="solid"/>
              <a:round/>
              <a:headEnd len="sm" w="sm" type="none"/>
              <a:tailEnd len="sm" w="sm" type="none"/>
            </a:ln>
          </p:spPr>
        </p:cxnSp>
        <p:pic>
          <p:nvPicPr>
            <p:cNvPr descr="Google Shape;356;g8ac9817a83_0_435" id="328" name="Google Shape;328;p5"/>
            <p:cNvPicPr preferRelativeResize="0"/>
            <p:nvPr/>
          </p:nvPicPr>
          <p:blipFill rotWithShape="1">
            <a:blip r:embed="rId5">
              <a:alphaModFix/>
            </a:blip>
            <a:srcRect b="0" l="0" r="0" t="0"/>
            <a:stretch/>
          </p:blipFill>
          <p:spPr>
            <a:xfrm>
              <a:off x="-1" y="0"/>
              <a:ext cx="1819501" cy="115551"/>
            </a:xfrm>
            <a:prstGeom prst="rect">
              <a:avLst/>
            </a:prstGeom>
            <a:noFill/>
            <a:ln>
              <a:noFill/>
            </a:ln>
          </p:spPr>
        </p:pic>
        <p:sp>
          <p:nvSpPr>
            <p:cNvPr id="329" name="Google Shape;329;p5"/>
            <p:cNvSpPr txBox="1"/>
            <p:nvPr/>
          </p:nvSpPr>
          <p:spPr>
            <a:xfrm>
              <a:off x="92675" y="575688"/>
              <a:ext cx="1613100" cy="1003129"/>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주문번호                                          NO.44</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총 결제금액                                  9,800 원</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결제수단                                      카드결제</a:t>
              </a:r>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434343"/>
                </a:buClr>
                <a:buSzPts val="600"/>
                <a:buFont typeface="Arial"/>
                <a:buNone/>
              </a:pPr>
              <a:r>
                <a:rPr b="0" i="0" lang="en-US" sz="600" u="none" cap="none" strike="noStrike">
                  <a:solidFill>
                    <a:srgbClr val="434343"/>
                  </a:solidFill>
                  <a:latin typeface="Arial"/>
                  <a:ea typeface="Arial"/>
                  <a:cs typeface="Arial"/>
                  <a:sym typeface="Arial"/>
                </a:rPr>
                <a:t>[ 주문내역 ]</a:t>
              </a:r>
              <a:endParaRPr/>
            </a:p>
          </p:txBody>
        </p:sp>
        <p:cxnSp>
          <p:nvCxnSpPr>
            <p:cNvPr id="330" name="Google Shape;330;p5"/>
            <p:cNvCxnSpPr/>
            <p:nvPr/>
          </p:nvCxnSpPr>
          <p:spPr>
            <a:xfrm flipH="1" rot="10800000">
              <a:off x="136500" y="1314925"/>
              <a:ext cx="1613101" cy="1801"/>
            </a:xfrm>
            <a:prstGeom prst="straightConnector1">
              <a:avLst/>
            </a:prstGeom>
            <a:noFill/>
            <a:ln cap="flat" cmpd="sng" w="9525">
              <a:solidFill>
                <a:srgbClr val="FFFFFF"/>
              </a:solidFill>
              <a:prstDash val="dash"/>
              <a:round/>
              <a:headEnd len="sm" w="sm" type="none"/>
              <a:tailEnd len="sm" w="sm" type="none"/>
            </a:ln>
          </p:spPr>
        </p:cxnSp>
      </p:grpSp>
      <p:sp>
        <p:nvSpPr>
          <p:cNvPr id="331" name="Google Shape;331;p5"/>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05/21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335" name="Shape 335"/>
        <p:cNvGrpSpPr/>
        <p:nvPr/>
      </p:nvGrpSpPr>
      <p:grpSpPr>
        <a:xfrm>
          <a:off x="0" y="0"/>
          <a:ext cx="0" cy="0"/>
          <a:chOff x="0" y="0"/>
          <a:chExt cx="0" cy="0"/>
        </a:xfrm>
      </p:grpSpPr>
      <p:grpSp>
        <p:nvGrpSpPr>
          <p:cNvPr id="336" name="Google Shape;336;p6"/>
          <p:cNvGrpSpPr/>
          <p:nvPr/>
        </p:nvGrpSpPr>
        <p:grpSpPr>
          <a:xfrm>
            <a:off x="589935" y="530942"/>
            <a:ext cx="11090701" cy="5928902"/>
            <a:chOff x="0" y="0"/>
            <a:chExt cx="11090700" cy="5928901"/>
          </a:xfrm>
        </p:grpSpPr>
        <p:sp>
          <p:nvSpPr>
            <p:cNvPr id="337" name="Google Shape;337;p6"/>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5294"/>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338" name="Google Shape;338;p6"/>
            <p:cNvSpPr txBox="1"/>
            <p:nvPr/>
          </p:nvSpPr>
          <p:spPr>
            <a:xfrm>
              <a:off x="107405" y="61680"/>
              <a:ext cx="10875890" cy="12954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Design System</a:t>
              </a: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8C8280"/>
                </a:solidFill>
                <a:latin typeface="Times New Roman"/>
                <a:ea typeface="Times New Roman"/>
                <a:cs typeface="Times New Roman"/>
                <a:sym typeface="Times New Roman"/>
              </a:endParaRPr>
            </a:p>
          </p:txBody>
        </p:sp>
      </p:grpSp>
      <p:sp>
        <p:nvSpPr>
          <p:cNvPr id="339" name="Google Shape;339;p6"/>
          <p:cNvSpPr/>
          <p:nvPr/>
        </p:nvSpPr>
        <p:spPr>
          <a:xfrm>
            <a:off x="1620275" y="1272274"/>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40" name="Google Shape;340;p6"/>
          <p:cNvGrpSpPr/>
          <p:nvPr/>
        </p:nvGrpSpPr>
        <p:grpSpPr>
          <a:xfrm>
            <a:off x="914911" y="132684"/>
            <a:ext cx="180602" cy="757015"/>
            <a:chOff x="0" y="-1"/>
            <a:chExt cx="180600" cy="757013"/>
          </a:xfrm>
        </p:grpSpPr>
        <p:sp>
          <p:nvSpPr>
            <p:cNvPr id="341" name="Google Shape;341;p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2" name="Google Shape;342;p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3" name="Google Shape;343;p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44" name="Google Shape;344;p6"/>
          <p:cNvGrpSpPr/>
          <p:nvPr/>
        </p:nvGrpSpPr>
        <p:grpSpPr>
          <a:xfrm>
            <a:off x="11265412" y="132684"/>
            <a:ext cx="180602" cy="757015"/>
            <a:chOff x="0" y="-1"/>
            <a:chExt cx="180600" cy="757013"/>
          </a:xfrm>
        </p:grpSpPr>
        <p:sp>
          <p:nvSpPr>
            <p:cNvPr id="345" name="Google Shape;345;p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6" name="Google Shape;346;p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7" name="Google Shape;347;p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48" name="Google Shape;348;p6"/>
          <p:cNvSpPr/>
          <p:nvPr/>
        </p:nvSpPr>
        <p:spPr>
          <a:xfrm>
            <a:off x="6736574" y="1636323"/>
            <a:ext cx="345001" cy="304801"/>
          </a:xfrm>
          <a:prstGeom prst="rect">
            <a:avLst/>
          </a:prstGeom>
          <a:solidFill>
            <a:srgbClr val="F4CCCC"/>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
          <p:cNvSpPr txBox="1"/>
          <p:nvPr/>
        </p:nvSpPr>
        <p:spPr>
          <a:xfrm>
            <a:off x="7120874" y="1558625"/>
            <a:ext cx="3961801" cy="7848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Main Color  #dd2929 R 215 G 100 B 20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50" name="Google Shape;350;p6"/>
          <p:cNvSpPr/>
          <p:nvPr/>
        </p:nvSpPr>
        <p:spPr>
          <a:xfrm>
            <a:off x="6758924" y="1985975"/>
            <a:ext cx="300301" cy="215101"/>
          </a:xfrm>
          <a:prstGeom prst="rect">
            <a:avLst/>
          </a:prstGeom>
          <a:solidFill>
            <a:srgbClr val="FFF2CC"/>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
          <p:cNvSpPr/>
          <p:nvPr/>
        </p:nvSpPr>
        <p:spPr>
          <a:xfrm>
            <a:off x="6758924" y="2290771"/>
            <a:ext cx="345001" cy="215101"/>
          </a:xfrm>
          <a:prstGeom prst="rect">
            <a:avLst/>
          </a:prstGeom>
          <a:solidFill>
            <a:srgbClr val="C9DAF8"/>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
          <p:cNvSpPr txBox="1"/>
          <p:nvPr/>
        </p:nvSpPr>
        <p:spPr>
          <a:xfrm>
            <a:off x="2068925" y="5418449"/>
            <a:ext cx="8430601" cy="41120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Malgun Gothic"/>
              <a:buNone/>
            </a:pPr>
            <a:r>
              <a:rPr b="0" i="0" lang="en-US" sz="1400" u="none" cap="none" strike="noStrike">
                <a:solidFill>
                  <a:srgbClr val="000000"/>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a:p>
        </p:txBody>
      </p:sp>
      <p:sp>
        <p:nvSpPr>
          <p:cNvPr id="353" name="Google Shape;353;p6"/>
          <p:cNvSpPr txBox="1"/>
          <p:nvPr/>
        </p:nvSpPr>
        <p:spPr>
          <a:xfrm>
            <a:off x="7120874" y="1863425"/>
            <a:ext cx="3961801" cy="7848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Main Color  #dd2929 R 215 G 100 B 20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54" name="Google Shape;354;p6"/>
          <p:cNvSpPr txBox="1"/>
          <p:nvPr/>
        </p:nvSpPr>
        <p:spPr>
          <a:xfrm>
            <a:off x="7120874" y="2168225"/>
            <a:ext cx="3961801" cy="7848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Main Color  #dd2929 R 215 G 100 B 20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355" name="Google Shape;355;p6"/>
          <p:cNvCxnSpPr/>
          <p:nvPr/>
        </p:nvCxnSpPr>
        <p:spPr>
          <a:xfrm>
            <a:off x="5050349" y="3290399"/>
            <a:ext cx="447001" cy="1"/>
          </a:xfrm>
          <a:prstGeom prst="straightConnector1">
            <a:avLst/>
          </a:prstGeom>
          <a:noFill/>
          <a:ln cap="flat" cmpd="sng" w="152400">
            <a:solidFill>
              <a:srgbClr val="FF9999"/>
            </a:solidFill>
            <a:prstDash val="solid"/>
            <a:round/>
            <a:headEnd len="sm" w="sm" type="none"/>
            <a:tailEnd len="med" w="med" type="triangle"/>
          </a:ln>
        </p:spPr>
      </p:cxnSp>
      <p:sp>
        <p:nvSpPr>
          <p:cNvPr id="356" name="Google Shape;356;p6"/>
          <p:cNvSpPr txBox="1"/>
          <p:nvPr/>
        </p:nvSpPr>
        <p:spPr>
          <a:xfrm>
            <a:off x="6663674" y="2854024"/>
            <a:ext cx="3961801" cy="146686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폰트 : </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사이즈 :</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컬러 :</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버튼패턴 : </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화면사이즈</a:t>
            </a:r>
            <a:endParaRPr/>
          </a:p>
        </p:txBody>
      </p:sp>
      <p:sp>
        <p:nvSpPr>
          <p:cNvPr id="357" name="Google Shape;357;p6"/>
          <p:cNvSpPr/>
          <p:nvPr/>
        </p:nvSpPr>
        <p:spPr>
          <a:xfrm>
            <a:off x="1604400" y="1299099"/>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58" name="Google Shape;358;p6"/>
          <p:cNvGrpSpPr/>
          <p:nvPr/>
        </p:nvGrpSpPr>
        <p:grpSpPr>
          <a:xfrm>
            <a:off x="914911" y="132684"/>
            <a:ext cx="180602" cy="757015"/>
            <a:chOff x="0" y="-1"/>
            <a:chExt cx="180600" cy="757013"/>
          </a:xfrm>
        </p:grpSpPr>
        <p:sp>
          <p:nvSpPr>
            <p:cNvPr id="359" name="Google Shape;359;p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0" name="Google Shape;360;p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1" name="Google Shape;361;p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62" name="Google Shape;362;p6"/>
          <p:cNvGrpSpPr/>
          <p:nvPr/>
        </p:nvGrpSpPr>
        <p:grpSpPr>
          <a:xfrm>
            <a:off x="11265412" y="132684"/>
            <a:ext cx="180602" cy="757015"/>
            <a:chOff x="0" y="-1"/>
            <a:chExt cx="180600" cy="757013"/>
          </a:xfrm>
        </p:grpSpPr>
        <p:sp>
          <p:nvSpPr>
            <p:cNvPr id="363" name="Google Shape;363;p6"/>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4" name="Google Shape;364;p6"/>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5" name="Google Shape;365;p6"/>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66" name="Google Shape;366;p6"/>
          <p:cNvSpPr/>
          <p:nvPr/>
        </p:nvSpPr>
        <p:spPr>
          <a:xfrm>
            <a:off x="2559349" y="2003187"/>
            <a:ext cx="1346702" cy="1346702"/>
          </a:xfrm>
          <a:prstGeom prst="rect">
            <a:avLst/>
          </a:prstGeom>
          <a:solidFill>
            <a:srgbClr val="F4CCCC"/>
          </a:solidFill>
          <a:ln>
            <a:noFill/>
          </a:ln>
          <a:effectLst>
            <a:outerShdw blurRad="63500" rotWithShape="0" dir="5400000" dist="19050">
              <a:srgbClr val="999999">
                <a:alpha val="49019"/>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
          <p:cNvSpPr txBox="1"/>
          <p:nvPr/>
        </p:nvSpPr>
        <p:spPr>
          <a:xfrm>
            <a:off x="4271174" y="2003187"/>
            <a:ext cx="1183501" cy="18008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Main Color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#dd2929</a:t>
            </a:r>
            <a:endParaRPr/>
          </a:p>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R 215</a:t>
            </a:r>
            <a:endParaRPr/>
          </a:p>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G 100</a:t>
            </a:r>
            <a:endParaRPr/>
          </a:p>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B 20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Times New Roman"/>
              <a:ea typeface="Times New Roman"/>
              <a:cs typeface="Times New Roman"/>
              <a:sym typeface="Times New Roman"/>
            </a:endParaRPr>
          </a:p>
        </p:txBody>
      </p:sp>
      <p:sp>
        <p:nvSpPr>
          <p:cNvPr id="368" name="Google Shape;368;p6"/>
          <p:cNvSpPr txBox="1"/>
          <p:nvPr/>
        </p:nvSpPr>
        <p:spPr>
          <a:xfrm>
            <a:off x="5743600" y="2018016"/>
            <a:ext cx="7392601" cy="1364033"/>
          </a:xfrm>
          <a:prstGeom prst="rect">
            <a:avLst/>
          </a:prstGeom>
          <a:noFill/>
          <a:ln>
            <a:noFill/>
          </a:ln>
        </p:spPr>
        <p:txBody>
          <a:bodyPr anchorCtr="0" anchor="t" bIns="91400" lIns="91400" spcFirstLastPara="1" rIns="91400" wrap="square" tIns="91400">
            <a:spAutoFit/>
          </a:bodyPr>
          <a:lstStyle/>
          <a:p>
            <a:pPr indent="0" lvl="0" marL="0" marR="0" rtl="0" algn="l">
              <a:lnSpc>
                <a:spcPct val="150000"/>
              </a:lnSpc>
              <a:spcBef>
                <a:spcPts val="0"/>
              </a:spcBef>
              <a:spcAft>
                <a:spcPts val="0"/>
              </a:spcAft>
              <a:buClr>
                <a:srgbClr val="434343"/>
              </a:buClr>
              <a:buSzPts val="1300"/>
              <a:buFont typeface="Malgun Gothic"/>
              <a:buNone/>
            </a:pPr>
            <a:r>
              <a:rPr b="0" i="0" lang="en-US" sz="1300" u="none" cap="none" strike="noStrike">
                <a:solidFill>
                  <a:srgbClr val="434343"/>
                </a:solidFill>
                <a:latin typeface="Malgun Gothic"/>
                <a:ea typeface="Malgun Gothic"/>
                <a:cs typeface="Malgun Gothic"/>
                <a:sym typeface="Malgun Gothic"/>
              </a:rPr>
              <a:t>달콤하고 맛있는 아이스크림가게에 걸맞도록 부드럽고 </a:t>
            </a:r>
            <a:endParaRPr/>
          </a:p>
          <a:p>
            <a:pPr indent="0" lvl="0" marL="0" marR="0" rtl="0" algn="l">
              <a:lnSpc>
                <a:spcPct val="150000"/>
              </a:lnSpc>
              <a:spcBef>
                <a:spcPts val="0"/>
              </a:spcBef>
              <a:spcAft>
                <a:spcPts val="0"/>
              </a:spcAft>
              <a:buClr>
                <a:srgbClr val="434343"/>
              </a:buClr>
              <a:buSzPts val="1300"/>
              <a:buFont typeface="Malgun Gothic"/>
              <a:buNone/>
            </a:pPr>
            <a:r>
              <a:rPr b="0" i="0" lang="en-US" sz="1300" u="none" cap="none" strike="noStrike">
                <a:solidFill>
                  <a:srgbClr val="434343"/>
                </a:solidFill>
                <a:latin typeface="Malgun Gothic"/>
                <a:ea typeface="Malgun Gothic"/>
                <a:cs typeface="Malgun Gothic"/>
                <a:sym typeface="Malgun Gothic"/>
              </a:rPr>
              <a:t>포근한 느낌의 파스텔 톤으로 선정하였고 따뜻한 브랜드</a:t>
            </a:r>
            <a:endParaRPr/>
          </a:p>
          <a:p>
            <a:pPr indent="0" lvl="0" marL="0" marR="0" rtl="0" algn="l">
              <a:lnSpc>
                <a:spcPct val="150000"/>
              </a:lnSpc>
              <a:spcBef>
                <a:spcPts val="0"/>
              </a:spcBef>
              <a:spcAft>
                <a:spcPts val="0"/>
              </a:spcAft>
              <a:buClr>
                <a:srgbClr val="434343"/>
              </a:buClr>
              <a:buSzPts val="1300"/>
              <a:buFont typeface="Malgun Gothic"/>
              <a:buNone/>
            </a:pPr>
            <a:r>
              <a:rPr b="0" i="0" lang="en-US" sz="1300" u="none" cap="none" strike="noStrike">
                <a:solidFill>
                  <a:srgbClr val="434343"/>
                </a:solidFill>
                <a:latin typeface="Malgun Gothic"/>
                <a:ea typeface="Malgun Gothic"/>
                <a:cs typeface="Malgun Gothic"/>
                <a:sym typeface="Malgun Gothic"/>
              </a:rPr>
              <a:t>이미지를 주기 위하여 코랄컬러를 메인컬러로 지정하여</a:t>
            </a:r>
            <a:endParaRPr/>
          </a:p>
          <a:p>
            <a:pPr indent="0" lvl="0" marL="0" marR="0" rtl="0" algn="l">
              <a:lnSpc>
                <a:spcPct val="150000"/>
              </a:lnSpc>
              <a:spcBef>
                <a:spcPts val="0"/>
              </a:spcBef>
              <a:spcAft>
                <a:spcPts val="0"/>
              </a:spcAft>
              <a:buClr>
                <a:srgbClr val="434343"/>
              </a:buClr>
              <a:buSzPts val="1300"/>
              <a:buFont typeface="Malgun Gothic"/>
              <a:buNone/>
            </a:pPr>
            <a:r>
              <a:rPr b="0" i="0" lang="en-US" sz="1300" u="none" cap="none" strike="noStrike">
                <a:solidFill>
                  <a:srgbClr val="434343"/>
                </a:solidFill>
                <a:latin typeface="Malgun Gothic"/>
                <a:ea typeface="Malgun Gothic"/>
                <a:cs typeface="Malgun Gothic"/>
                <a:sym typeface="Malgun Gothic"/>
              </a:rPr>
              <a:t>편안하고 귀여운 이미지를 연상 시킨다.</a:t>
            </a:r>
            <a:endParaRPr/>
          </a:p>
        </p:txBody>
      </p:sp>
      <p:cxnSp>
        <p:nvCxnSpPr>
          <p:cNvPr id="369" name="Google Shape;369;p6"/>
          <p:cNvCxnSpPr/>
          <p:nvPr/>
        </p:nvCxnSpPr>
        <p:spPr>
          <a:xfrm>
            <a:off x="2254549" y="3641249"/>
            <a:ext cx="7810802" cy="1"/>
          </a:xfrm>
          <a:prstGeom prst="straightConnector1">
            <a:avLst/>
          </a:prstGeom>
          <a:noFill/>
          <a:ln cap="flat" cmpd="sng" w="9525">
            <a:solidFill>
              <a:srgbClr val="CCCCCC"/>
            </a:solidFill>
            <a:prstDash val="solid"/>
            <a:round/>
            <a:headEnd len="sm" w="sm" type="none"/>
            <a:tailEnd len="sm" w="sm" type="none"/>
          </a:ln>
        </p:spPr>
      </p:cxnSp>
      <p:sp>
        <p:nvSpPr>
          <p:cNvPr id="370" name="Google Shape;370;p6"/>
          <p:cNvSpPr txBox="1"/>
          <p:nvPr/>
        </p:nvSpPr>
        <p:spPr>
          <a:xfrm>
            <a:off x="2417873" y="1452733"/>
            <a:ext cx="5433601" cy="378497"/>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999999"/>
              </a:buClr>
              <a:buSzPts val="1400"/>
              <a:buFont typeface="Times New Roman"/>
              <a:buNone/>
            </a:pPr>
            <a:r>
              <a:rPr b="0" i="0" lang="en-US" sz="1400" u="none" cap="none" strike="noStrike">
                <a:solidFill>
                  <a:srgbClr val="999999"/>
                </a:solidFill>
                <a:latin typeface="Times New Roman"/>
                <a:ea typeface="Times New Roman"/>
                <a:cs typeface="Times New Roman"/>
                <a:sym typeface="Times New Roman"/>
              </a:rPr>
              <a:t>Color System</a:t>
            </a:r>
            <a:endParaRPr/>
          </a:p>
        </p:txBody>
      </p:sp>
      <p:sp>
        <p:nvSpPr>
          <p:cNvPr id="371" name="Google Shape;371;p6"/>
          <p:cNvSpPr txBox="1"/>
          <p:nvPr/>
        </p:nvSpPr>
        <p:spPr>
          <a:xfrm>
            <a:off x="2419348" y="3718183"/>
            <a:ext cx="5433602"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999999"/>
              </a:buClr>
              <a:buSzPts val="1400"/>
              <a:buFont typeface="Times New Roman"/>
              <a:buNone/>
            </a:pPr>
            <a:r>
              <a:rPr b="0" i="0" lang="en-US" sz="1400" u="none" cap="none" strike="noStrike">
                <a:solidFill>
                  <a:srgbClr val="999999"/>
                </a:solidFill>
                <a:latin typeface="Times New Roman"/>
                <a:ea typeface="Times New Roman"/>
                <a:cs typeface="Times New Roman"/>
                <a:sym typeface="Times New Roman"/>
              </a:rPr>
              <a:t>English font</a:t>
            </a:r>
            <a:endParaRPr/>
          </a:p>
        </p:txBody>
      </p:sp>
      <p:sp>
        <p:nvSpPr>
          <p:cNvPr id="372" name="Google Shape;372;p6"/>
          <p:cNvSpPr txBox="1"/>
          <p:nvPr/>
        </p:nvSpPr>
        <p:spPr>
          <a:xfrm>
            <a:off x="2419349" y="4141866"/>
            <a:ext cx="5433602" cy="48902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2100"/>
              <a:buFont typeface="Times New Roman"/>
              <a:buNone/>
            </a:pPr>
            <a:r>
              <a:rPr b="0" i="0" lang="en-US" sz="2100" u="none" cap="none" strike="noStrike">
                <a:solidFill>
                  <a:srgbClr val="434343"/>
                </a:solidFill>
                <a:latin typeface="Times New Roman"/>
                <a:ea typeface="Times New Roman"/>
                <a:cs typeface="Times New Roman"/>
                <a:sym typeface="Times New Roman"/>
              </a:rPr>
              <a:t>Times New Roman</a:t>
            </a:r>
            <a:endParaRPr/>
          </a:p>
        </p:txBody>
      </p:sp>
      <p:sp>
        <p:nvSpPr>
          <p:cNvPr id="373" name="Google Shape;373;p6"/>
          <p:cNvSpPr txBox="1"/>
          <p:nvPr/>
        </p:nvSpPr>
        <p:spPr>
          <a:xfrm>
            <a:off x="6215948" y="3718183"/>
            <a:ext cx="54336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999999"/>
              </a:buClr>
              <a:buSzPts val="1400"/>
              <a:buFont typeface="Times New Roman"/>
              <a:buNone/>
            </a:pPr>
            <a:r>
              <a:rPr b="0" i="0" lang="en-US" sz="1400" u="none" cap="none" strike="noStrike">
                <a:solidFill>
                  <a:srgbClr val="999999"/>
                </a:solidFill>
                <a:latin typeface="Times New Roman"/>
                <a:ea typeface="Times New Roman"/>
                <a:cs typeface="Times New Roman"/>
                <a:sym typeface="Times New Roman"/>
              </a:rPr>
              <a:t>Korean font</a:t>
            </a:r>
            <a:endParaRPr/>
          </a:p>
        </p:txBody>
      </p:sp>
      <p:sp>
        <p:nvSpPr>
          <p:cNvPr id="374" name="Google Shape;374;p6"/>
          <p:cNvSpPr txBox="1"/>
          <p:nvPr/>
        </p:nvSpPr>
        <p:spPr>
          <a:xfrm>
            <a:off x="6215949" y="4141866"/>
            <a:ext cx="5433602" cy="500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2100"/>
              <a:buFont typeface="Malgun Gothic"/>
              <a:buNone/>
            </a:pPr>
            <a:r>
              <a:rPr b="0" i="0" lang="en-US" sz="2100" u="none" cap="none" strike="noStrike">
                <a:solidFill>
                  <a:srgbClr val="434343"/>
                </a:solidFill>
                <a:latin typeface="Malgun Gothic"/>
                <a:ea typeface="Malgun Gothic"/>
                <a:cs typeface="Malgun Gothic"/>
                <a:sym typeface="Malgun Gothic"/>
              </a:rPr>
              <a:t>맑은고딕</a:t>
            </a:r>
            <a:endParaRPr/>
          </a:p>
        </p:txBody>
      </p:sp>
      <p:sp>
        <p:nvSpPr>
          <p:cNvPr id="375" name="Google Shape;375;p6"/>
          <p:cNvSpPr txBox="1"/>
          <p:nvPr/>
        </p:nvSpPr>
        <p:spPr>
          <a:xfrm>
            <a:off x="6215950" y="4644157"/>
            <a:ext cx="2519701" cy="1657273"/>
          </a:xfrm>
          <a:prstGeom prst="rect">
            <a:avLst/>
          </a:prstGeom>
          <a:noFill/>
          <a:ln>
            <a:noFill/>
          </a:ln>
        </p:spPr>
        <p:txBody>
          <a:bodyPr anchorCtr="0" anchor="t" bIns="91400" lIns="91400" spcFirstLastPara="1" rIns="91400" wrap="square" tIns="91400">
            <a:spAutoFit/>
          </a:bodyPr>
          <a:lstStyle/>
          <a:p>
            <a:pPr indent="0" lvl="0" marL="0" marR="0" rtl="0" algn="l">
              <a:lnSpc>
                <a:spcPct val="150000"/>
              </a:lnSpc>
              <a:spcBef>
                <a:spcPts val="0"/>
              </a:spcBef>
              <a:spcAft>
                <a:spcPts val="0"/>
              </a:spcAft>
              <a:buClr>
                <a:srgbClr val="666666"/>
              </a:buClr>
              <a:buSzPts val="1300"/>
              <a:buFont typeface="Malgun Gothic"/>
              <a:buNone/>
            </a:pPr>
            <a:r>
              <a:rPr b="0" i="0" lang="en-US" sz="1300" u="none" cap="none" strike="noStrike">
                <a:solidFill>
                  <a:srgbClr val="666666"/>
                </a:solidFill>
                <a:latin typeface="Malgun Gothic"/>
                <a:ea typeface="Malgun Gothic"/>
                <a:cs typeface="Malgun Gothic"/>
                <a:sym typeface="Malgun Gothic"/>
              </a:rPr>
              <a:t>아이스크림을 더욱 달콤하게 </a:t>
            </a:r>
            <a:endParaRPr/>
          </a:p>
          <a:p>
            <a:pPr indent="0" lvl="0" marL="0" marR="0" rtl="0" algn="l">
              <a:lnSpc>
                <a:spcPct val="150000"/>
              </a:lnSpc>
              <a:spcBef>
                <a:spcPts val="0"/>
              </a:spcBef>
              <a:spcAft>
                <a:spcPts val="0"/>
              </a:spcAft>
              <a:buClr>
                <a:srgbClr val="666666"/>
              </a:buClr>
              <a:buSzPts val="1300"/>
              <a:buFont typeface="Malgun Gothic"/>
              <a:buNone/>
            </a:pPr>
            <a:r>
              <a:rPr b="0" i="0" lang="en-US" sz="1300" u="none" cap="none" strike="noStrike">
                <a:solidFill>
                  <a:srgbClr val="666666"/>
                </a:solidFill>
                <a:latin typeface="Malgun Gothic"/>
                <a:ea typeface="Malgun Gothic"/>
                <a:cs typeface="Malgun Gothic"/>
                <a:sym typeface="Malgun Gothic"/>
              </a:rPr>
              <a:t>맛있게 간편하게 즐기는 방법!</a:t>
            </a:r>
            <a:endParaRPr/>
          </a:p>
          <a:p>
            <a:pPr indent="0" lvl="0" marL="0" marR="0" rtl="0" algn="l">
              <a:lnSpc>
                <a:spcPct val="150000"/>
              </a:lnSpc>
              <a:spcBef>
                <a:spcPts val="0"/>
              </a:spcBef>
              <a:spcAft>
                <a:spcPts val="0"/>
              </a:spcAft>
              <a:buClr>
                <a:srgbClr val="666666"/>
              </a:buClr>
              <a:buSzPts val="1300"/>
              <a:buFont typeface="Malgun Gothic"/>
              <a:buNone/>
            </a:pPr>
            <a:r>
              <a:rPr b="0" i="0" lang="en-US" sz="1300" u="none" cap="none" strike="noStrike">
                <a:solidFill>
                  <a:srgbClr val="666666"/>
                </a:solidFill>
                <a:latin typeface="Malgun Gothic"/>
                <a:ea typeface="Malgun Gothic"/>
                <a:cs typeface="Malgun Gothic"/>
                <a:sym typeface="Malgun Gothic"/>
              </a:rPr>
              <a:t>비-뚜루와 함께 하세요.</a:t>
            </a:r>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666666"/>
              </a:solidFill>
              <a:latin typeface="Malgun Gothic"/>
              <a:ea typeface="Malgun Gothic"/>
              <a:cs typeface="Malgun Gothic"/>
              <a:sym typeface="Malgun Gothic"/>
            </a:endParaRPr>
          </a:p>
        </p:txBody>
      </p:sp>
      <p:sp>
        <p:nvSpPr>
          <p:cNvPr id="376" name="Google Shape;376;p6"/>
          <p:cNvSpPr txBox="1"/>
          <p:nvPr/>
        </p:nvSpPr>
        <p:spPr>
          <a:xfrm>
            <a:off x="2447649" y="4644157"/>
            <a:ext cx="2519702" cy="1076922"/>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666666"/>
              </a:buClr>
              <a:buSzPts val="1300"/>
              <a:buFont typeface="Times New Roman"/>
              <a:buNone/>
            </a:pPr>
            <a:r>
              <a:rPr b="0" i="0" lang="en-US" sz="1300" u="none" cap="none" strike="noStrike">
                <a:solidFill>
                  <a:srgbClr val="666666"/>
                </a:solidFill>
                <a:latin typeface="Times New Roman"/>
                <a:ea typeface="Times New Roman"/>
                <a:cs typeface="Times New Roman"/>
                <a:sym typeface="Times New Roman"/>
              </a:rPr>
              <a:t>Make ice cream sweeter</a:t>
            </a:r>
            <a:endParaRPr/>
          </a:p>
          <a:p>
            <a:pPr indent="0" lvl="0" marL="0" marR="0" rtl="0" algn="l">
              <a:lnSpc>
                <a:spcPct val="115000"/>
              </a:lnSpc>
              <a:spcBef>
                <a:spcPts val="0"/>
              </a:spcBef>
              <a:spcAft>
                <a:spcPts val="0"/>
              </a:spcAft>
              <a:buClr>
                <a:srgbClr val="666666"/>
              </a:buClr>
              <a:buSzPts val="1300"/>
              <a:buFont typeface="Times New Roman"/>
              <a:buNone/>
            </a:pPr>
            <a:r>
              <a:rPr b="0" i="0" lang="en-US" sz="1300" u="none" cap="none" strike="noStrike">
                <a:solidFill>
                  <a:srgbClr val="666666"/>
                </a:solidFill>
                <a:latin typeface="Times New Roman"/>
                <a:ea typeface="Times New Roman"/>
                <a:cs typeface="Times New Roman"/>
                <a:sym typeface="Times New Roman"/>
              </a:rPr>
              <a:t>Delicious and easy</a:t>
            </a:r>
            <a:endParaRPr/>
          </a:p>
          <a:p>
            <a:pPr indent="0" lvl="0" marL="0" marR="0" rtl="0" algn="l">
              <a:lnSpc>
                <a:spcPct val="115000"/>
              </a:lnSpc>
              <a:spcBef>
                <a:spcPts val="0"/>
              </a:spcBef>
              <a:spcAft>
                <a:spcPts val="0"/>
              </a:spcAft>
              <a:buClr>
                <a:srgbClr val="666666"/>
              </a:buClr>
              <a:buSzPts val="1300"/>
              <a:buFont typeface="Times New Roman"/>
              <a:buNone/>
            </a:pPr>
            <a:r>
              <a:rPr b="0" i="0" lang="en-US" sz="1300" u="none" cap="none" strike="noStrike">
                <a:solidFill>
                  <a:srgbClr val="666666"/>
                </a:solidFill>
                <a:latin typeface="Times New Roman"/>
                <a:ea typeface="Times New Roman"/>
                <a:cs typeface="Times New Roman"/>
                <a:sym typeface="Times New Roman"/>
              </a:rPr>
              <a:t>way to enjoy!</a:t>
            </a:r>
            <a:endParaRPr/>
          </a:p>
          <a:p>
            <a:pPr indent="0" lvl="0" marL="0" marR="0" rtl="0" algn="l">
              <a:lnSpc>
                <a:spcPct val="115000"/>
              </a:lnSpc>
              <a:spcBef>
                <a:spcPts val="0"/>
              </a:spcBef>
              <a:spcAft>
                <a:spcPts val="0"/>
              </a:spcAft>
              <a:buClr>
                <a:srgbClr val="666666"/>
              </a:buClr>
              <a:buSzPts val="1300"/>
              <a:buFont typeface="Times New Roman"/>
              <a:buNone/>
            </a:pPr>
            <a:r>
              <a:rPr b="0" i="0" lang="en-US" sz="1300" u="none" cap="none" strike="noStrike">
                <a:solidFill>
                  <a:srgbClr val="666666"/>
                </a:solidFill>
                <a:latin typeface="Times New Roman"/>
                <a:ea typeface="Times New Roman"/>
                <a:cs typeface="Times New Roman"/>
                <a:sym typeface="Times New Roman"/>
              </a:rPr>
              <a:t>Be with B-tuur.</a:t>
            </a:r>
            <a:endParaRPr/>
          </a:p>
        </p:txBody>
      </p:sp>
      <p:sp>
        <p:nvSpPr>
          <p:cNvPr id="377" name="Google Shape;377;p6"/>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06/21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381" name="Shape 381"/>
        <p:cNvGrpSpPr/>
        <p:nvPr/>
      </p:nvGrpSpPr>
      <p:grpSpPr>
        <a:xfrm>
          <a:off x="0" y="0"/>
          <a:ext cx="0" cy="0"/>
          <a:chOff x="0" y="0"/>
          <a:chExt cx="0" cy="0"/>
        </a:xfrm>
      </p:grpSpPr>
      <p:grpSp>
        <p:nvGrpSpPr>
          <p:cNvPr id="382" name="Google Shape;382;p7"/>
          <p:cNvGrpSpPr/>
          <p:nvPr/>
        </p:nvGrpSpPr>
        <p:grpSpPr>
          <a:xfrm>
            <a:off x="589935" y="530942"/>
            <a:ext cx="11090790" cy="5928854"/>
            <a:chOff x="0" y="0"/>
            <a:chExt cx="11090789" cy="5928853"/>
          </a:xfrm>
        </p:grpSpPr>
        <p:sp>
          <p:nvSpPr>
            <p:cNvPr id="383" name="Google Shape;383;p7"/>
            <p:cNvSpPr/>
            <p:nvPr/>
          </p:nvSpPr>
          <p:spPr>
            <a:xfrm>
              <a:off x="0" y="0"/>
              <a:ext cx="11090789" cy="5928853"/>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117"/>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384" name="Google Shape;384;p7"/>
            <p:cNvSpPr txBox="1"/>
            <p:nvPr/>
          </p:nvSpPr>
          <p:spPr>
            <a:xfrm>
              <a:off x="107406" y="61680"/>
              <a:ext cx="10875976"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User flow</a:t>
              </a:r>
              <a:endParaRPr/>
            </a:p>
          </p:txBody>
        </p:sp>
      </p:grpSp>
      <p:sp>
        <p:nvSpPr>
          <p:cNvPr id="385" name="Google Shape;385;p7"/>
          <p:cNvSpPr/>
          <p:nvPr/>
        </p:nvSpPr>
        <p:spPr>
          <a:xfrm>
            <a:off x="1604400" y="1299099"/>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86" name="Google Shape;386;p7"/>
          <p:cNvGrpSpPr/>
          <p:nvPr/>
        </p:nvGrpSpPr>
        <p:grpSpPr>
          <a:xfrm>
            <a:off x="914911" y="132686"/>
            <a:ext cx="180466" cy="756878"/>
            <a:chOff x="0" y="0"/>
            <a:chExt cx="180464" cy="756877"/>
          </a:xfrm>
        </p:grpSpPr>
        <p:sp>
          <p:nvSpPr>
            <p:cNvPr id="387" name="Google Shape;387;p7"/>
            <p:cNvSpPr/>
            <p:nvPr/>
          </p:nvSpPr>
          <p:spPr>
            <a:xfrm>
              <a:off x="0" y="576412"/>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88" name="Google Shape;388;p7"/>
            <p:cNvSpPr/>
            <p:nvPr/>
          </p:nvSpPr>
          <p:spPr>
            <a:xfrm>
              <a:off x="0" y="0"/>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89" name="Google Shape;389;p7"/>
            <p:cNvSpPr/>
            <p:nvPr/>
          </p:nvSpPr>
          <p:spPr>
            <a:xfrm>
              <a:off x="48814" y="77560"/>
              <a:ext cx="82834" cy="60176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90" name="Google Shape;390;p7"/>
          <p:cNvGrpSpPr/>
          <p:nvPr/>
        </p:nvGrpSpPr>
        <p:grpSpPr>
          <a:xfrm>
            <a:off x="11265412" y="132686"/>
            <a:ext cx="180466" cy="756878"/>
            <a:chOff x="0" y="0"/>
            <a:chExt cx="180464" cy="756877"/>
          </a:xfrm>
        </p:grpSpPr>
        <p:sp>
          <p:nvSpPr>
            <p:cNvPr id="391" name="Google Shape;391;p7"/>
            <p:cNvSpPr/>
            <p:nvPr/>
          </p:nvSpPr>
          <p:spPr>
            <a:xfrm>
              <a:off x="0" y="576412"/>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92" name="Google Shape;392;p7"/>
            <p:cNvSpPr/>
            <p:nvPr/>
          </p:nvSpPr>
          <p:spPr>
            <a:xfrm>
              <a:off x="0" y="0"/>
              <a:ext cx="180464" cy="180465"/>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93" name="Google Shape;393;p7"/>
            <p:cNvSpPr/>
            <p:nvPr/>
          </p:nvSpPr>
          <p:spPr>
            <a:xfrm>
              <a:off x="48814" y="77560"/>
              <a:ext cx="82834" cy="60176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94" name="Google Shape;394;p7"/>
          <p:cNvGrpSpPr/>
          <p:nvPr/>
        </p:nvGrpSpPr>
        <p:grpSpPr>
          <a:xfrm>
            <a:off x="2853824" y="1483025"/>
            <a:ext cx="6512927" cy="4206027"/>
            <a:chOff x="-1" y="0"/>
            <a:chExt cx="6512927" cy="4206026"/>
          </a:xfrm>
        </p:grpSpPr>
        <p:cxnSp>
          <p:nvCxnSpPr>
            <p:cNvPr id="395" name="Google Shape;395;p7"/>
            <p:cNvCxnSpPr/>
            <p:nvPr/>
          </p:nvCxnSpPr>
          <p:spPr>
            <a:xfrm flipH="1">
              <a:off x="5582425" y="2273620"/>
              <a:ext cx="885001" cy="1"/>
            </a:xfrm>
            <a:prstGeom prst="straightConnector1">
              <a:avLst/>
            </a:prstGeom>
            <a:noFill/>
            <a:ln cap="flat" cmpd="sng" w="19050">
              <a:solidFill>
                <a:srgbClr val="B6E3E9"/>
              </a:solidFill>
              <a:prstDash val="solid"/>
              <a:round/>
              <a:headEnd len="sm" w="sm" type="none"/>
              <a:tailEnd len="sm" w="sm" type="none"/>
            </a:ln>
          </p:spPr>
        </p:cxnSp>
        <p:cxnSp>
          <p:nvCxnSpPr>
            <p:cNvPr id="396" name="Google Shape;396;p7"/>
            <p:cNvCxnSpPr/>
            <p:nvPr/>
          </p:nvCxnSpPr>
          <p:spPr>
            <a:xfrm flipH="1">
              <a:off x="5213668" y="888406"/>
              <a:ext cx="1" cy="2828402"/>
            </a:xfrm>
            <a:prstGeom prst="straightConnector1">
              <a:avLst/>
            </a:prstGeom>
            <a:noFill/>
            <a:ln cap="flat" cmpd="sng" w="19050">
              <a:solidFill>
                <a:srgbClr val="B6E3E9"/>
              </a:solidFill>
              <a:prstDash val="solid"/>
              <a:round/>
              <a:headEnd len="sm" w="sm" type="none"/>
              <a:tailEnd len="sm" w="sm" type="none"/>
            </a:ln>
          </p:spPr>
        </p:cxnSp>
        <p:cxnSp>
          <p:nvCxnSpPr>
            <p:cNvPr id="397" name="Google Shape;397;p7"/>
            <p:cNvCxnSpPr/>
            <p:nvPr/>
          </p:nvCxnSpPr>
          <p:spPr>
            <a:xfrm>
              <a:off x="939648" y="1045023"/>
              <a:ext cx="601" cy="2210401"/>
            </a:xfrm>
            <a:prstGeom prst="straightConnector1">
              <a:avLst/>
            </a:prstGeom>
            <a:noFill/>
            <a:ln cap="flat" cmpd="sng" w="19050">
              <a:solidFill>
                <a:srgbClr val="B6E3E9"/>
              </a:solidFill>
              <a:prstDash val="solid"/>
              <a:round/>
              <a:headEnd len="sm" w="sm" type="none"/>
              <a:tailEnd len="sm" w="sm" type="none"/>
            </a:ln>
          </p:spPr>
        </p:cxnSp>
        <p:cxnSp>
          <p:nvCxnSpPr>
            <p:cNvPr id="398" name="Google Shape;398;p7"/>
            <p:cNvCxnSpPr/>
            <p:nvPr/>
          </p:nvCxnSpPr>
          <p:spPr>
            <a:xfrm>
              <a:off x="1642793" y="810157"/>
              <a:ext cx="2880002" cy="1"/>
            </a:xfrm>
            <a:prstGeom prst="straightConnector1">
              <a:avLst/>
            </a:prstGeom>
            <a:noFill/>
            <a:ln cap="flat" cmpd="sng" w="19050">
              <a:solidFill>
                <a:srgbClr val="B6E3E9"/>
              </a:solidFill>
              <a:prstDash val="solid"/>
              <a:round/>
              <a:headEnd len="sm" w="sm" type="none"/>
              <a:tailEnd len="sm" w="sm" type="none"/>
            </a:ln>
          </p:spPr>
        </p:cxnSp>
        <p:cxnSp>
          <p:nvCxnSpPr>
            <p:cNvPr id="399" name="Google Shape;399;p7"/>
            <p:cNvCxnSpPr/>
            <p:nvPr/>
          </p:nvCxnSpPr>
          <p:spPr>
            <a:xfrm flipH="1">
              <a:off x="2927483" y="331675"/>
              <a:ext cx="16801" cy="3677401"/>
            </a:xfrm>
            <a:prstGeom prst="straightConnector1">
              <a:avLst/>
            </a:prstGeom>
            <a:noFill/>
            <a:ln cap="flat" cmpd="sng" w="19050">
              <a:solidFill>
                <a:srgbClr val="B6E3E9"/>
              </a:solidFill>
              <a:prstDash val="solid"/>
              <a:round/>
              <a:headEnd len="sm" w="sm" type="none"/>
              <a:tailEnd len="sm" w="sm" type="none"/>
            </a:ln>
          </p:spPr>
        </p:cxnSp>
        <p:sp>
          <p:nvSpPr>
            <p:cNvPr id="400" name="Google Shape;400;p7"/>
            <p:cNvSpPr/>
            <p:nvPr/>
          </p:nvSpPr>
          <p:spPr>
            <a:xfrm>
              <a:off x="2139674" y="524399"/>
              <a:ext cx="1592401" cy="463202"/>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7"/>
            <p:cNvGrpSpPr/>
            <p:nvPr/>
          </p:nvGrpSpPr>
          <p:grpSpPr>
            <a:xfrm>
              <a:off x="2328699" y="0"/>
              <a:ext cx="1214354" cy="335251"/>
              <a:chOff x="0" y="0"/>
              <a:chExt cx="1214353" cy="335250"/>
            </a:xfrm>
          </p:grpSpPr>
          <p:sp>
            <p:nvSpPr>
              <p:cNvPr id="402" name="Google Shape;402;p7"/>
              <p:cNvSpPr/>
              <p:nvPr/>
            </p:nvSpPr>
            <p:spPr>
              <a:xfrm>
                <a:off x="0" y="17224"/>
                <a:ext cx="1214353" cy="313634"/>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B6E3E9"/>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txBox="1"/>
              <p:nvPr/>
            </p:nvSpPr>
            <p:spPr>
              <a:xfrm>
                <a:off x="145034" y="0"/>
                <a:ext cx="876301" cy="33525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45818E"/>
                  </a:buClr>
                  <a:buSzPts val="1000"/>
                  <a:buFont typeface="Malgun Gothic"/>
                  <a:buNone/>
                </a:pPr>
                <a:r>
                  <a:rPr b="1" i="0" lang="en-US" sz="1000" u="none" cap="none" strike="noStrike">
                    <a:solidFill>
                      <a:srgbClr val="45818E"/>
                    </a:solidFill>
                    <a:latin typeface="Malgun Gothic"/>
                    <a:ea typeface="Malgun Gothic"/>
                    <a:cs typeface="Malgun Gothic"/>
                    <a:sym typeface="Malgun Gothic"/>
                  </a:rPr>
                  <a:t>시작화면</a:t>
                </a:r>
                <a:endParaRPr/>
              </a:p>
            </p:txBody>
          </p:sp>
        </p:grpSp>
        <p:sp>
          <p:nvSpPr>
            <p:cNvPr id="404" name="Google Shape;404;p7"/>
            <p:cNvSpPr txBox="1"/>
            <p:nvPr/>
          </p:nvSpPr>
          <p:spPr>
            <a:xfrm>
              <a:off x="2139674" y="578751"/>
              <a:ext cx="1592401" cy="3352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메인주문화면</a:t>
              </a:r>
              <a:endParaRPr/>
            </a:p>
          </p:txBody>
        </p:sp>
        <p:grpSp>
          <p:nvGrpSpPr>
            <p:cNvPr id="405" name="Google Shape;405;p7"/>
            <p:cNvGrpSpPr/>
            <p:nvPr/>
          </p:nvGrpSpPr>
          <p:grpSpPr>
            <a:xfrm>
              <a:off x="2139713" y="1151844"/>
              <a:ext cx="1592313" cy="622680"/>
              <a:chOff x="0" y="0"/>
              <a:chExt cx="1592312" cy="622679"/>
            </a:xfrm>
          </p:grpSpPr>
          <p:sp>
            <p:nvSpPr>
              <p:cNvPr id="406" name="Google Shape;406;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txBox="1"/>
              <p:nvPr/>
            </p:nvSpPr>
            <p:spPr>
              <a:xfrm>
                <a:off x="158558" y="146487"/>
                <a:ext cx="127519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상세주문 선택</a:t>
                </a:r>
                <a:endParaRPr/>
              </a:p>
            </p:txBody>
          </p:sp>
        </p:grpSp>
        <p:grpSp>
          <p:nvGrpSpPr>
            <p:cNvPr id="408" name="Google Shape;408;p7"/>
            <p:cNvGrpSpPr/>
            <p:nvPr/>
          </p:nvGrpSpPr>
          <p:grpSpPr>
            <a:xfrm>
              <a:off x="4606499" y="3662525"/>
              <a:ext cx="1214354" cy="335252"/>
              <a:chOff x="0" y="0"/>
              <a:chExt cx="1214353" cy="335250"/>
            </a:xfrm>
          </p:grpSpPr>
          <p:sp>
            <p:nvSpPr>
              <p:cNvPr id="409" name="Google Shape;409;p7"/>
              <p:cNvSpPr/>
              <p:nvPr/>
            </p:nvSpPr>
            <p:spPr>
              <a:xfrm>
                <a:off x="0" y="17224"/>
                <a:ext cx="1214353" cy="313634"/>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B6E3E9"/>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txBox="1"/>
              <p:nvPr/>
            </p:nvSpPr>
            <p:spPr>
              <a:xfrm>
                <a:off x="145034" y="0"/>
                <a:ext cx="876301" cy="33525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45818E"/>
                  </a:buClr>
                  <a:buSzPts val="1000"/>
                  <a:buFont typeface="Malgun Gothic"/>
                  <a:buNone/>
                </a:pPr>
                <a:r>
                  <a:rPr b="1" i="0" lang="en-US" sz="1000" u="none" cap="none" strike="noStrike">
                    <a:solidFill>
                      <a:srgbClr val="45818E"/>
                    </a:solidFill>
                    <a:latin typeface="Malgun Gothic"/>
                    <a:ea typeface="Malgun Gothic"/>
                    <a:cs typeface="Malgun Gothic"/>
                    <a:sym typeface="Malgun Gothic"/>
                  </a:rPr>
                  <a:t>주문표출력</a:t>
                </a:r>
                <a:endParaRPr/>
              </a:p>
            </p:txBody>
          </p:sp>
        </p:grpSp>
        <p:sp>
          <p:nvSpPr>
            <p:cNvPr id="411" name="Google Shape;411;p7"/>
            <p:cNvSpPr/>
            <p:nvPr/>
          </p:nvSpPr>
          <p:spPr>
            <a:xfrm>
              <a:off x="2139674" y="1938775"/>
              <a:ext cx="1592401" cy="463201"/>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txBox="1"/>
            <p:nvPr/>
          </p:nvSpPr>
          <p:spPr>
            <a:xfrm>
              <a:off x="2139674" y="1993126"/>
              <a:ext cx="1592401" cy="3352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상세주문화면</a:t>
              </a:r>
              <a:endParaRPr/>
            </a:p>
          </p:txBody>
        </p:sp>
        <p:grpSp>
          <p:nvGrpSpPr>
            <p:cNvPr id="413" name="Google Shape;413;p7"/>
            <p:cNvGrpSpPr/>
            <p:nvPr/>
          </p:nvGrpSpPr>
          <p:grpSpPr>
            <a:xfrm>
              <a:off x="2139713" y="2566219"/>
              <a:ext cx="1592313" cy="622680"/>
              <a:chOff x="0" y="0"/>
              <a:chExt cx="1592312" cy="622679"/>
            </a:xfrm>
          </p:grpSpPr>
          <p:sp>
            <p:nvSpPr>
              <p:cNvPr id="414" name="Google Shape;414;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txBox="1"/>
              <p:nvPr/>
            </p:nvSpPr>
            <p:spPr>
              <a:xfrm>
                <a:off x="158558" y="146487"/>
                <a:ext cx="127519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옵션주문 후 선택</a:t>
                </a:r>
                <a:endParaRPr/>
              </a:p>
            </p:txBody>
          </p:sp>
        </p:grpSp>
        <p:sp>
          <p:nvSpPr>
            <p:cNvPr id="416" name="Google Shape;416;p7"/>
            <p:cNvSpPr/>
            <p:nvPr/>
          </p:nvSpPr>
          <p:spPr>
            <a:xfrm>
              <a:off x="2139674" y="3332100"/>
              <a:ext cx="1592401" cy="463201"/>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txBox="1"/>
            <p:nvPr/>
          </p:nvSpPr>
          <p:spPr>
            <a:xfrm>
              <a:off x="2139674" y="3386451"/>
              <a:ext cx="1592401" cy="344143"/>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카트에 담기</a:t>
              </a:r>
              <a:endParaRPr/>
            </a:p>
          </p:txBody>
        </p:sp>
        <p:cxnSp>
          <p:nvCxnSpPr>
            <p:cNvPr id="418" name="Google Shape;418;p7"/>
            <p:cNvCxnSpPr/>
            <p:nvPr/>
          </p:nvCxnSpPr>
          <p:spPr>
            <a:xfrm>
              <a:off x="929399" y="3255575"/>
              <a:ext cx="1999201" cy="1"/>
            </a:xfrm>
            <a:prstGeom prst="straightConnector1">
              <a:avLst/>
            </a:prstGeom>
            <a:noFill/>
            <a:ln cap="flat" cmpd="sng" w="19050">
              <a:solidFill>
                <a:srgbClr val="B6E3E9"/>
              </a:solidFill>
              <a:prstDash val="solid"/>
              <a:round/>
              <a:headEnd len="sm" w="sm" type="none"/>
              <a:tailEnd len="sm" w="sm" type="none"/>
            </a:ln>
          </p:spPr>
        </p:cxnSp>
        <p:grpSp>
          <p:nvGrpSpPr>
            <p:cNvPr id="419" name="Google Shape;419;p7"/>
            <p:cNvGrpSpPr/>
            <p:nvPr/>
          </p:nvGrpSpPr>
          <p:grpSpPr>
            <a:xfrm>
              <a:off x="143493" y="498544"/>
              <a:ext cx="1592313" cy="622681"/>
              <a:chOff x="0" y="0"/>
              <a:chExt cx="1592312" cy="622679"/>
            </a:xfrm>
          </p:grpSpPr>
          <p:sp>
            <p:nvSpPr>
              <p:cNvPr id="420" name="Google Shape;420;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txBox="1"/>
              <p:nvPr/>
            </p:nvSpPr>
            <p:spPr>
              <a:xfrm>
                <a:off x="169482" y="113986"/>
                <a:ext cx="1275195" cy="505436"/>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체크박스 체크</a:t>
                </a:r>
                <a:endParaRPr/>
              </a:p>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후 선택</a:t>
                </a:r>
                <a:endParaRPr/>
              </a:p>
            </p:txBody>
          </p:sp>
        </p:grpSp>
        <p:grpSp>
          <p:nvGrpSpPr>
            <p:cNvPr id="422" name="Google Shape;422;p7"/>
            <p:cNvGrpSpPr/>
            <p:nvPr/>
          </p:nvGrpSpPr>
          <p:grpSpPr>
            <a:xfrm>
              <a:off x="4417513" y="499068"/>
              <a:ext cx="1592314" cy="622681"/>
              <a:chOff x="0" y="0"/>
              <a:chExt cx="1592312" cy="622679"/>
            </a:xfrm>
          </p:grpSpPr>
          <p:sp>
            <p:nvSpPr>
              <p:cNvPr id="423" name="Google Shape;423;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txBox="1"/>
              <p:nvPr/>
            </p:nvSpPr>
            <p:spPr>
              <a:xfrm>
                <a:off x="158558" y="146487"/>
                <a:ext cx="127519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결제 선택</a:t>
                </a:r>
                <a:endParaRPr/>
              </a:p>
            </p:txBody>
          </p:sp>
        </p:grpSp>
        <p:sp>
          <p:nvSpPr>
            <p:cNvPr id="425" name="Google Shape;425;p7"/>
            <p:cNvSpPr/>
            <p:nvPr/>
          </p:nvSpPr>
          <p:spPr>
            <a:xfrm>
              <a:off x="4417475" y="1322250"/>
              <a:ext cx="1592400" cy="463201"/>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txBox="1"/>
            <p:nvPr/>
          </p:nvSpPr>
          <p:spPr>
            <a:xfrm>
              <a:off x="4417475" y="1376601"/>
              <a:ext cx="1592400" cy="344143"/>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결재 리스트 화면</a:t>
              </a:r>
              <a:endParaRPr/>
            </a:p>
          </p:txBody>
        </p:sp>
        <p:grpSp>
          <p:nvGrpSpPr>
            <p:cNvPr id="427" name="Google Shape;427;p7"/>
            <p:cNvGrpSpPr/>
            <p:nvPr/>
          </p:nvGrpSpPr>
          <p:grpSpPr>
            <a:xfrm>
              <a:off x="4417513" y="1938769"/>
              <a:ext cx="1592314" cy="622680"/>
              <a:chOff x="0" y="0"/>
              <a:chExt cx="1592312" cy="622679"/>
            </a:xfrm>
          </p:grpSpPr>
          <p:sp>
            <p:nvSpPr>
              <p:cNvPr id="428" name="Google Shape;428;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txBox="1"/>
              <p:nvPr/>
            </p:nvSpPr>
            <p:spPr>
              <a:xfrm>
                <a:off x="158558" y="146487"/>
                <a:ext cx="127519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결제 선택</a:t>
                </a:r>
                <a:endParaRPr/>
              </a:p>
            </p:txBody>
          </p:sp>
        </p:grpSp>
        <p:grpSp>
          <p:nvGrpSpPr>
            <p:cNvPr id="430" name="Google Shape;430;p7"/>
            <p:cNvGrpSpPr/>
            <p:nvPr/>
          </p:nvGrpSpPr>
          <p:grpSpPr>
            <a:xfrm>
              <a:off x="4417513" y="2800644"/>
              <a:ext cx="1592314" cy="622680"/>
              <a:chOff x="0" y="0"/>
              <a:chExt cx="1592312" cy="622679"/>
            </a:xfrm>
          </p:grpSpPr>
          <p:sp>
            <p:nvSpPr>
              <p:cNvPr id="431" name="Google Shape;431;p7"/>
              <p:cNvSpPr/>
              <p:nvPr/>
            </p:nvSpPr>
            <p:spPr>
              <a:xfrm>
                <a:off x="0" y="0"/>
                <a:ext cx="1592312" cy="622679"/>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txBox="1"/>
              <p:nvPr/>
            </p:nvSpPr>
            <p:spPr>
              <a:xfrm>
                <a:off x="158558" y="146487"/>
                <a:ext cx="127519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카드 or payco</a:t>
                </a:r>
                <a:endParaRPr/>
              </a:p>
            </p:txBody>
          </p:sp>
        </p:grpSp>
        <p:cxnSp>
          <p:nvCxnSpPr>
            <p:cNvPr id="433" name="Google Shape;433;p7"/>
            <p:cNvCxnSpPr/>
            <p:nvPr/>
          </p:nvCxnSpPr>
          <p:spPr>
            <a:xfrm flipH="1" rot="10800000">
              <a:off x="10561" y="415200"/>
              <a:ext cx="6445801" cy="21601"/>
            </a:xfrm>
            <a:prstGeom prst="straightConnector1">
              <a:avLst/>
            </a:prstGeom>
            <a:noFill/>
            <a:ln cap="flat" cmpd="sng" w="19050">
              <a:solidFill>
                <a:srgbClr val="B6E3E9"/>
              </a:solidFill>
              <a:prstDash val="solid"/>
              <a:round/>
              <a:headEnd len="sm" w="sm" type="none"/>
              <a:tailEnd len="sm" w="sm" type="none"/>
            </a:ln>
          </p:spPr>
        </p:cxnSp>
        <p:cxnSp>
          <p:nvCxnSpPr>
            <p:cNvPr id="434" name="Google Shape;434;p7"/>
            <p:cNvCxnSpPr/>
            <p:nvPr/>
          </p:nvCxnSpPr>
          <p:spPr>
            <a:xfrm flipH="1">
              <a:off x="-1" y="426349"/>
              <a:ext cx="1" cy="3594301"/>
            </a:xfrm>
            <a:prstGeom prst="straightConnector1">
              <a:avLst/>
            </a:prstGeom>
            <a:noFill/>
            <a:ln cap="flat" cmpd="sng" w="19050">
              <a:solidFill>
                <a:srgbClr val="B6E3E9"/>
              </a:solidFill>
              <a:prstDash val="solid"/>
              <a:round/>
              <a:headEnd len="sm" w="sm" type="none"/>
              <a:tailEnd len="sm" w="sm" type="none"/>
            </a:ln>
          </p:spPr>
        </p:cxnSp>
        <p:cxnSp>
          <p:nvCxnSpPr>
            <p:cNvPr id="435" name="Google Shape;435;p7"/>
            <p:cNvCxnSpPr/>
            <p:nvPr/>
          </p:nvCxnSpPr>
          <p:spPr>
            <a:xfrm>
              <a:off x="10348" y="4024129"/>
              <a:ext cx="2928002" cy="1"/>
            </a:xfrm>
            <a:prstGeom prst="straightConnector1">
              <a:avLst/>
            </a:prstGeom>
            <a:noFill/>
            <a:ln cap="flat" cmpd="sng" w="19050">
              <a:solidFill>
                <a:srgbClr val="B6E3E9"/>
              </a:solidFill>
              <a:prstDash val="solid"/>
              <a:round/>
              <a:headEnd len="sm" w="sm" type="none"/>
              <a:tailEnd len="sm" w="sm" type="none"/>
            </a:ln>
          </p:spPr>
        </p:cxnSp>
        <p:sp>
          <p:nvSpPr>
            <p:cNvPr id="436" name="Google Shape;436;p7"/>
            <p:cNvSpPr txBox="1"/>
            <p:nvPr/>
          </p:nvSpPr>
          <p:spPr>
            <a:xfrm>
              <a:off x="5977725" y="1968925"/>
              <a:ext cx="535201" cy="373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76A5AF"/>
                </a:buClr>
                <a:buSzPts val="1200"/>
                <a:buFont typeface="Malgun Gothic"/>
                <a:buNone/>
              </a:pPr>
              <a:r>
                <a:rPr b="1" i="0" lang="en-US" sz="1200" u="none" cap="none" strike="noStrike">
                  <a:solidFill>
                    <a:srgbClr val="76A5AF"/>
                  </a:solidFill>
                  <a:latin typeface="Malgun Gothic"/>
                  <a:ea typeface="Malgun Gothic"/>
                  <a:cs typeface="Malgun Gothic"/>
                  <a:sym typeface="Malgun Gothic"/>
                </a:rPr>
                <a:t>취소</a:t>
              </a:r>
              <a:endParaRPr/>
            </a:p>
          </p:txBody>
        </p:sp>
        <p:cxnSp>
          <p:nvCxnSpPr>
            <p:cNvPr id="437" name="Google Shape;437;p7"/>
            <p:cNvCxnSpPr/>
            <p:nvPr/>
          </p:nvCxnSpPr>
          <p:spPr>
            <a:xfrm flipH="1">
              <a:off x="6467425" y="404225"/>
              <a:ext cx="1" cy="3790801"/>
            </a:xfrm>
            <a:prstGeom prst="straightConnector1">
              <a:avLst/>
            </a:prstGeom>
            <a:noFill/>
            <a:ln cap="flat" cmpd="sng" w="19050">
              <a:solidFill>
                <a:srgbClr val="B6E3E9"/>
              </a:solidFill>
              <a:prstDash val="solid"/>
              <a:round/>
              <a:headEnd len="sm" w="sm" type="none"/>
              <a:tailEnd len="sm" w="sm" type="none"/>
            </a:ln>
          </p:spPr>
        </p:cxnSp>
        <p:cxnSp>
          <p:nvCxnSpPr>
            <p:cNvPr id="438" name="Google Shape;438;p7"/>
            <p:cNvCxnSpPr/>
            <p:nvPr/>
          </p:nvCxnSpPr>
          <p:spPr>
            <a:xfrm flipH="1">
              <a:off x="4009350" y="4196370"/>
              <a:ext cx="2469001" cy="1"/>
            </a:xfrm>
            <a:prstGeom prst="straightConnector1">
              <a:avLst/>
            </a:prstGeom>
            <a:noFill/>
            <a:ln cap="flat" cmpd="sng" w="19050">
              <a:solidFill>
                <a:srgbClr val="B6E3E9"/>
              </a:solidFill>
              <a:prstDash val="solid"/>
              <a:round/>
              <a:headEnd len="sm" w="sm" type="none"/>
              <a:tailEnd len="sm" w="sm" type="none"/>
            </a:ln>
          </p:spPr>
        </p:cxnSp>
        <p:cxnSp>
          <p:nvCxnSpPr>
            <p:cNvPr id="439" name="Google Shape;439;p7"/>
            <p:cNvCxnSpPr/>
            <p:nvPr/>
          </p:nvCxnSpPr>
          <p:spPr>
            <a:xfrm flipH="1" rot="10800000">
              <a:off x="4010918" y="2873125"/>
              <a:ext cx="1" cy="1332901"/>
            </a:xfrm>
            <a:prstGeom prst="straightConnector1">
              <a:avLst/>
            </a:prstGeom>
            <a:noFill/>
            <a:ln cap="flat" cmpd="sng" w="19050">
              <a:solidFill>
                <a:srgbClr val="B6E3E9"/>
              </a:solidFill>
              <a:prstDash val="solid"/>
              <a:round/>
              <a:headEnd len="sm" w="sm" type="none"/>
              <a:tailEnd len="sm" w="sm" type="none"/>
            </a:ln>
          </p:spPr>
        </p:cxnSp>
        <p:cxnSp>
          <p:nvCxnSpPr>
            <p:cNvPr id="440" name="Google Shape;440;p7"/>
            <p:cNvCxnSpPr/>
            <p:nvPr/>
          </p:nvCxnSpPr>
          <p:spPr>
            <a:xfrm rot="10800000">
              <a:off x="3732024" y="2877558"/>
              <a:ext cx="277501" cy="6601"/>
            </a:xfrm>
            <a:prstGeom prst="straightConnector1">
              <a:avLst/>
            </a:prstGeom>
            <a:noFill/>
            <a:ln cap="flat" cmpd="sng" w="19050">
              <a:solidFill>
                <a:srgbClr val="B6E3E9"/>
              </a:solidFill>
              <a:prstDash val="solid"/>
              <a:round/>
              <a:headEnd len="sm" w="sm" type="none"/>
              <a:tailEnd len="sm" w="sm" type="none"/>
            </a:ln>
          </p:spPr>
        </p:cxnSp>
        <p:sp>
          <p:nvSpPr>
            <p:cNvPr id="441" name="Google Shape;441;p7"/>
            <p:cNvSpPr txBox="1"/>
            <p:nvPr/>
          </p:nvSpPr>
          <p:spPr>
            <a:xfrm>
              <a:off x="3655824" y="2566225"/>
              <a:ext cx="535201" cy="373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76A5AF"/>
                </a:buClr>
                <a:buSzPts val="1200"/>
                <a:buFont typeface="Malgun Gothic"/>
                <a:buNone/>
              </a:pPr>
              <a:r>
                <a:rPr b="1" i="0" lang="en-US" sz="1200" u="none" cap="none" strike="noStrike">
                  <a:solidFill>
                    <a:srgbClr val="76A5AF"/>
                  </a:solidFill>
                  <a:latin typeface="Malgun Gothic"/>
                  <a:ea typeface="Malgun Gothic"/>
                  <a:cs typeface="Malgun Gothic"/>
                  <a:sym typeface="Malgun Gothic"/>
                </a:rPr>
                <a:t>취소</a:t>
              </a:r>
              <a:endParaRPr/>
            </a:p>
          </p:txBody>
        </p:sp>
        <p:sp>
          <p:nvSpPr>
            <p:cNvPr id="442" name="Google Shape;442;p7"/>
            <p:cNvSpPr txBox="1"/>
            <p:nvPr/>
          </p:nvSpPr>
          <p:spPr>
            <a:xfrm>
              <a:off x="1039074" y="1182975"/>
              <a:ext cx="415201" cy="373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76A5AF"/>
                </a:buClr>
                <a:buSzPts val="1200"/>
                <a:buFont typeface="Malgun Gothic"/>
                <a:buNone/>
              </a:pPr>
              <a:r>
                <a:rPr b="1" i="0" lang="en-US" sz="1200" u="none" cap="none" strike="noStrike">
                  <a:solidFill>
                    <a:srgbClr val="76A5AF"/>
                  </a:solidFill>
                  <a:latin typeface="Malgun Gothic"/>
                  <a:ea typeface="Malgun Gothic"/>
                  <a:cs typeface="Malgun Gothic"/>
                  <a:sym typeface="Malgun Gothic"/>
                </a:rPr>
                <a:t>예</a:t>
              </a:r>
              <a:endParaRPr/>
            </a:p>
          </p:txBody>
        </p:sp>
        <p:sp>
          <p:nvSpPr>
            <p:cNvPr id="443" name="Google Shape;443;p7"/>
            <p:cNvSpPr txBox="1"/>
            <p:nvPr/>
          </p:nvSpPr>
          <p:spPr>
            <a:xfrm>
              <a:off x="5243575" y="2470938"/>
              <a:ext cx="415201" cy="3733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76A5AF"/>
                </a:buClr>
                <a:buSzPts val="1200"/>
                <a:buFont typeface="Malgun Gothic"/>
                <a:buNone/>
              </a:pPr>
              <a:r>
                <a:rPr b="1" i="0" lang="en-US" sz="1200" u="none" cap="none" strike="noStrike">
                  <a:solidFill>
                    <a:srgbClr val="76A5AF"/>
                  </a:solidFill>
                  <a:latin typeface="Malgun Gothic"/>
                  <a:ea typeface="Malgun Gothic"/>
                  <a:cs typeface="Malgun Gothic"/>
                  <a:sym typeface="Malgun Gothic"/>
                </a:rPr>
                <a:t>예</a:t>
              </a:r>
              <a:endParaRPr/>
            </a:p>
          </p:txBody>
        </p:sp>
      </p:grpSp>
      <p:sp>
        <p:nvSpPr>
          <p:cNvPr id="444" name="Google Shape;444;p7"/>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07/21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448" name="Shape 448"/>
        <p:cNvGrpSpPr/>
        <p:nvPr/>
      </p:nvGrpSpPr>
      <p:grpSpPr>
        <a:xfrm>
          <a:off x="0" y="0"/>
          <a:ext cx="0" cy="0"/>
          <a:chOff x="0" y="0"/>
          <a:chExt cx="0" cy="0"/>
        </a:xfrm>
      </p:grpSpPr>
      <p:grpSp>
        <p:nvGrpSpPr>
          <p:cNvPr id="449" name="Google Shape;449;p8"/>
          <p:cNvGrpSpPr/>
          <p:nvPr/>
        </p:nvGrpSpPr>
        <p:grpSpPr>
          <a:xfrm>
            <a:off x="589935" y="530942"/>
            <a:ext cx="11090701" cy="5928902"/>
            <a:chOff x="0" y="0"/>
            <a:chExt cx="11090700" cy="5928901"/>
          </a:xfrm>
        </p:grpSpPr>
        <p:sp>
          <p:nvSpPr>
            <p:cNvPr id="450" name="Google Shape;450;p8"/>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4509"/>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451" name="Google Shape;451;p8"/>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Information Architecture</a:t>
              </a:r>
              <a:endParaRPr/>
            </a:p>
          </p:txBody>
        </p:sp>
      </p:grpSp>
      <p:sp>
        <p:nvSpPr>
          <p:cNvPr id="452" name="Google Shape;452;p8"/>
          <p:cNvSpPr/>
          <p:nvPr/>
        </p:nvSpPr>
        <p:spPr>
          <a:xfrm>
            <a:off x="1604400" y="1299099"/>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53" name="Google Shape;453;p8"/>
          <p:cNvGrpSpPr/>
          <p:nvPr/>
        </p:nvGrpSpPr>
        <p:grpSpPr>
          <a:xfrm>
            <a:off x="914911" y="132684"/>
            <a:ext cx="180602" cy="757015"/>
            <a:chOff x="0" y="-1"/>
            <a:chExt cx="180600" cy="757013"/>
          </a:xfrm>
        </p:grpSpPr>
        <p:sp>
          <p:nvSpPr>
            <p:cNvPr id="454" name="Google Shape;454;p8"/>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455" name="Google Shape;455;p8"/>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456" name="Google Shape;456;p8"/>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57" name="Google Shape;457;p8"/>
          <p:cNvGrpSpPr/>
          <p:nvPr/>
        </p:nvGrpSpPr>
        <p:grpSpPr>
          <a:xfrm>
            <a:off x="11265412" y="132684"/>
            <a:ext cx="180602" cy="757015"/>
            <a:chOff x="0" y="-1"/>
            <a:chExt cx="180600" cy="757013"/>
          </a:xfrm>
        </p:grpSpPr>
        <p:sp>
          <p:nvSpPr>
            <p:cNvPr id="458" name="Google Shape;458;p8"/>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459" name="Google Shape;459;p8"/>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460" name="Google Shape;460;p8"/>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61" name="Google Shape;461;p8"/>
          <p:cNvGrpSpPr/>
          <p:nvPr/>
        </p:nvGrpSpPr>
        <p:grpSpPr>
          <a:xfrm>
            <a:off x="2886055" y="1416130"/>
            <a:ext cx="6217601" cy="4538644"/>
            <a:chOff x="-1" y="-1"/>
            <a:chExt cx="6217600" cy="4538642"/>
          </a:xfrm>
        </p:grpSpPr>
        <p:cxnSp>
          <p:nvCxnSpPr>
            <p:cNvPr id="462" name="Google Shape;462;p8"/>
            <p:cNvCxnSpPr/>
            <p:nvPr/>
          </p:nvCxnSpPr>
          <p:spPr>
            <a:xfrm>
              <a:off x="4641038" y="1202863"/>
              <a:ext cx="1" cy="389958"/>
            </a:xfrm>
            <a:prstGeom prst="straightConnector1">
              <a:avLst/>
            </a:prstGeom>
            <a:noFill/>
            <a:ln cap="flat" cmpd="sng" w="19050">
              <a:solidFill>
                <a:srgbClr val="B6E3E9"/>
              </a:solidFill>
              <a:prstDash val="solid"/>
              <a:round/>
              <a:headEnd len="sm" w="sm" type="none"/>
              <a:tailEnd len="sm" w="sm" type="none"/>
            </a:ln>
          </p:spPr>
        </p:cxnSp>
        <p:sp>
          <p:nvSpPr>
            <p:cNvPr id="463" name="Google Shape;463;p8"/>
            <p:cNvSpPr/>
            <p:nvPr/>
          </p:nvSpPr>
          <p:spPr>
            <a:xfrm>
              <a:off x="-1" y="650177"/>
              <a:ext cx="6217600" cy="677294"/>
            </a:xfrm>
            <a:prstGeom prst="rect">
              <a:avLst/>
            </a:prstGeom>
            <a:noFill/>
            <a:ln cap="flat" cmpd="sng" w="9525">
              <a:solidFill>
                <a:srgbClr val="45818E"/>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4" name="Google Shape;464;p8"/>
            <p:cNvCxnSpPr/>
            <p:nvPr/>
          </p:nvCxnSpPr>
          <p:spPr>
            <a:xfrm>
              <a:off x="1321471" y="2338056"/>
              <a:ext cx="476515" cy="1"/>
            </a:xfrm>
            <a:prstGeom prst="straightConnector1">
              <a:avLst/>
            </a:prstGeom>
            <a:noFill/>
            <a:ln cap="flat" cmpd="sng" w="19050">
              <a:solidFill>
                <a:srgbClr val="B6E3E9"/>
              </a:solidFill>
              <a:prstDash val="solid"/>
              <a:round/>
              <a:headEnd len="sm" w="sm" type="none"/>
              <a:tailEnd len="sm" w="sm" type="none"/>
            </a:ln>
          </p:spPr>
        </p:cxnSp>
        <p:cxnSp>
          <p:nvCxnSpPr>
            <p:cNvPr id="465" name="Google Shape;465;p8"/>
            <p:cNvCxnSpPr/>
            <p:nvPr/>
          </p:nvCxnSpPr>
          <p:spPr>
            <a:xfrm>
              <a:off x="1321471" y="1744469"/>
              <a:ext cx="476515" cy="1"/>
            </a:xfrm>
            <a:prstGeom prst="straightConnector1">
              <a:avLst/>
            </a:prstGeom>
            <a:noFill/>
            <a:ln cap="flat" cmpd="sng" w="19050">
              <a:solidFill>
                <a:srgbClr val="B6E3E9"/>
              </a:solidFill>
              <a:prstDash val="solid"/>
              <a:round/>
              <a:headEnd len="sm" w="sm" type="none"/>
              <a:tailEnd len="sm" w="sm" type="none"/>
            </a:ln>
          </p:spPr>
        </p:cxnSp>
        <p:cxnSp>
          <p:nvCxnSpPr>
            <p:cNvPr id="466" name="Google Shape;466;p8"/>
            <p:cNvCxnSpPr/>
            <p:nvPr/>
          </p:nvCxnSpPr>
          <p:spPr>
            <a:xfrm flipH="1">
              <a:off x="1321471" y="1202864"/>
              <a:ext cx="1" cy="1148158"/>
            </a:xfrm>
            <a:prstGeom prst="straightConnector1">
              <a:avLst/>
            </a:prstGeom>
            <a:noFill/>
            <a:ln cap="flat" cmpd="sng" w="19050">
              <a:solidFill>
                <a:srgbClr val="B6E3E9"/>
              </a:solidFill>
              <a:prstDash val="solid"/>
              <a:round/>
              <a:headEnd len="sm" w="sm" type="none"/>
              <a:tailEnd len="sm" w="sm" type="none"/>
            </a:ln>
          </p:spPr>
        </p:cxnSp>
        <p:sp>
          <p:nvSpPr>
            <p:cNvPr id="467" name="Google Shape;467;p8"/>
            <p:cNvSpPr/>
            <p:nvPr/>
          </p:nvSpPr>
          <p:spPr>
            <a:xfrm>
              <a:off x="1504799" y="2036937"/>
              <a:ext cx="2120224" cy="1862930"/>
            </a:xfrm>
            <a:prstGeom prst="rect">
              <a:avLst/>
            </a:prstGeom>
            <a:noFill/>
            <a:ln cap="flat" cmpd="sng" w="19050">
              <a:solidFill>
                <a:srgbClr val="A2C4C9"/>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8" name="Google Shape;468;p8"/>
            <p:cNvCxnSpPr/>
            <p:nvPr/>
          </p:nvCxnSpPr>
          <p:spPr>
            <a:xfrm>
              <a:off x="938975" y="231813"/>
              <a:ext cx="1" cy="414943"/>
            </a:xfrm>
            <a:prstGeom prst="straightConnector1">
              <a:avLst/>
            </a:prstGeom>
            <a:noFill/>
            <a:ln cap="flat" cmpd="sng" w="19050">
              <a:solidFill>
                <a:srgbClr val="B6E3E9"/>
              </a:solidFill>
              <a:prstDash val="solid"/>
              <a:round/>
              <a:headEnd len="sm" w="sm" type="none"/>
              <a:tailEnd len="sm" w="sm" type="none"/>
            </a:ln>
          </p:spPr>
        </p:cxnSp>
        <p:cxnSp>
          <p:nvCxnSpPr>
            <p:cNvPr id="469" name="Google Shape;469;p8"/>
            <p:cNvCxnSpPr/>
            <p:nvPr/>
          </p:nvCxnSpPr>
          <p:spPr>
            <a:xfrm flipH="1">
              <a:off x="291747" y="3101046"/>
              <a:ext cx="356346" cy="1"/>
            </a:xfrm>
            <a:prstGeom prst="straightConnector1">
              <a:avLst/>
            </a:prstGeom>
            <a:noFill/>
            <a:ln cap="flat" cmpd="sng" w="19050">
              <a:solidFill>
                <a:srgbClr val="B6E3E9"/>
              </a:solidFill>
              <a:prstDash val="solid"/>
              <a:round/>
              <a:headEnd len="sm" w="sm" type="none"/>
              <a:tailEnd len="sm" w="sm" type="none"/>
            </a:ln>
          </p:spPr>
        </p:cxnSp>
        <p:cxnSp>
          <p:nvCxnSpPr>
            <p:cNvPr id="470" name="Google Shape;470;p8"/>
            <p:cNvCxnSpPr/>
            <p:nvPr/>
          </p:nvCxnSpPr>
          <p:spPr>
            <a:xfrm flipH="1">
              <a:off x="302849" y="3705464"/>
              <a:ext cx="356346" cy="1"/>
            </a:xfrm>
            <a:prstGeom prst="straightConnector1">
              <a:avLst/>
            </a:prstGeom>
            <a:noFill/>
            <a:ln cap="flat" cmpd="sng" w="19050">
              <a:solidFill>
                <a:srgbClr val="B6E3E9"/>
              </a:solidFill>
              <a:prstDash val="solid"/>
              <a:round/>
              <a:headEnd len="sm" w="sm" type="none"/>
              <a:tailEnd len="sm" w="sm" type="none"/>
            </a:ln>
          </p:spPr>
        </p:cxnSp>
        <p:cxnSp>
          <p:nvCxnSpPr>
            <p:cNvPr id="471" name="Google Shape;471;p8"/>
            <p:cNvCxnSpPr/>
            <p:nvPr/>
          </p:nvCxnSpPr>
          <p:spPr>
            <a:xfrm flipH="1">
              <a:off x="302849" y="4309883"/>
              <a:ext cx="356346" cy="1"/>
            </a:xfrm>
            <a:prstGeom prst="straightConnector1">
              <a:avLst/>
            </a:prstGeom>
            <a:noFill/>
            <a:ln cap="flat" cmpd="sng" w="19050">
              <a:solidFill>
                <a:srgbClr val="B6E3E9"/>
              </a:solidFill>
              <a:prstDash val="solid"/>
              <a:round/>
              <a:headEnd len="sm" w="sm" type="none"/>
              <a:tailEnd len="sm" w="sm" type="none"/>
            </a:ln>
          </p:spPr>
        </p:cxnSp>
        <p:cxnSp>
          <p:nvCxnSpPr>
            <p:cNvPr id="472" name="Google Shape;472;p8"/>
            <p:cNvCxnSpPr/>
            <p:nvPr/>
          </p:nvCxnSpPr>
          <p:spPr>
            <a:xfrm flipH="1">
              <a:off x="292443" y="1181744"/>
              <a:ext cx="1" cy="3141370"/>
            </a:xfrm>
            <a:prstGeom prst="straightConnector1">
              <a:avLst/>
            </a:prstGeom>
            <a:noFill/>
            <a:ln cap="flat" cmpd="sng" w="19050">
              <a:solidFill>
                <a:srgbClr val="B6E3E9"/>
              </a:solidFill>
              <a:prstDash val="solid"/>
              <a:round/>
              <a:headEnd len="sm" w="sm" type="none"/>
              <a:tailEnd len="sm" w="sm" type="none"/>
            </a:ln>
          </p:spPr>
        </p:cxnSp>
        <p:sp>
          <p:nvSpPr>
            <p:cNvPr id="473" name="Google Shape;473;p8"/>
            <p:cNvSpPr/>
            <p:nvPr/>
          </p:nvSpPr>
          <p:spPr>
            <a:xfrm>
              <a:off x="149543" y="765636"/>
              <a:ext cx="1578865" cy="459264"/>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
            <p:cNvSpPr txBox="1"/>
            <p:nvPr/>
          </p:nvSpPr>
          <p:spPr>
            <a:xfrm>
              <a:off x="149543" y="819525"/>
              <a:ext cx="1578865" cy="344143"/>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메인주문화면-메뉴</a:t>
              </a:r>
              <a:endParaRPr/>
            </a:p>
          </p:txBody>
        </p:sp>
        <p:sp>
          <p:nvSpPr>
            <p:cNvPr id="475" name="Google Shape;475;p8"/>
            <p:cNvSpPr/>
            <p:nvPr/>
          </p:nvSpPr>
          <p:spPr>
            <a:xfrm>
              <a:off x="1543616" y="1492443"/>
              <a:ext cx="1578866" cy="459264"/>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
            <p:cNvSpPr txBox="1"/>
            <p:nvPr/>
          </p:nvSpPr>
          <p:spPr>
            <a:xfrm>
              <a:off x="1543616" y="1546331"/>
              <a:ext cx="1578865" cy="4965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일괄 선택</a:t>
              </a:r>
              <a:endParaRPr/>
            </a:p>
          </p:txBody>
        </p:sp>
        <p:sp>
          <p:nvSpPr>
            <p:cNvPr id="477" name="Google Shape;477;p8"/>
            <p:cNvSpPr/>
            <p:nvPr/>
          </p:nvSpPr>
          <p:spPr>
            <a:xfrm>
              <a:off x="149543" y="-1"/>
              <a:ext cx="1578865" cy="459264"/>
            </a:xfrm>
            <a:prstGeom prst="roundRect">
              <a:avLst>
                <a:gd fmla="val 16667" name="adj"/>
              </a:avLst>
            </a:prstGeom>
            <a:solidFill>
              <a:srgbClr val="B6E3E9"/>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p8"/>
            <p:cNvGrpSpPr/>
            <p:nvPr/>
          </p:nvGrpSpPr>
          <p:grpSpPr>
            <a:xfrm>
              <a:off x="149543" y="53888"/>
              <a:ext cx="1578866" cy="487652"/>
              <a:chOff x="0" y="0"/>
              <a:chExt cx="1578864" cy="487650"/>
            </a:xfrm>
          </p:grpSpPr>
          <p:sp>
            <p:nvSpPr>
              <p:cNvPr id="479" name="Google Shape;479;p8"/>
              <p:cNvSpPr/>
              <p:nvPr/>
            </p:nvSpPr>
            <p:spPr>
              <a:xfrm>
                <a:off x="0" y="0"/>
                <a:ext cx="1578864" cy="350694"/>
              </a:xfrm>
              <a:prstGeom prst="rect">
                <a:avLst/>
              </a:prstGeom>
              <a:solidFill>
                <a:srgbClr val="B6E3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5818E"/>
                  </a:buClr>
                  <a:buSzPts val="1000"/>
                  <a:buFont typeface="Malgun Gothic"/>
                  <a:buNone/>
                </a:pPr>
                <a:r>
                  <a:t/>
                </a:r>
                <a:endParaRPr b="1" i="0" sz="1000" u="none" cap="none" strike="noStrike">
                  <a:solidFill>
                    <a:srgbClr val="45818E"/>
                  </a:solidFill>
                  <a:latin typeface="Malgun Gothic"/>
                  <a:ea typeface="Malgun Gothic"/>
                  <a:cs typeface="Malgun Gothic"/>
                  <a:sym typeface="Malgun Gothic"/>
                </a:endParaRPr>
              </a:p>
            </p:txBody>
          </p:sp>
          <p:sp>
            <p:nvSpPr>
              <p:cNvPr id="480" name="Google Shape;480;p8"/>
              <p:cNvSpPr txBox="1"/>
              <p:nvPr/>
            </p:nvSpPr>
            <p:spPr>
              <a:xfrm>
                <a:off x="0" y="0"/>
                <a:ext cx="1578864" cy="48765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45818E"/>
                  </a:buClr>
                  <a:buSzPts val="1000"/>
                  <a:buFont typeface="Malgun Gothic"/>
                  <a:buNone/>
                </a:pPr>
                <a:r>
                  <a:rPr b="1" i="0" lang="en-US" sz="1000" u="none" cap="none" strike="noStrike">
                    <a:solidFill>
                      <a:srgbClr val="45818E"/>
                    </a:solidFill>
                    <a:latin typeface="Malgun Gothic"/>
                    <a:ea typeface="Malgun Gothic"/>
                    <a:cs typeface="Malgun Gothic"/>
                    <a:sym typeface="Malgun Gothic"/>
                  </a:rPr>
                  <a:t>시작화면</a:t>
                </a:r>
                <a:endParaRPr/>
              </a:p>
            </p:txBody>
          </p:sp>
        </p:grpSp>
        <p:sp>
          <p:nvSpPr>
            <p:cNvPr id="481" name="Google Shape;481;p8"/>
            <p:cNvSpPr/>
            <p:nvPr/>
          </p:nvSpPr>
          <p:spPr>
            <a:xfrm>
              <a:off x="1543616" y="2096861"/>
              <a:ext cx="1578866" cy="459264"/>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
            <p:cNvSpPr txBox="1"/>
            <p:nvPr/>
          </p:nvSpPr>
          <p:spPr>
            <a:xfrm>
              <a:off x="1543616" y="2150749"/>
              <a:ext cx="1578865"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옵션주문 선택</a:t>
              </a:r>
              <a:endParaRPr/>
            </a:p>
          </p:txBody>
        </p:sp>
        <p:sp>
          <p:nvSpPr>
            <p:cNvPr id="483" name="Google Shape;483;p8"/>
            <p:cNvSpPr/>
            <p:nvPr/>
          </p:nvSpPr>
          <p:spPr>
            <a:xfrm>
              <a:off x="3851606" y="765636"/>
              <a:ext cx="1578865" cy="459264"/>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8"/>
            <p:cNvSpPr txBox="1"/>
            <p:nvPr/>
          </p:nvSpPr>
          <p:spPr>
            <a:xfrm>
              <a:off x="3851606" y="819525"/>
              <a:ext cx="1578865" cy="3352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카트</a:t>
              </a:r>
              <a:endParaRPr/>
            </a:p>
          </p:txBody>
        </p:sp>
        <p:sp>
          <p:nvSpPr>
            <p:cNvPr id="485" name="Google Shape;485;p8"/>
            <p:cNvSpPr/>
            <p:nvPr/>
          </p:nvSpPr>
          <p:spPr>
            <a:xfrm>
              <a:off x="3841862" y="1492058"/>
              <a:ext cx="1578866" cy="459264"/>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
            <p:cNvSpPr txBox="1"/>
            <p:nvPr/>
          </p:nvSpPr>
          <p:spPr>
            <a:xfrm>
              <a:off x="3841862" y="1545947"/>
              <a:ext cx="1578865" cy="3352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7F6000"/>
                </a:buClr>
                <a:buSzPts val="1000"/>
                <a:buFont typeface="Malgun Gothic"/>
                <a:buNone/>
              </a:pPr>
              <a:r>
                <a:rPr b="1" i="0" lang="en-US" sz="1000" u="none" cap="none" strike="noStrike">
                  <a:solidFill>
                    <a:srgbClr val="7F6000"/>
                  </a:solidFill>
                  <a:latin typeface="Malgun Gothic"/>
                  <a:ea typeface="Malgun Gothic"/>
                  <a:cs typeface="Malgun Gothic"/>
                  <a:sym typeface="Malgun Gothic"/>
                </a:rPr>
                <a:t>주문</a:t>
              </a:r>
              <a:endParaRPr/>
            </a:p>
          </p:txBody>
        </p:sp>
        <p:sp>
          <p:nvSpPr>
            <p:cNvPr id="487" name="Google Shape;487;p8"/>
            <p:cNvSpPr txBox="1"/>
            <p:nvPr/>
          </p:nvSpPr>
          <p:spPr>
            <a:xfrm>
              <a:off x="2271700" y="2546667"/>
              <a:ext cx="1527406" cy="9321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토핑 1</a:t>
              </a:r>
              <a:endParaRPr/>
            </a:p>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토핑 2</a:t>
              </a:r>
              <a:endParaRPr/>
            </a:p>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토핑 3</a:t>
              </a:r>
              <a:endParaRPr/>
            </a:p>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a:t>
              </a:r>
              <a:endParaRPr/>
            </a:p>
          </p:txBody>
        </p:sp>
        <p:cxnSp>
          <p:nvCxnSpPr>
            <p:cNvPr id="488" name="Google Shape;488;p8"/>
            <p:cNvCxnSpPr/>
            <p:nvPr/>
          </p:nvCxnSpPr>
          <p:spPr>
            <a:xfrm flipH="1">
              <a:off x="2274673" y="2611018"/>
              <a:ext cx="1" cy="1018172"/>
            </a:xfrm>
            <a:prstGeom prst="straightConnector1">
              <a:avLst/>
            </a:prstGeom>
            <a:noFill/>
            <a:ln cap="flat" cmpd="sng" w="19050">
              <a:solidFill>
                <a:srgbClr val="595959"/>
              </a:solidFill>
              <a:prstDash val="solid"/>
              <a:round/>
              <a:headEnd len="sm" w="sm" type="none"/>
              <a:tailEnd len="sm" w="sm" type="none"/>
            </a:ln>
          </p:spPr>
        </p:cxnSp>
        <p:sp>
          <p:nvSpPr>
            <p:cNvPr id="489" name="Google Shape;489;p8"/>
            <p:cNvSpPr/>
            <p:nvPr/>
          </p:nvSpPr>
          <p:spPr>
            <a:xfrm>
              <a:off x="443098" y="4079377"/>
              <a:ext cx="932209" cy="459264"/>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CC0000"/>
                </a:buClr>
                <a:buSzPts val="1400"/>
                <a:buFont typeface="Arial"/>
                <a:buNone/>
              </a:pPr>
              <a:r>
                <a:t/>
              </a:r>
              <a:endParaRPr b="0" i="0" sz="1400" u="none" cap="none" strike="noStrike">
                <a:solidFill>
                  <a:srgbClr val="CC0000"/>
                </a:solidFill>
                <a:latin typeface="Arial"/>
                <a:ea typeface="Arial"/>
                <a:cs typeface="Arial"/>
                <a:sym typeface="Arial"/>
              </a:endParaRPr>
            </a:p>
          </p:txBody>
        </p:sp>
        <p:grpSp>
          <p:nvGrpSpPr>
            <p:cNvPr id="490" name="Google Shape;490;p8"/>
            <p:cNvGrpSpPr/>
            <p:nvPr/>
          </p:nvGrpSpPr>
          <p:grpSpPr>
            <a:xfrm>
              <a:off x="443097" y="4133265"/>
              <a:ext cx="932211" cy="350696"/>
              <a:chOff x="-1" y="-1"/>
              <a:chExt cx="932210" cy="350695"/>
            </a:xfrm>
          </p:grpSpPr>
          <p:sp>
            <p:nvSpPr>
              <p:cNvPr id="491" name="Google Shape;491;p8"/>
              <p:cNvSpPr/>
              <p:nvPr/>
            </p:nvSpPr>
            <p:spPr>
              <a:xfrm>
                <a:off x="-1" y="-1"/>
                <a:ext cx="932210" cy="350695"/>
              </a:xfrm>
              <a:prstGeom prst="rect">
                <a:avLst/>
              </a:prstGeom>
              <a:solidFill>
                <a:srgbClr val="FADEE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C0000"/>
                  </a:buClr>
                  <a:buSzPts val="700"/>
                  <a:buFont typeface="Malgun Gothic"/>
                  <a:buNone/>
                </a:pPr>
                <a:r>
                  <a:t/>
                </a:r>
                <a:endParaRPr b="1" i="0" sz="700" u="none" cap="none" strike="noStrike">
                  <a:solidFill>
                    <a:srgbClr val="CC0000"/>
                  </a:solidFill>
                  <a:latin typeface="Malgun Gothic"/>
                  <a:ea typeface="Malgun Gothic"/>
                  <a:cs typeface="Malgun Gothic"/>
                  <a:sym typeface="Malgun Gothic"/>
                </a:endParaRPr>
              </a:p>
            </p:txBody>
          </p:sp>
          <p:sp>
            <p:nvSpPr>
              <p:cNvPr id="492" name="Google Shape;492;p8"/>
              <p:cNvSpPr txBox="1"/>
              <p:nvPr/>
            </p:nvSpPr>
            <p:spPr>
              <a:xfrm>
                <a:off x="-1" y="-1"/>
                <a:ext cx="932210" cy="3352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a:t>
                </a:r>
                <a:endParaRPr/>
              </a:p>
            </p:txBody>
          </p:sp>
        </p:grpSp>
        <p:sp>
          <p:nvSpPr>
            <p:cNvPr id="493" name="Google Shape;493;p8"/>
            <p:cNvSpPr/>
            <p:nvPr/>
          </p:nvSpPr>
          <p:spPr>
            <a:xfrm>
              <a:off x="443098" y="3474958"/>
              <a:ext cx="932209" cy="459264"/>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CC0000"/>
                </a:buClr>
                <a:buSzPts val="1400"/>
                <a:buFont typeface="Arial"/>
                <a:buNone/>
              </a:pPr>
              <a:r>
                <a:t/>
              </a:r>
              <a:endParaRPr b="0" i="0" sz="1400" u="none" cap="none" strike="noStrike">
                <a:solidFill>
                  <a:srgbClr val="CC0000"/>
                </a:solidFill>
                <a:latin typeface="Arial"/>
                <a:ea typeface="Arial"/>
                <a:cs typeface="Arial"/>
                <a:sym typeface="Arial"/>
              </a:endParaRPr>
            </a:p>
          </p:txBody>
        </p:sp>
        <p:grpSp>
          <p:nvGrpSpPr>
            <p:cNvPr id="494" name="Google Shape;494;p8"/>
            <p:cNvGrpSpPr/>
            <p:nvPr/>
          </p:nvGrpSpPr>
          <p:grpSpPr>
            <a:xfrm>
              <a:off x="443097" y="3528846"/>
              <a:ext cx="932211" cy="350696"/>
              <a:chOff x="-1" y="-1"/>
              <a:chExt cx="932210" cy="350695"/>
            </a:xfrm>
          </p:grpSpPr>
          <p:sp>
            <p:nvSpPr>
              <p:cNvPr id="495" name="Google Shape;495;p8"/>
              <p:cNvSpPr/>
              <p:nvPr/>
            </p:nvSpPr>
            <p:spPr>
              <a:xfrm>
                <a:off x="-1" y="-1"/>
                <a:ext cx="932210" cy="350695"/>
              </a:xfrm>
              <a:prstGeom prst="rect">
                <a:avLst/>
              </a:prstGeom>
              <a:solidFill>
                <a:srgbClr val="FADEE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C0000"/>
                  </a:buClr>
                  <a:buSzPts val="700"/>
                  <a:buFont typeface="Malgun Gothic"/>
                  <a:buNone/>
                </a:pPr>
                <a:r>
                  <a:t/>
                </a:r>
                <a:endParaRPr b="1" i="0" sz="700" u="none" cap="none" strike="noStrike">
                  <a:solidFill>
                    <a:srgbClr val="CC0000"/>
                  </a:solidFill>
                  <a:latin typeface="Malgun Gothic"/>
                  <a:ea typeface="Malgun Gothic"/>
                  <a:cs typeface="Malgun Gothic"/>
                  <a:sym typeface="Malgun Gothic"/>
                </a:endParaRPr>
              </a:p>
            </p:txBody>
          </p:sp>
          <p:sp>
            <p:nvSpPr>
              <p:cNvPr id="496" name="Google Shape;496;p8"/>
              <p:cNvSpPr txBox="1"/>
              <p:nvPr/>
            </p:nvSpPr>
            <p:spPr>
              <a:xfrm>
                <a:off x="-1" y="-1"/>
                <a:ext cx="932210"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아이스크림2</a:t>
                </a:r>
                <a:endParaRPr/>
              </a:p>
            </p:txBody>
          </p:sp>
        </p:grpSp>
        <p:sp>
          <p:nvSpPr>
            <p:cNvPr id="497" name="Google Shape;497;p8"/>
            <p:cNvSpPr/>
            <p:nvPr/>
          </p:nvSpPr>
          <p:spPr>
            <a:xfrm>
              <a:off x="443098" y="2870540"/>
              <a:ext cx="932209" cy="459264"/>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CC0000"/>
                </a:buClr>
                <a:buSzPts val="1400"/>
                <a:buFont typeface="Arial"/>
                <a:buNone/>
              </a:pPr>
              <a:r>
                <a:t/>
              </a:r>
              <a:endParaRPr b="0" i="0" sz="1400" u="none" cap="none" strike="noStrike">
                <a:solidFill>
                  <a:srgbClr val="CC0000"/>
                </a:solidFill>
                <a:latin typeface="Arial"/>
                <a:ea typeface="Arial"/>
                <a:cs typeface="Arial"/>
                <a:sym typeface="Arial"/>
              </a:endParaRPr>
            </a:p>
          </p:txBody>
        </p:sp>
        <p:grpSp>
          <p:nvGrpSpPr>
            <p:cNvPr id="498" name="Google Shape;498;p8"/>
            <p:cNvGrpSpPr/>
            <p:nvPr/>
          </p:nvGrpSpPr>
          <p:grpSpPr>
            <a:xfrm>
              <a:off x="443097" y="2924428"/>
              <a:ext cx="932211" cy="350696"/>
              <a:chOff x="-1" y="-1"/>
              <a:chExt cx="932210" cy="350695"/>
            </a:xfrm>
          </p:grpSpPr>
          <p:sp>
            <p:nvSpPr>
              <p:cNvPr id="499" name="Google Shape;499;p8"/>
              <p:cNvSpPr/>
              <p:nvPr/>
            </p:nvSpPr>
            <p:spPr>
              <a:xfrm>
                <a:off x="-1" y="-1"/>
                <a:ext cx="932210" cy="350695"/>
              </a:xfrm>
              <a:prstGeom prst="rect">
                <a:avLst/>
              </a:prstGeom>
              <a:solidFill>
                <a:srgbClr val="FADEE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C0000"/>
                  </a:buClr>
                  <a:buSzPts val="700"/>
                  <a:buFont typeface="Malgun Gothic"/>
                  <a:buNone/>
                </a:pPr>
                <a:r>
                  <a:t/>
                </a:r>
                <a:endParaRPr b="1" i="0" sz="700" u="none" cap="none" strike="noStrike">
                  <a:solidFill>
                    <a:srgbClr val="CC0000"/>
                  </a:solidFill>
                  <a:latin typeface="Malgun Gothic"/>
                  <a:ea typeface="Malgun Gothic"/>
                  <a:cs typeface="Malgun Gothic"/>
                  <a:sym typeface="Malgun Gothic"/>
                </a:endParaRPr>
              </a:p>
            </p:txBody>
          </p:sp>
          <p:sp>
            <p:nvSpPr>
              <p:cNvPr id="500" name="Google Shape;500;p8"/>
              <p:cNvSpPr txBox="1"/>
              <p:nvPr/>
            </p:nvSpPr>
            <p:spPr>
              <a:xfrm>
                <a:off x="-1" y="-1"/>
                <a:ext cx="932210" cy="344144"/>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CC0000"/>
                  </a:buClr>
                  <a:buSzPts val="1000"/>
                  <a:buFont typeface="Malgun Gothic"/>
                  <a:buNone/>
                </a:pPr>
                <a:r>
                  <a:rPr b="1" i="0" lang="en-US" sz="1000" u="none" cap="none" strike="noStrike">
                    <a:solidFill>
                      <a:srgbClr val="CC0000"/>
                    </a:solidFill>
                    <a:latin typeface="Malgun Gothic"/>
                    <a:ea typeface="Malgun Gothic"/>
                    <a:cs typeface="Malgun Gothic"/>
                    <a:sym typeface="Malgun Gothic"/>
                  </a:rPr>
                  <a:t>아이스크림1</a:t>
                </a:r>
                <a:endParaRPr/>
              </a:p>
            </p:txBody>
          </p:sp>
        </p:grpSp>
        <p:sp>
          <p:nvSpPr>
            <p:cNvPr id="501" name="Google Shape;501;p8"/>
            <p:cNvSpPr txBox="1"/>
            <p:nvPr/>
          </p:nvSpPr>
          <p:spPr>
            <a:xfrm>
              <a:off x="4600583" y="1961385"/>
              <a:ext cx="1527406" cy="5511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카드</a:t>
              </a:r>
              <a:endParaRPr/>
            </a:p>
            <a:p>
              <a:pPr indent="0" lvl="0" marL="0" marR="0" rtl="0" algn="l">
                <a:lnSpc>
                  <a:spcPct val="100000"/>
                </a:lnSpc>
                <a:spcBef>
                  <a:spcPts val="0"/>
                </a:spcBef>
                <a:spcAft>
                  <a:spcPts val="0"/>
                </a:spcAft>
                <a:buClr>
                  <a:srgbClr val="A64D79"/>
                </a:buClr>
                <a:buSzPts val="1200"/>
                <a:buFont typeface="Malgun Gothic"/>
                <a:buNone/>
              </a:pPr>
              <a:r>
                <a:rPr b="0" i="0" lang="en-US" sz="1200" u="none" cap="none" strike="noStrike">
                  <a:solidFill>
                    <a:srgbClr val="A64D79"/>
                  </a:solidFill>
                  <a:latin typeface="Malgun Gothic"/>
                  <a:ea typeface="Malgun Gothic"/>
                  <a:cs typeface="Malgun Gothic"/>
                  <a:sym typeface="Malgun Gothic"/>
                </a:rPr>
                <a:t>payco</a:t>
              </a:r>
              <a:endParaRPr/>
            </a:p>
          </p:txBody>
        </p:sp>
        <p:cxnSp>
          <p:nvCxnSpPr>
            <p:cNvPr id="502" name="Google Shape;502;p8"/>
            <p:cNvCxnSpPr/>
            <p:nvPr/>
          </p:nvCxnSpPr>
          <p:spPr>
            <a:xfrm>
              <a:off x="4603556" y="2025735"/>
              <a:ext cx="298" cy="520241"/>
            </a:xfrm>
            <a:prstGeom prst="straightConnector1">
              <a:avLst/>
            </a:prstGeom>
            <a:noFill/>
            <a:ln cap="flat" cmpd="sng" w="19050">
              <a:solidFill>
                <a:srgbClr val="595959"/>
              </a:solidFill>
              <a:prstDash val="solid"/>
              <a:round/>
              <a:headEnd len="sm" w="sm" type="none"/>
              <a:tailEnd len="sm" w="sm" type="none"/>
            </a:ln>
          </p:spPr>
        </p:cxnSp>
        <p:sp>
          <p:nvSpPr>
            <p:cNvPr id="503" name="Google Shape;503;p8"/>
            <p:cNvSpPr/>
            <p:nvPr/>
          </p:nvSpPr>
          <p:spPr>
            <a:xfrm>
              <a:off x="3776128" y="1406591"/>
              <a:ext cx="1845678" cy="1282605"/>
            </a:xfrm>
            <a:prstGeom prst="rect">
              <a:avLst/>
            </a:prstGeom>
            <a:noFill/>
            <a:ln cap="flat" cmpd="sng" w="19050">
              <a:solidFill>
                <a:srgbClr val="A2C4C9"/>
              </a:solidFill>
              <a:prstDash val="dot"/>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8"/>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08/21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08" name="Shape 508"/>
        <p:cNvGrpSpPr/>
        <p:nvPr/>
      </p:nvGrpSpPr>
      <p:grpSpPr>
        <a:xfrm>
          <a:off x="0" y="0"/>
          <a:ext cx="0" cy="0"/>
          <a:chOff x="0" y="0"/>
          <a:chExt cx="0" cy="0"/>
        </a:xfrm>
      </p:grpSpPr>
      <p:grpSp>
        <p:nvGrpSpPr>
          <p:cNvPr id="509" name="Google Shape;509;p9"/>
          <p:cNvGrpSpPr/>
          <p:nvPr/>
        </p:nvGrpSpPr>
        <p:grpSpPr>
          <a:xfrm>
            <a:off x="589935" y="530942"/>
            <a:ext cx="11090701" cy="5928902"/>
            <a:chOff x="0" y="0"/>
            <a:chExt cx="11090700" cy="5928901"/>
          </a:xfrm>
        </p:grpSpPr>
        <p:sp>
          <p:nvSpPr>
            <p:cNvPr id="510" name="Google Shape;510;p9"/>
            <p:cNvSpPr/>
            <p:nvPr/>
          </p:nvSpPr>
          <p:spPr>
            <a:xfrm>
              <a:off x="0" y="0"/>
              <a:ext cx="11090700" cy="5928901"/>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dir="5400000" dist="76200">
                <a:srgbClr val="000000">
                  <a:alpha val="35294"/>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2800"/>
                <a:buFont typeface="Times New Roman"/>
                <a:buNone/>
              </a:pPr>
              <a:r>
                <a:t/>
              </a:r>
              <a:endParaRPr b="0" i="0" sz="2800" u="none" cap="none" strike="noStrike">
                <a:solidFill>
                  <a:srgbClr val="8C8280"/>
                </a:solidFill>
                <a:latin typeface="Times New Roman"/>
                <a:ea typeface="Times New Roman"/>
                <a:cs typeface="Times New Roman"/>
                <a:sym typeface="Times New Roman"/>
              </a:endParaRPr>
            </a:p>
          </p:txBody>
        </p:sp>
        <p:sp>
          <p:nvSpPr>
            <p:cNvPr id="511" name="Google Shape;511;p9"/>
            <p:cNvSpPr txBox="1"/>
            <p:nvPr/>
          </p:nvSpPr>
          <p:spPr>
            <a:xfrm>
              <a:off x="107405" y="61680"/>
              <a:ext cx="10875890" cy="889095"/>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8C8280"/>
                </a:buClr>
                <a:buSzPts val="2800"/>
                <a:buFont typeface="Times New Roman"/>
                <a:buNone/>
              </a:pPr>
              <a:r>
                <a:rPr b="0" i="0" lang="en-US" sz="2800" u="none" cap="none" strike="noStrike">
                  <a:solidFill>
                    <a:srgbClr val="8C8280"/>
                  </a:solidFill>
                  <a:latin typeface="Times New Roman"/>
                  <a:ea typeface="Times New Roman"/>
                  <a:cs typeface="Times New Roman"/>
                  <a:sym typeface="Times New Roman"/>
                </a:rPr>
                <a:t>Development</a:t>
              </a:r>
              <a:endParaRPr/>
            </a:p>
          </p:txBody>
        </p:sp>
      </p:grpSp>
      <p:sp>
        <p:nvSpPr>
          <p:cNvPr id="512" name="Google Shape;512;p9"/>
          <p:cNvSpPr/>
          <p:nvPr/>
        </p:nvSpPr>
        <p:spPr>
          <a:xfrm>
            <a:off x="1620275" y="1272274"/>
            <a:ext cx="9030001" cy="4733101"/>
          </a:xfrm>
          <a:prstGeom prst="roundRect">
            <a:avLst>
              <a:gd fmla="val 3552" name="adj"/>
            </a:avLst>
          </a:prstGeom>
          <a:solidFill>
            <a:srgbClr val="FFF8F2"/>
          </a:solidFill>
          <a:ln cap="flat" cmpd="sng" w="9525">
            <a:solidFill>
              <a:srgbClr val="AFA8A7"/>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13" name="Google Shape;513;p9"/>
          <p:cNvGrpSpPr/>
          <p:nvPr/>
        </p:nvGrpSpPr>
        <p:grpSpPr>
          <a:xfrm>
            <a:off x="914911" y="132684"/>
            <a:ext cx="180602" cy="757015"/>
            <a:chOff x="0" y="-1"/>
            <a:chExt cx="180600" cy="757013"/>
          </a:xfrm>
        </p:grpSpPr>
        <p:sp>
          <p:nvSpPr>
            <p:cNvPr id="514" name="Google Shape;514;p9"/>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15" name="Google Shape;515;p9"/>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16" name="Google Shape;516;p9"/>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17" name="Google Shape;517;p9"/>
          <p:cNvGrpSpPr/>
          <p:nvPr/>
        </p:nvGrpSpPr>
        <p:grpSpPr>
          <a:xfrm>
            <a:off x="11265412" y="132684"/>
            <a:ext cx="180602" cy="757015"/>
            <a:chOff x="0" y="-1"/>
            <a:chExt cx="180600" cy="757013"/>
          </a:xfrm>
        </p:grpSpPr>
        <p:sp>
          <p:nvSpPr>
            <p:cNvPr id="518" name="Google Shape;518;p9"/>
            <p:cNvSpPr/>
            <p:nvPr/>
          </p:nvSpPr>
          <p:spPr>
            <a:xfrm>
              <a:off x="0" y="57641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19" name="Google Shape;519;p9"/>
            <p:cNvSpPr/>
            <p:nvPr/>
          </p:nvSpPr>
          <p:spPr>
            <a:xfrm>
              <a:off x="0" y="-1"/>
              <a:ext cx="180600" cy="180601"/>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20" name="Google Shape;520;p9"/>
            <p:cNvSpPr/>
            <p:nvPr/>
          </p:nvSpPr>
          <p:spPr>
            <a:xfrm>
              <a:off x="48813" y="77559"/>
              <a:ext cx="82802" cy="601801"/>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21" name="Google Shape;521;p9"/>
          <p:cNvSpPr txBox="1"/>
          <p:nvPr/>
        </p:nvSpPr>
        <p:spPr>
          <a:xfrm>
            <a:off x="1919974" y="1412749"/>
            <a:ext cx="8430602" cy="8554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434343"/>
              </a:buClr>
              <a:buSzPts val="1400"/>
              <a:buFont typeface="Malgun Gothic"/>
              <a:buNone/>
            </a:pPr>
            <a:r>
              <a:rPr b="0" i="0" lang="en-US" sz="1400" u="none" cap="none" strike="noStrike">
                <a:solidFill>
                  <a:srgbClr val="434343"/>
                </a:solidFill>
                <a:latin typeface="Malgun Gothic"/>
                <a:ea typeface="Malgun Gothic"/>
                <a:cs typeface="Malgun Gothic"/>
                <a:sym typeface="Malgun Gothic"/>
              </a:rPr>
              <a:t>웹표준 기술인 HTML5, CSS3, JS 를 사용하여 개발 진행.</a:t>
            </a:r>
            <a:endParaRPr/>
          </a:p>
          <a:p>
            <a:pPr indent="0" lvl="0" marL="0" marR="0" rtl="0" algn="l">
              <a:lnSpc>
                <a:spcPct val="100000"/>
              </a:lnSpc>
              <a:spcBef>
                <a:spcPts val="0"/>
              </a:spcBef>
              <a:spcAft>
                <a:spcPts val="0"/>
              </a:spcAft>
              <a:buClr>
                <a:srgbClr val="434343"/>
              </a:buClr>
              <a:buSzPts val="1400"/>
              <a:buFont typeface="Malgun Gothic"/>
              <a:buNone/>
            </a:pPr>
            <a:r>
              <a:rPr b="0" i="0" lang="en-US" sz="1400" u="none" cap="none" strike="noStrike">
                <a:solidFill>
                  <a:srgbClr val="434343"/>
                </a:solidFill>
                <a:latin typeface="Malgun Gothic"/>
                <a:ea typeface="Malgun Gothic"/>
                <a:cs typeface="Malgun Gothic"/>
                <a:sym typeface="Malgun Gothic"/>
              </a:rPr>
              <a:t> </a:t>
            </a:r>
            <a:endParaRPr/>
          </a:p>
          <a:p>
            <a:pPr indent="0" lvl="0" marL="0" marR="0" rtl="0" algn="l">
              <a:lnSpc>
                <a:spcPct val="100000"/>
              </a:lnSpc>
              <a:spcBef>
                <a:spcPts val="0"/>
              </a:spcBef>
              <a:spcAft>
                <a:spcPts val="0"/>
              </a:spcAft>
              <a:buClr>
                <a:srgbClr val="434343"/>
              </a:buClr>
              <a:buSzPts val="1400"/>
              <a:buFont typeface="Malgun Gothic"/>
              <a:buNone/>
            </a:pPr>
            <a:r>
              <a:rPr b="0" i="0" lang="en-US" sz="1400" u="none" cap="none" strike="noStrike">
                <a:solidFill>
                  <a:srgbClr val="434343"/>
                </a:solidFill>
                <a:latin typeface="Malgun Gothic"/>
                <a:ea typeface="Malgun Gothic"/>
                <a:cs typeface="Malgun Gothic"/>
                <a:sym typeface="Malgun Gothic"/>
              </a:rPr>
              <a:t>페이지 간의 데이터 공유를 위하여,  웹브라우저의 LocalStorage를 JSON 을 이용하여 사용.</a:t>
            </a:r>
            <a:endParaRPr/>
          </a:p>
        </p:txBody>
      </p:sp>
      <p:pic>
        <p:nvPicPr>
          <p:cNvPr descr="Google Shape;534;g8ac9817a83_0_7" id="522" name="Google Shape;522;p9"/>
          <p:cNvPicPr preferRelativeResize="0"/>
          <p:nvPr/>
        </p:nvPicPr>
        <p:blipFill rotWithShape="1">
          <a:blip r:embed="rId3">
            <a:alphaModFix/>
          </a:blip>
          <a:srcRect b="0" l="0" r="0" t="0"/>
          <a:stretch/>
        </p:blipFill>
        <p:spPr>
          <a:xfrm>
            <a:off x="2292423" y="2378424"/>
            <a:ext cx="4790126" cy="3008476"/>
          </a:xfrm>
          <a:prstGeom prst="rect">
            <a:avLst/>
          </a:prstGeom>
          <a:noFill/>
          <a:ln>
            <a:noFill/>
          </a:ln>
        </p:spPr>
      </p:pic>
      <p:grpSp>
        <p:nvGrpSpPr>
          <p:cNvPr id="523" name="Google Shape;523;p9"/>
          <p:cNvGrpSpPr/>
          <p:nvPr/>
        </p:nvGrpSpPr>
        <p:grpSpPr>
          <a:xfrm>
            <a:off x="8238048" y="2929844"/>
            <a:ext cx="1323303" cy="1505537"/>
            <a:chOff x="-1" y="-1"/>
            <a:chExt cx="1323302" cy="1505536"/>
          </a:xfrm>
        </p:grpSpPr>
        <p:grpSp>
          <p:nvGrpSpPr>
            <p:cNvPr id="524" name="Google Shape;524;p9"/>
            <p:cNvGrpSpPr/>
            <p:nvPr/>
          </p:nvGrpSpPr>
          <p:grpSpPr>
            <a:xfrm>
              <a:off x="5075" y="-1"/>
              <a:ext cx="1242029" cy="1505536"/>
              <a:chOff x="-1" y="-1"/>
              <a:chExt cx="1242028" cy="1505535"/>
            </a:xfrm>
          </p:grpSpPr>
          <p:sp>
            <p:nvSpPr>
              <p:cNvPr id="525" name="Google Shape;525;p9"/>
              <p:cNvSpPr/>
              <p:nvPr/>
            </p:nvSpPr>
            <p:spPr>
              <a:xfrm>
                <a:off x="-1" y="-1"/>
                <a:ext cx="1242028" cy="1505535"/>
              </a:xfrm>
              <a:custGeom>
                <a:rect b="b" l="l" r="r" t="t"/>
                <a:pathLst>
                  <a:path extrusionOk="0" h="21600" w="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6B26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1" y="-1"/>
                <a:ext cx="1242028" cy="1505535"/>
              </a:xfrm>
              <a:custGeom>
                <a:rect b="b" l="l" r="r" t="t"/>
                <a:pathLst>
                  <a:path extrusionOk="0" h="21600" w="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cap="flat" cmpd="sng" w="9525">
                <a:solidFill>
                  <a:srgbClr val="44546A"/>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9"/>
            <p:cNvSpPr txBox="1"/>
            <p:nvPr/>
          </p:nvSpPr>
          <p:spPr>
            <a:xfrm>
              <a:off x="-1" y="612429"/>
              <a:ext cx="1323302"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LocalStorage</a:t>
              </a:r>
              <a:endParaRPr/>
            </a:p>
          </p:txBody>
        </p:sp>
      </p:grpSp>
      <p:grpSp>
        <p:nvGrpSpPr>
          <p:cNvPr id="528" name="Google Shape;528;p9"/>
          <p:cNvGrpSpPr/>
          <p:nvPr/>
        </p:nvGrpSpPr>
        <p:grpSpPr>
          <a:xfrm>
            <a:off x="7788997" y="4018522"/>
            <a:ext cx="930005" cy="834905"/>
            <a:chOff x="-2" y="-2"/>
            <a:chExt cx="930004" cy="834904"/>
          </a:xfrm>
        </p:grpSpPr>
        <p:grpSp>
          <p:nvGrpSpPr>
            <p:cNvPr id="529" name="Google Shape;529;p9"/>
            <p:cNvGrpSpPr/>
            <p:nvPr/>
          </p:nvGrpSpPr>
          <p:grpSpPr>
            <a:xfrm>
              <a:off x="-2" y="-2"/>
              <a:ext cx="930004" cy="834904"/>
              <a:chOff x="-1" y="-1"/>
              <a:chExt cx="930002" cy="834902"/>
            </a:xfrm>
          </p:grpSpPr>
          <p:sp>
            <p:nvSpPr>
              <p:cNvPr id="530" name="Google Shape;530;p9"/>
              <p:cNvSpPr/>
              <p:nvPr/>
            </p:nvSpPr>
            <p:spPr>
              <a:xfrm>
                <a:off x="-1" y="-1"/>
                <a:ext cx="930002" cy="834902"/>
              </a:xfrm>
              <a:custGeom>
                <a:rect b="b" l="l" r="r" t="t"/>
                <a:pathLst>
                  <a:path extrusionOk="0" h="21600" w="21600">
                    <a:moveTo>
                      <a:pt x="1212" y="21600"/>
                    </a:moveTo>
                    <a:cubicBezTo>
                      <a:pt x="543" y="21600"/>
                      <a:pt x="0" y="20996"/>
                      <a:pt x="0" y="20250"/>
                    </a:cubicBezTo>
                    <a:cubicBezTo>
                      <a:pt x="0" y="19504"/>
                      <a:pt x="543" y="18900"/>
                      <a:pt x="1212" y="18900"/>
                    </a:cubicBezTo>
                    <a:lnTo>
                      <a:pt x="2424" y="18900"/>
                    </a:lnTo>
                    <a:lnTo>
                      <a:pt x="2424" y="1350"/>
                    </a:lnTo>
                    <a:cubicBezTo>
                      <a:pt x="2424" y="604"/>
                      <a:pt x="2967" y="0"/>
                      <a:pt x="3636" y="0"/>
                    </a:cubicBezTo>
                    <a:lnTo>
                      <a:pt x="20388" y="0"/>
                    </a:lnTo>
                    <a:cubicBezTo>
                      <a:pt x="21057" y="0"/>
                      <a:pt x="21600" y="604"/>
                      <a:pt x="21600" y="1350"/>
                    </a:cubicBezTo>
                    <a:cubicBezTo>
                      <a:pt x="21600" y="2096"/>
                      <a:pt x="21057" y="2700"/>
                      <a:pt x="20388" y="2700"/>
                    </a:cubicBezTo>
                    <a:lnTo>
                      <a:pt x="19176" y="2700"/>
                    </a:lnTo>
                    <a:lnTo>
                      <a:pt x="19176" y="20250"/>
                    </a:lnTo>
                    <a:cubicBezTo>
                      <a:pt x="19176" y="20996"/>
                      <a:pt x="18634" y="21600"/>
                      <a:pt x="17964" y="21600"/>
                    </a:cubicBezTo>
                    <a:close/>
                  </a:path>
                </a:pathLst>
              </a:custGeom>
              <a:solidFill>
                <a:srgbClr val="E7E6E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0" y="52179"/>
                <a:ext cx="208725" cy="782722"/>
              </a:xfrm>
              <a:custGeom>
                <a:rect b="b" l="l" r="r" t="t"/>
                <a:pathLst>
                  <a:path extrusionOk="0" h="21600" w="21600">
                    <a:moveTo>
                      <a:pt x="21600" y="0"/>
                    </a:moveTo>
                    <a:cubicBezTo>
                      <a:pt x="21600" y="795"/>
                      <a:pt x="19182" y="1440"/>
                      <a:pt x="16200" y="1440"/>
                    </a:cubicBezTo>
                    <a:cubicBezTo>
                      <a:pt x="14709" y="1440"/>
                      <a:pt x="13500" y="1118"/>
                      <a:pt x="13500" y="720"/>
                    </a:cubicBezTo>
                    <a:cubicBezTo>
                      <a:pt x="13500" y="322"/>
                      <a:pt x="14709" y="0"/>
                      <a:pt x="16200" y="0"/>
                    </a:cubicBezTo>
                    <a:close/>
                    <a:moveTo>
                      <a:pt x="10800" y="20160"/>
                    </a:moveTo>
                    <a:cubicBezTo>
                      <a:pt x="10800" y="20955"/>
                      <a:pt x="8382" y="21600"/>
                      <a:pt x="5400" y="21600"/>
                    </a:cubicBezTo>
                    <a:cubicBezTo>
                      <a:pt x="2418" y="21600"/>
                      <a:pt x="0" y="20955"/>
                      <a:pt x="0" y="20160"/>
                    </a:cubicBezTo>
                    <a:cubicBezTo>
                      <a:pt x="0" y="19365"/>
                      <a:pt x="2418" y="18720"/>
                      <a:pt x="5400" y="18720"/>
                    </a:cubicBezTo>
                    <a:cubicBezTo>
                      <a:pt x="6891" y="18720"/>
                      <a:pt x="8100" y="19042"/>
                      <a:pt x="8100" y="19440"/>
                    </a:cubicBezTo>
                    <a:cubicBezTo>
                      <a:pt x="8100" y="19838"/>
                      <a:pt x="6891" y="20160"/>
                      <a:pt x="5400" y="20160"/>
                    </a:cubicBezTo>
                    <a:close/>
                  </a:path>
                </a:pathLst>
              </a:custGeom>
              <a:solidFill>
                <a:srgbClr val="000000">
                  <a:alpha val="20000"/>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1" y="-1"/>
                <a:ext cx="930002" cy="834902"/>
              </a:xfrm>
              <a:custGeom>
                <a:rect b="b" l="l" r="r" t="t"/>
                <a:pathLst>
                  <a:path extrusionOk="0" h="21600" w="21600">
                    <a:moveTo>
                      <a:pt x="2424" y="18900"/>
                    </a:moveTo>
                    <a:lnTo>
                      <a:pt x="2424" y="1350"/>
                    </a:lnTo>
                    <a:cubicBezTo>
                      <a:pt x="2424" y="604"/>
                      <a:pt x="2967" y="0"/>
                      <a:pt x="3636" y="0"/>
                    </a:cubicBezTo>
                    <a:lnTo>
                      <a:pt x="20388" y="0"/>
                    </a:lnTo>
                    <a:cubicBezTo>
                      <a:pt x="21057" y="0"/>
                      <a:pt x="21600" y="604"/>
                      <a:pt x="21600" y="1350"/>
                    </a:cubicBezTo>
                    <a:cubicBezTo>
                      <a:pt x="21600" y="2096"/>
                      <a:pt x="21057" y="2700"/>
                      <a:pt x="20388" y="2700"/>
                    </a:cubicBezTo>
                    <a:lnTo>
                      <a:pt x="19176" y="2700"/>
                    </a:lnTo>
                    <a:lnTo>
                      <a:pt x="19176" y="20250"/>
                    </a:lnTo>
                    <a:cubicBezTo>
                      <a:pt x="19176" y="20996"/>
                      <a:pt x="18634" y="21600"/>
                      <a:pt x="17964" y="21600"/>
                    </a:cubicBezTo>
                    <a:lnTo>
                      <a:pt x="1212" y="21600"/>
                    </a:lnTo>
                    <a:cubicBezTo>
                      <a:pt x="543" y="21600"/>
                      <a:pt x="0" y="20996"/>
                      <a:pt x="0" y="20250"/>
                    </a:cubicBezTo>
                    <a:cubicBezTo>
                      <a:pt x="0" y="19504"/>
                      <a:pt x="543" y="18900"/>
                      <a:pt x="1212" y="18900"/>
                    </a:cubicBezTo>
                    <a:close/>
                    <a:moveTo>
                      <a:pt x="3636" y="0"/>
                    </a:moveTo>
                    <a:cubicBezTo>
                      <a:pt x="4305" y="0"/>
                      <a:pt x="4848" y="604"/>
                      <a:pt x="4848" y="1350"/>
                    </a:cubicBezTo>
                    <a:cubicBezTo>
                      <a:pt x="4848" y="2096"/>
                      <a:pt x="4305" y="2700"/>
                      <a:pt x="3636" y="2700"/>
                    </a:cubicBezTo>
                    <a:cubicBezTo>
                      <a:pt x="3301" y="2700"/>
                      <a:pt x="3030" y="2398"/>
                      <a:pt x="3030" y="2025"/>
                    </a:cubicBezTo>
                    <a:cubicBezTo>
                      <a:pt x="3030" y="1652"/>
                      <a:pt x="3301" y="1350"/>
                      <a:pt x="3636" y="1350"/>
                    </a:cubicBezTo>
                    <a:lnTo>
                      <a:pt x="4848" y="1350"/>
                    </a:lnTo>
                    <a:moveTo>
                      <a:pt x="19176" y="2700"/>
                    </a:moveTo>
                    <a:lnTo>
                      <a:pt x="3636" y="2700"/>
                    </a:lnTo>
                    <a:moveTo>
                      <a:pt x="1212" y="18900"/>
                    </a:moveTo>
                    <a:cubicBezTo>
                      <a:pt x="1547" y="18900"/>
                      <a:pt x="1818" y="19202"/>
                      <a:pt x="1818" y="19575"/>
                    </a:cubicBezTo>
                    <a:cubicBezTo>
                      <a:pt x="1818" y="19948"/>
                      <a:pt x="1547" y="20250"/>
                      <a:pt x="1212" y="20250"/>
                    </a:cubicBezTo>
                    <a:lnTo>
                      <a:pt x="2424" y="20250"/>
                    </a:lnTo>
                    <a:moveTo>
                      <a:pt x="1212" y="21600"/>
                    </a:moveTo>
                    <a:cubicBezTo>
                      <a:pt x="1881" y="21600"/>
                      <a:pt x="2424" y="20996"/>
                      <a:pt x="2424" y="20250"/>
                    </a:cubicBezTo>
                    <a:lnTo>
                      <a:pt x="2424" y="18900"/>
                    </a:lnTo>
                  </a:path>
                </a:pathLst>
              </a:custGeom>
              <a:noFill/>
              <a:ln cap="flat" cmpd="sng" w="9525">
                <a:solidFill>
                  <a:srgbClr val="44546A"/>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3" name="Google Shape;533;p9"/>
            <p:cNvSpPr txBox="1"/>
            <p:nvPr/>
          </p:nvSpPr>
          <p:spPr>
            <a:xfrm>
              <a:off x="44300" y="124775"/>
              <a:ext cx="831300" cy="6146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1400"/>
                <a:buFont typeface="Malgun Gothic"/>
                <a:buNone/>
              </a:pPr>
              <a:r>
                <a:rPr b="0" i="0" lang="en-US" sz="1400" u="none" cap="none" strike="noStrike">
                  <a:solidFill>
                    <a:srgbClr val="000000"/>
                  </a:solidFill>
                  <a:latin typeface="Malgun Gothic"/>
                  <a:ea typeface="Malgun Gothic"/>
                  <a:cs typeface="Malgun Gothic"/>
                  <a:sym typeface="Malgun Gothic"/>
                </a:rPr>
                <a:t>by</a:t>
              </a:r>
              <a:endParaRPr/>
            </a:p>
            <a:p>
              <a:pPr indent="0" lvl="0" marL="0" marR="0" rtl="0" algn="ctr">
                <a:lnSpc>
                  <a:spcPct val="100000"/>
                </a:lnSpc>
                <a:spcBef>
                  <a:spcPts val="0"/>
                </a:spcBef>
                <a:spcAft>
                  <a:spcPts val="0"/>
                </a:spcAft>
                <a:buClr>
                  <a:srgbClr val="000000"/>
                </a:buClr>
                <a:buSzPts val="1400"/>
                <a:buFont typeface="Malgun Gothic"/>
                <a:buNone/>
              </a:pPr>
              <a:r>
                <a:rPr b="1" i="0" lang="en-US" sz="1400" u="none" cap="none" strike="noStrike">
                  <a:solidFill>
                    <a:srgbClr val="000000"/>
                  </a:solidFill>
                  <a:latin typeface="Malgun Gothic"/>
                  <a:ea typeface="Malgun Gothic"/>
                  <a:cs typeface="Malgun Gothic"/>
                  <a:sym typeface="Malgun Gothic"/>
                </a:rPr>
                <a:t>JSON</a:t>
              </a:r>
              <a:endParaRPr/>
            </a:p>
          </p:txBody>
        </p:sp>
      </p:grpSp>
      <p:sp>
        <p:nvSpPr>
          <p:cNvPr id="534" name="Google Shape;534;p9"/>
          <p:cNvSpPr/>
          <p:nvPr/>
        </p:nvSpPr>
        <p:spPr>
          <a:xfrm>
            <a:off x="7297301" y="3445177"/>
            <a:ext cx="556247" cy="556247"/>
          </a:xfrm>
          <a:custGeom>
            <a:rect b="b" l="l" r="r" t="t"/>
            <a:pathLst>
              <a:path extrusionOk="0" h="21600" w="21600">
                <a:moveTo>
                  <a:pt x="0" y="7344"/>
                </a:moveTo>
                <a:lnTo>
                  <a:pt x="7344" y="7344"/>
                </a:lnTo>
                <a:lnTo>
                  <a:pt x="7344" y="0"/>
                </a:lnTo>
                <a:lnTo>
                  <a:pt x="14256" y="0"/>
                </a:lnTo>
                <a:lnTo>
                  <a:pt x="14256" y="7344"/>
                </a:lnTo>
                <a:lnTo>
                  <a:pt x="21600" y="7344"/>
                </a:lnTo>
                <a:lnTo>
                  <a:pt x="21600" y="14256"/>
                </a:lnTo>
                <a:lnTo>
                  <a:pt x="14256" y="14256"/>
                </a:lnTo>
                <a:lnTo>
                  <a:pt x="14256" y="21600"/>
                </a:lnTo>
                <a:lnTo>
                  <a:pt x="7344" y="21600"/>
                </a:lnTo>
                <a:lnTo>
                  <a:pt x="7344" y="14256"/>
                </a:lnTo>
                <a:lnTo>
                  <a:pt x="0" y="14256"/>
                </a:lnTo>
                <a:close/>
              </a:path>
            </a:pathLst>
          </a:custGeom>
          <a:solidFill>
            <a:srgbClr val="F4B2B6"/>
          </a:solidFill>
          <a:ln cap="flat" cmpd="sng" w="127000">
            <a:solidFill>
              <a:srgbClr val="F4B2B6"/>
            </a:solidFill>
            <a:prstDash val="solid"/>
            <a:miter lim="8000"/>
            <a:headEnd len="sm" w="sm" type="none"/>
            <a:tailEnd len="sm" w="sm" type="none"/>
          </a:ln>
          <a:effectLst>
            <a:outerShdw rotWithShape="0" dir="5400000" dist="76200">
              <a:srgbClr val="000000">
                <a:alpha val="35294"/>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txBox="1"/>
          <p:nvPr/>
        </p:nvSpPr>
        <p:spPr>
          <a:xfrm>
            <a:off x="5823875" y="6526400"/>
            <a:ext cx="622801" cy="378498"/>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666666"/>
              </a:buClr>
              <a:buSzPts val="1400"/>
              <a:buFont typeface="Times New Roman"/>
              <a:buNone/>
            </a:pPr>
            <a:r>
              <a:rPr b="0" i="0" lang="en-US" sz="1400" u="none" cap="none" strike="noStrike">
                <a:solidFill>
                  <a:srgbClr val="666666"/>
                </a:solidFill>
                <a:latin typeface="Times New Roman"/>
                <a:ea typeface="Times New Roman"/>
                <a:cs typeface="Times New Roman"/>
                <a:sym typeface="Times New Roman"/>
              </a:rPr>
              <a:t>09/21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8_Office 테마">
  <a:themeElements>
    <a:clrScheme name="8_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Office 테마">
  <a:themeElements>
    <a:clrScheme name="8_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