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1" name="Google Shape;4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5" name="Google Shape;475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4" name="Google Shape;524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5" name="Google Shape;545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0" name="Google Shape;570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a263ff4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g8a263ff46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a263ff46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g8a263ff466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9" name="Google Shape;269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a263ff46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6" name="Google Shape;286;g8a263ff466_0_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a263ff466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3" name="Google Shape;333;g8a263ff466_0_2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0" name="Google Shape;370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Relationship Id="rId4" Type="http://schemas.openxmlformats.org/officeDocument/2006/relationships/image" Target="../media/image11.jpg"/><Relationship Id="rId5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7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7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7.png"/><Relationship Id="rId6" Type="http://schemas.openxmlformats.org/officeDocument/2006/relationships/image" Target="../media/image1.png"/><Relationship Id="rId7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7.pn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7.png"/><Relationship Id="rId6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4092775" y="2487537"/>
            <a:ext cx="4079700" cy="24627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97000" rotWithShape="0" algn="t" dir="5400000" dist="127000" sy="97000">
              <a:srgbClr val="000000">
                <a:alpha val="34901"/>
              </a:srgbClr>
            </a:outerShdw>
          </a:effectLst>
        </p:spPr>
        <p:txBody>
          <a:bodyPr anchorCtr="0" anchor="b" bIns="3240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17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 AIA 웹표준프로젝트</a:t>
            </a:r>
            <a:endParaRPr b="0" i="0" sz="17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7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2020.06.22~26</a:t>
            </a:r>
            <a:endParaRPr b="0" i="0" sz="17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원윤경(팀장),</a:t>
            </a:r>
            <a:endParaRPr b="0" i="0" sz="17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김혜림,남영준,</a:t>
            </a:r>
            <a:endParaRPr b="0" i="0" sz="17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박현정,양미선</a:t>
            </a:r>
            <a:endParaRPr b="0" i="0" sz="1100" u="none" cap="none" strike="noStrike">
              <a:solidFill>
                <a:srgbClr val="8C82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5" name="Google Shape;85;p13"/>
          <p:cNvGrpSpPr/>
          <p:nvPr/>
        </p:nvGrpSpPr>
        <p:grpSpPr>
          <a:xfrm>
            <a:off x="4353056" y="2027140"/>
            <a:ext cx="180463" cy="756875"/>
            <a:chOff x="914912" y="132686"/>
            <a:chExt cx="180463" cy="756875"/>
          </a:xfrm>
        </p:grpSpPr>
        <p:sp>
          <p:nvSpPr>
            <p:cNvPr id="86" name="Google Shape;86;p13"/>
            <p:cNvSpPr/>
            <p:nvPr/>
          </p:nvSpPr>
          <p:spPr>
            <a:xfrm>
              <a:off x="914912" y="709098"/>
              <a:ext cx="180463" cy="180463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914912" y="132686"/>
              <a:ext cx="180463" cy="180463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963726" y="210246"/>
              <a:ext cx="82833" cy="601759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9" name="Google Shape;89;p13"/>
          <p:cNvGrpSpPr/>
          <p:nvPr/>
        </p:nvGrpSpPr>
        <p:grpSpPr>
          <a:xfrm>
            <a:off x="7741924" y="2027140"/>
            <a:ext cx="180463" cy="756875"/>
            <a:chOff x="914912" y="132686"/>
            <a:chExt cx="180463" cy="756875"/>
          </a:xfrm>
        </p:grpSpPr>
        <p:sp>
          <p:nvSpPr>
            <p:cNvPr id="90" name="Google Shape;90;p13"/>
            <p:cNvSpPr/>
            <p:nvPr/>
          </p:nvSpPr>
          <p:spPr>
            <a:xfrm>
              <a:off x="914912" y="709098"/>
              <a:ext cx="180463" cy="180463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914912" y="132686"/>
              <a:ext cx="180463" cy="180463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963726" y="210246"/>
              <a:ext cx="82833" cy="601759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3" name="Google Shape;93;p13"/>
          <p:cNvSpPr/>
          <p:nvPr/>
        </p:nvSpPr>
        <p:spPr>
          <a:xfrm>
            <a:off x="3084575" y="957018"/>
            <a:ext cx="60960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-US" sz="6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B-tuur</a:t>
            </a:r>
            <a:endParaRPr b="0" i="1" sz="3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2"/>
          <p:cNvSpPr/>
          <p:nvPr/>
        </p:nvSpPr>
        <p:spPr>
          <a:xfrm>
            <a:off x="589935" y="530942"/>
            <a:ext cx="11090788" cy="5928852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000" u="none" cap="none" strike="noStrike">
                <a:solidFill>
                  <a:srgbClr val="8C82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flow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8C82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22"/>
          <p:cNvSpPr/>
          <p:nvPr/>
        </p:nvSpPr>
        <p:spPr>
          <a:xfrm>
            <a:off x="1604400" y="1299100"/>
            <a:ext cx="9030000" cy="4733100"/>
          </a:xfrm>
          <a:prstGeom prst="roundRect">
            <a:avLst>
              <a:gd fmla="val 3552" name="adj"/>
            </a:avLst>
          </a:prstGeom>
          <a:solidFill>
            <a:srgbClr val="FFF8F2"/>
          </a:solidFill>
          <a:ln cap="flat" cmpd="sng" w="9525">
            <a:solidFill>
              <a:srgbClr val="AFA8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15" name="Google Shape;415;p22"/>
          <p:cNvGrpSpPr/>
          <p:nvPr/>
        </p:nvGrpSpPr>
        <p:grpSpPr>
          <a:xfrm>
            <a:off x="914912" y="132686"/>
            <a:ext cx="180463" cy="756875"/>
            <a:chOff x="914912" y="132686"/>
            <a:chExt cx="180463" cy="756875"/>
          </a:xfrm>
        </p:grpSpPr>
        <p:sp>
          <p:nvSpPr>
            <p:cNvPr id="416" name="Google Shape;416;p22"/>
            <p:cNvSpPr/>
            <p:nvPr/>
          </p:nvSpPr>
          <p:spPr>
            <a:xfrm>
              <a:off x="914912" y="709098"/>
              <a:ext cx="180463" cy="180463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914912" y="132686"/>
              <a:ext cx="180463" cy="180463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963726" y="210246"/>
              <a:ext cx="82833" cy="601759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19" name="Google Shape;419;p22"/>
          <p:cNvGrpSpPr/>
          <p:nvPr/>
        </p:nvGrpSpPr>
        <p:grpSpPr>
          <a:xfrm>
            <a:off x="11265412" y="132686"/>
            <a:ext cx="180463" cy="756875"/>
            <a:chOff x="914912" y="132686"/>
            <a:chExt cx="180463" cy="756875"/>
          </a:xfrm>
        </p:grpSpPr>
        <p:sp>
          <p:nvSpPr>
            <p:cNvPr id="420" name="Google Shape;420;p22"/>
            <p:cNvSpPr/>
            <p:nvPr/>
          </p:nvSpPr>
          <p:spPr>
            <a:xfrm>
              <a:off x="914912" y="709098"/>
              <a:ext cx="180463" cy="180463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914912" y="132686"/>
              <a:ext cx="180463" cy="180463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963726" y="210246"/>
              <a:ext cx="82833" cy="601759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23" name="Google Shape;423;p22"/>
          <p:cNvGrpSpPr/>
          <p:nvPr/>
        </p:nvGrpSpPr>
        <p:grpSpPr>
          <a:xfrm>
            <a:off x="2853825" y="1483025"/>
            <a:ext cx="6512925" cy="4206025"/>
            <a:chOff x="491625" y="721025"/>
            <a:chExt cx="6512925" cy="4206025"/>
          </a:xfrm>
        </p:grpSpPr>
        <p:cxnSp>
          <p:nvCxnSpPr>
            <p:cNvPr id="424" name="Google Shape;424;p22"/>
            <p:cNvCxnSpPr/>
            <p:nvPr/>
          </p:nvCxnSpPr>
          <p:spPr>
            <a:xfrm rot="10800000">
              <a:off x="6074050" y="2993375"/>
              <a:ext cx="885000" cy="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5" name="Google Shape;425;p22"/>
            <p:cNvCxnSpPr>
              <a:stCxn id="426" idx="2"/>
            </p:cNvCxnSpPr>
            <p:nvPr/>
          </p:nvCxnSpPr>
          <p:spPr>
            <a:xfrm>
              <a:off x="5705294" y="1609432"/>
              <a:ext cx="0" cy="28284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7" name="Google Shape;427;p22"/>
            <p:cNvCxnSpPr/>
            <p:nvPr/>
          </p:nvCxnSpPr>
          <p:spPr>
            <a:xfrm>
              <a:off x="1431274" y="1766048"/>
              <a:ext cx="600" cy="22104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8" name="Google Shape;428;p22"/>
            <p:cNvCxnSpPr/>
            <p:nvPr/>
          </p:nvCxnSpPr>
          <p:spPr>
            <a:xfrm>
              <a:off x="2134419" y="1531182"/>
              <a:ext cx="2880000" cy="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9" name="Google Shape;429;p22"/>
            <p:cNvCxnSpPr/>
            <p:nvPr/>
          </p:nvCxnSpPr>
          <p:spPr>
            <a:xfrm flipH="1">
              <a:off x="3419109" y="1052700"/>
              <a:ext cx="16800" cy="36774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30" name="Google Shape;430;p22"/>
            <p:cNvSpPr/>
            <p:nvPr/>
          </p:nvSpPr>
          <p:spPr>
            <a:xfrm>
              <a:off x="2631300" y="1245425"/>
              <a:ext cx="1592400" cy="463200"/>
            </a:xfrm>
            <a:prstGeom prst="roundRect">
              <a:avLst>
                <a:gd fmla="val 16667" name="adj"/>
              </a:avLst>
            </a:prstGeom>
            <a:solidFill>
              <a:srgbClr val="FAF1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1" name="Google Shape;431;p22"/>
            <p:cNvGrpSpPr/>
            <p:nvPr/>
          </p:nvGrpSpPr>
          <p:grpSpPr>
            <a:xfrm>
              <a:off x="2820325" y="721025"/>
              <a:ext cx="1214352" cy="353700"/>
              <a:chOff x="1648650" y="939800"/>
              <a:chExt cx="1214352" cy="353700"/>
            </a:xfrm>
          </p:grpSpPr>
          <p:sp>
            <p:nvSpPr>
              <p:cNvPr id="432" name="Google Shape;432;p22"/>
              <p:cNvSpPr/>
              <p:nvPr/>
            </p:nvSpPr>
            <p:spPr>
              <a:xfrm>
                <a:off x="1648650" y="957025"/>
                <a:ext cx="1214352" cy="313632"/>
              </a:xfrm>
              <a:prstGeom prst="flowChartTerminator">
                <a:avLst/>
              </a:prstGeom>
              <a:solidFill>
                <a:srgbClr val="B6E3E9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22"/>
              <p:cNvSpPr txBox="1"/>
              <p:nvPr/>
            </p:nvSpPr>
            <p:spPr>
              <a:xfrm>
                <a:off x="1793684" y="939800"/>
                <a:ext cx="876300" cy="35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1000" u="none" cap="none" strike="noStrike">
                    <a:solidFill>
                      <a:srgbClr val="45818E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시작화면</a:t>
                </a:r>
                <a:endParaRPr b="1" i="0" sz="1000" u="none" cap="none" strike="noStrike">
                  <a:solidFill>
                    <a:srgbClr val="45818E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34" name="Google Shape;434;p22"/>
            <p:cNvSpPr txBox="1"/>
            <p:nvPr/>
          </p:nvSpPr>
          <p:spPr>
            <a:xfrm>
              <a:off x="2631300" y="1299776"/>
              <a:ext cx="15924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7F6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메인주문화면</a:t>
              </a:r>
              <a:endParaRPr b="1" i="0" sz="700" u="none" cap="none" strike="noStrike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35" name="Google Shape;435;p22"/>
            <p:cNvGrpSpPr/>
            <p:nvPr/>
          </p:nvGrpSpPr>
          <p:grpSpPr>
            <a:xfrm>
              <a:off x="2631339" y="1872869"/>
              <a:ext cx="1592311" cy="622678"/>
              <a:chOff x="4828725" y="1955525"/>
              <a:chExt cx="1988400" cy="906900"/>
            </a:xfrm>
          </p:grpSpPr>
          <p:sp>
            <p:nvSpPr>
              <p:cNvPr id="436" name="Google Shape;436;p22"/>
              <p:cNvSpPr/>
              <p:nvPr/>
            </p:nvSpPr>
            <p:spPr>
              <a:xfrm>
                <a:off x="4828725" y="1955525"/>
                <a:ext cx="1988400" cy="906900"/>
              </a:xfrm>
              <a:prstGeom prst="diamond">
                <a:avLst/>
              </a:prstGeom>
              <a:solidFill>
                <a:srgbClr val="FADEE1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22"/>
              <p:cNvSpPr txBox="1"/>
              <p:nvPr/>
            </p:nvSpPr>
            <p:spPr>
              <a:xfrm>
                <a:off x="5026725" y="2168877"/>
                <a:ext cx="1592400" cy="35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1000" u="none" cap="none" strike="noStrike">
                    <a:solidFill>
                      <a:srgbClr val="CC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상세주문 선택</a:t>
                </a:r>
                <a:endParaRPr b="1" i="0" sz="700" u="none" cap="none" strike="noStrike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38" name="Google Shape;438;p22"/>
            <p:cNvGrpSpPr/>
            <p:nvPr/>
          </p:nvGrpSpPr>
          <p:grpSpPr>
            <a:xfrm>
              <a:off x="5098125" y="4383550"/>
              <a:ext cx="1214352" cy="353700"/>
              <a:chOff x="1648650" y="939800"/>
              <a:chExt cx="1214352" cy="353700"/>
            </a:xfrm>
          </p:grpSpPr>
          <p:sp>
            <p:nvSpPr>
              <p:cNvPr id="439" name="Google Shape;439;p22"/>
              <p:cNvSpPr/>
              <p:nvPr/>
            </p:nvSpPr>
            <p:spPr>
              <a:xfrm>
                <a:off x="1648650" y="957025"/>
                <a:ext cx="1214352" cy="313632"/>
              </a:xfrm>
              <a:prstGeom prst="flowChartTerminator">
                <a:avLst/>
              </a:prstGeom>
              <a:solidFill>
                <a:srgbClr val="B6E3E9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22"/>
              <p:cNvSpPr txBox="1"/>
              <p:nvPr/>
            </p:nvSpPr>
            <p:spPr>
              <a:xfrm>
                <a:off x="1793684" y="939800"/>
                <a:ext cx="876300" cy="35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1000" u="none" cap="none" strike="noStrike">
                    <a:solidFill>
                      <a:srgbClr val="45818E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주문표출력</a:t>
                </a:r>
                <a:endParaRPr b="1" i="0" sz="1000" u="none" cap="none" strike="noStrike">
                  <a:solidFill>
                    <a:srgbClr val="45818E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41" name="Google Shape;441;p22"/>
            <p:cNvSpPr/>
            <p:nvPr/>
          </p:nvSpPr>
          <p:spPr>
            <a:xfrm>
              <a:off x="2631300" y="2659800"/>
              <a:ext cx="1592400" cy="463200"/>
            </a:xfrm>
            <a:prstGeom prst="roundRect">
              <a:avLst>
                <a:gd fmla="val 16667" name="adj"/>
              </a:avLst>
            </a:prstGeom>
            <a:solidFill>
              <a:srgbClr val="FAF1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2"/>
            <p:cNvSpPr txBox="1"/>
            <p:nvPr/>
          </p:nvSpPr>
          <p:spPr>
            <a:xfrm>
              <a:off x="2631300" y="2714151"/>
              <a:ext cx="15924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7F6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상세주문화면</a:t>
              </a:r>
              <a:endParaRPr b="1" i="0" sz="700" u="none" cap="none" strike="noStrike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43" name="Google Shape;443;p22"/>
            <p:cNvGrpSpPr/>
            <p:nvPr/>
          </p:nvGrpSpPr>
          <p:grpSpPr>
            <a:xfrm>
              <a:off x="2631339" y="3287244"/>
              <a:ext cx="1592311" cy="622678"/>
              <a:chOff x="4828725" y="1955525"/>
              <a:chExt cx="1988400" cy="906900"/>
            </a:xfrm>
          </p:grpSpPr>
          <p:sp>
            <p:nvSpPr>
              <p:cNvPr id="444" name="Google Shape;444;p22"/>
              <p:cNvSpPr/>
              <p:nvPr/>
            </p:nvSpPr>
            <p:spPr>
              <a:xfrm>
                <a:off x="4828725" y="1955525"/>
                <a:ext cx="1988400" cy="906900"/>
              </a:xfrm>
              <a:prstGeom prst="diamond">
                <a:avLst/>
              </a:prstGeom>
              <a:solidFill>
                <a:srgbClr val="FADEE1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22"/>
              <p:cNvSpPr txBox="1"/>
              <p:nvPr/>
            </p:nvSpPr>
            <p:spPr>
              <a:xfrm>
                <a:off x="5026725" y="2168877"/>
                <a:ext cx="1592400" cy="35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1000" u="none" cap="none" strike="noStrike">
                    <a:solidFill>
                      <a:srgbClr val="CC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옵션주문 후 선택</a:t>
                </a:r>
                <a:endParaRPr b="1" i="0" sz="700" u="none" cap="none" strike="noStrike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46" name="Google Shape;446;p22"/>
            <p:cNvSpPr/>
            <p:nvPr/>
          </p:nvSpPr>
          <p:spPr>
            <a:xfrm>
              <a:off x="2631300" y="4053125"/>
              <a:ext cx="1592400" cy="463200"/>
            </a:xfrm>
            <a:prstGeom prst="roundRect">
              <a:avLst>
                <a:gd fmla="val 16667" name="adj"/>
              </a:avLst>
            </a:prstGeom>
            <a:solidFill>
              <a:srgbClr val="FAF1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2"/>
            <p:cNvSpPr txBox="1"/>
            <p:nvPr/>
          </p:nvSpPr>
          <p:spPr>
            <a:xfrm>
              <a:off x="2631300" y="4107476"/>
              <a:ext cx="15924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7F6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카트에 담기</a:t>
              </a:r>
              <a:endParaRPr b="1" i="0" sz="700" u="none" cap="none" strike="noStrike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48" name="Google Shape;448;p22"/>
            <p:cNvCxnSpPr/>
            <p:nvPr/>
          </p:nvCxnSpPr>
          <p:spPr>
            <a:xfrm>
              <a:off x="1421025" y="3976600"/>
              <a:ext cx="1999200" cy="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49" name="Google Shape;449;p22"/>
            <p:cNvGrpSpPr/>
            <p:nvPr/>
          </p:nvGrpSpPr>
          <p:grpSpPr>
            <a:xfrm>
              <a:off x="635119" y="1219570"/>
              <a:ext cx="1592311" cy="622678"/>
              <a:chOff x="4828725" y="1955525"/>
              <a:chExt cx="1988400" cy="906900"/>
            </a:xfrm>
          </p:grpSpPr>
          <p:sp>
            <p:nvSpPr>
              <p:cNvPr id="450" name="Google Shape;450;p22"/>
              <p:cNvSpPr/>
              <p:nvPr/>
            </p:nvSpPr>
            <p:spPr>
              <a:xfrm>
                <a:off x="4828725" y="1955525"/>
                <a:ext cx="1988400" cy="906900"/>
              </a:xfrm>
              <a:prstGeom prst="diamond">
                <a:avLst/>
              </a:prstGeom>
              <a:solidFill>
                <a:srgbClr val="FADEE1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22"/>
              <p:cNvSpPr txBox="1"/>
              <p:nvPr/>
            </p:nvSpPr>
            <p:spPr>
              <a:xfrm>
                <a:off x="5040367" y="2121541"/>
                <a:ext cx="1592400" cy="35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1000" u="none" cap="none" strike="noStrike">
                    <a:solidFill>
                      <a:srgbClr val="CC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체크박스 체크</a:t>
                </a:r>
                <a:endParaRPr b="1" i="0" sz="1000" u="none" cap="none" strike="noStrike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1000" u="none" cap="none" strike="noStrike">
                    <a:solidFill>
                      <a:srgbClr val="CC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후 선택</a:t>
                </a:r>
                <a:endParaRPr b="1" i="0" sz="700" u="none" cap="none" strike="noStrike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52" name="Google Shape;452;p22"/>
            <p:cNvGrpSpPr/>
            <p:nvPr/>
          </p:nvGrpSpPr>
          <p:grpSpPr>
            <a:xfrm>
              <a:off x="4909139" y="1220094"/>
              <a:ext cx="1592311" cy="622678"/>
              <a:chOff x="4828725" y="1955525"/>
              <a:chExt cx="1988400" cy="906900"/>
            </a:xfrm>
          </p:grpSpPr>
          <p:sp>
            <p:nvSpPr>
              <p:cNvPr id="453" name="Google Shape;453;p22"/>
              <p:cNvSpPr/>
              <p:nvPr/>
            </p:nvSpPr>
            <p:spPr>
              <a:xfrm>
                <a:off x="4828725" y="1955525"/>
                <a:ext cx="1988400" cy="906900"/>
              </a:xfrm>
              <a:prstGeom prst="diamond">
                <a:avLst/>
              </a:prstGeom>
              <a:solidFill>
                <a:srgbClr val="FADEE1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22"/>
              <p:cNvSpPr txBox="1"/>
              <p:nvPr/>
            </p:nvSpPr>
            <p:spPr>
              <a:xfrm>
                <a:off x="5026725" y="2168877"/>
                <a:ext cx="1592400" cy="35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1000" u="none" cap="none" strike="noStrike">
                    <a:solidFill>
                      <a:srgbClr val="CC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결제 선택</a:t>
                </a:r>
                <a:endParaRPr b="1" i="0" sz="700" u="none" cap="none" strike="noStrike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54" name="Google Shape;454;p22"/>
            <p:cNvSpPr/>
            <p:nvPr/>
          </p:nvSpPr>
          <p:spPr>
            <a:xfrm>
              <a:off x="4909100" y="2043275"/>
              <a:ext cx="1592400" cy="463200"/>
            </a:xfrm>
            <a:prstGeom prst="roundRect">
              <a:avLst>
                <a:gd fmla="val 16667" name="adj"/>
              </a:avLst>
            </a:prstGeom>
            <a:solidFill>
              <a:srgbClr val="FAF1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2"/>
            <p:cNvSpPr txBox="1"/>
            <p:nvPr/>
          </p:nvSpPr>
          <p:spPr>
            <a:xfrm>
              <a:off x="4909100" y="2097626"/>
              <a:ext cx="15924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7F6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결재 리스트 화면</a:t>
              </a:r>
              <a:endParaRPr b="1" i="0" sz="700" u="none" cap="none" strike="noStrike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56" name="Google Shape;456;p22"/>
            <p:cNvGrpSpPr/>
            <p:nvPr/>
          </p:nvGrpSpPr>
          <p:grpSpPr>
            <a:xfrm>
              <a:off x="4909139" y="2659794"/>
              <a:ext cx="1592311" cy="622678"/>
              <a:chOff x="4828725" y="1955525"/>
              <a:chExt cx="1988400" cy="906900"/>
            </a:xfrm>
          </p:grpSpPr>
          <p:sp>
            <p:nvSpPr>
              <p:cNvPr id="457" name="Google Shape;457;p22"/>
              <p:cNvSpPr/>
              <p:nvPr/>
            </p:nvSpPr>
            <p:spPr>
              <a:xfrm>
                <a:off x="4828725" y="1955525"/>
                <a:ext cx="1988400" cy="906900"/>
              </a:xfrm>
              <a:prstGeom prst="diamond">
                <a:avLst/>
              </a:prstGeom>
              <a:solidFill>
                <a:srgbClr val="FADEE1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22"/>
              <p:cNvSpPr txBox="1"/>
              <p:nvPr/>
            </p:nvSpPr>
            <p:spPr>
              <a:xfrm>
                <a:off x="5026725" y="2168877"/>
                <a:ext cx="1592400" cy="35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1000" u="none" cap="none" strike="noStrike">
                    <a:solidFill>
                      <a:srgbClr val="CC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결제 선택</a:t>
                </a:r>
                <a:endParaRPr b="1" i="0" sz="700" u="none" cap="none" strike="noStrike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59" name="Google Shape;459;p22"/>
            <p:cNvGrpSpPr/>
            <p:nvPr/>
          </p:nvGrpSpPr>
          <p:grpSpPr>
            <a:xfrm>
              <a:off x="4909139" y="3521669"/>
              <a:ext cx="1592311" cy="622678"/>
              <a:chOff x="4828725" y="1955525"/>
              <a:chExt cx="1988400" cy="906900"/>
            </a:xfrm>
          </p:grpSpPr>
          <p:sp>
            <p:nvSpPr>
              <p:cNvPr id="460" name="Google Shape;460;p22"/>
              <p:cNvSpPr/>
              <p:nvPr/>
            </p:nvSpPr>
            <p:spPr>
              <a:xfrm>
                <a:off x="4828725" y="1955525"/>
                <a:ext cx="1988400" cy="906900"/>
              </a:xfrm>
              <a:prstGeom prst="diamond">
                <a:avLst/>
              </a:prstGeom>
              <a:solidFill>
                <a:srgbClr val="FADEE1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22"/>
              <p:cNvSpPr txBox="1"/>
              <p:nvPr/>
            </p:nvSpPr>
            <p:spPr>
              <a:xfrm>
                <a:off x="5026725" y="2168877"/>
                <a:ext cx="1592400" cy="35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1000" u="none" cap="none" strike="noStrike">
                    <a:solidFill>
                      <a:srgbClr val="CC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카드 or payco</a:t>
                </a:r>
                <a:endParaRPr b="1" i="0" sz="700" u="none" cap="none" strike="noStrike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cxnSp>
          <p:nvCxnSpPr>
            <p:cNvPr id="462" name="Google Shape;462;p22"/>
            <p:cNvCxnSpPr/>
            <p:nvPr/>
          </p:nvCxnSpPr>
          <p:spPr>
            <a:xfrm flipH="1" rot="10800000">
              <a:off x="502186" y="1136225"/>
              <a:ext cx="6445800" cy="216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3" name="Google Shape;463;p22"/>
            <p:cNvCxnSpPr/>
            <p:nvPr/>
          </p:nvCxnSpPr>
          <p:spPr>
            <a:xfrm>
              <a:off x="491625" y="1147374"/>
              <a:ext cx="0" cy="35943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4" name="Google Shape;464;p22"/>
            <p:cNvCxnSpPr/>
            <p:nvPr/>
          </p:nvCxnSpPr>
          <p:spPr>
            <a:xfrm>
              <a:off x="501974" y="4745154"/>
              <a:ext cx="2928000" cy="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5" name="Google Shape;465;p22"/>
            <p:cNvSpPr txBox="1"/>
            <p:nvPr/>
          </p:nvSpPr>
          <p:spPr>
            <a:xfrm>
              <a:off x="6469350" y="2689950"/>
              <a:ext cx="5352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76A5A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취소</a:t>
              </a:r>
              <a:endParaRPr b="1" i="0" sz="1200" u="none" cap="none" strike="noStrike">
                <a:solidFill>
                  <a:srgbClr val="76A5A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66" name="Google Shape;466;p22"/>
            <p:cNvCxnSpPr/>
            <p:nvPr/>
          </p:nvCxnSpPr>
          <p:spPr>
            <a:xfrm>
              <a:off x="6959050" y="1125250"/>
              <a:ext cx="0" cy="37908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7" name="Google Shape;467;p22"/>
            <p:cNvCxnSpPr/>
            <p:nvPr/>
          </p:nvCxnSpPr>
          <p:spPr>
            <a:xfrm rot="10800000">
              <a:off x="4500975" y="4916125"/>
              <a:ext cx="2469000" cy="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8" name="Google Shape;468;p22"/>
            <p:cNvCxnSpPr/>
            <p:nvPr/>
          </p:nvCxnSpPr>
          <p:spPr>
            <a:xfrm rot="10800000">
              <a:off x="4501274" y="3594150"/>
              <a:ext cx="0" cy="13329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9" name="Google Shape;469;p22"/>
            <p:cNvCxnSpPr>
              <a:endCxn id="444" idx="3"/>
            </p:cNvCxnSpPr>
            <p:nvPr/>
          </p:nvCxnSpPr>
          <p:spPr>
            <a:xfrm rot="10800000">
              <a:off x="4223650" y="3598583"/>
              <a:ext cx="277500" cy="66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70" name="Google Shape;470;p22"/>
            <p:cNvSpPr txBox="1"/>
            <p:nvPr/>
          </p:nvSpPr>
          <p:spPr>
            <a:xfrm>
              <a:off x="4147450" y="3287250"/>
              <a:ext cx="5352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76A5A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취소</a:t>
              </a:r>
              <a:endParaRPr b="1" i="0" sz="1200" u="none" cap="none" strike="noStrike">
                <a:solidFill>
                  <a:srgbClr val="76A5A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1" name="Google Shape;471;p22"/>
            <p:cNvSpPr txBox="1"/>
            <p:nvPr/>
          </p:nvSpPr>
          <p:spPr>
            <a:xfrm>
              <a:off x="1530700" y="1904000"/>
              <a:ext cx="4152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76A5A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</a:t>
              </a:r>
              <a:endParaRPr b="1" i="0" sz="1200" u="none" cap="none" strike="noStrike">
                <a:solidFill>
                  <a:srgbClr val="76A5A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2" name="Google Shape;472;p22"/>
            <p:cNvSpPr txBox="1"/>
            <p:nvPr/>
          </p:nvSpPr>
          <p:spPr>
            <a:xfrm>
              <a:off x="5735200" y="3191963"/>
              <a:ext cx="4152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76A5A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</a:t>
              </a:r>
              <a:endParaRPr b="1" i="0" sz="1200" u="none" cap="none" strike="noStrike">
                <a:solidFill>
                  <a:srgbClr val="76A5A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3"/>
          <p:cNvSpPr/>
          <p:nvPr/>
        </p:nvSpPr>
        <p:spPr>
          <a:xfrm>
            <a:off x="589935" y="5309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29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000" u="none" cap="none" strike="noStrike">
                <a:solidFill>
                  <a:srgbClr val="8C82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Architecture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8C82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8" name="Google Shape;478;p23"/>
          <p:cNvSpPr/>
          <p:nvPr/>
        </p:nvSpPr>
        <p:spPr>
          <a:xfrm>
            <a:off x="1604400" y="1299100"/>
            <a:ext cx="9030000" cy="4733100"/>
          </a:xfrm>
          <a:prstGeom prst="roundRect">
            <a:avLst>
              <a:gd fmla="val 3552" name="adj"/>
            </a:avLst>
          </a:prstGeom>
          <a:solidFill>
            <a:srgbClr val="FFF8F2"/>
          </a:solidFill>
          <a:ln cap="flat" cmpd="sng" w="9525">
            <a:solidFill>
              <a:srgbClr val="AFA8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79" name="Google Shape;479;p23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480" name="Google Shape;480;p23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83" name="Google Shape;483;p23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484" name="Google Shape;484;p23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87" name="Google Shape;487;p23"/>
          <p:cNvGrpSpPr/>
          <p:nvPr/>
        </p:nvGrpSpPr>
        <p:grpSpPr>
          <a:xfrm>
            <a:off x="2886056" y="1416132"/>
            <a:ext cx="6217598" cy="4538640"/>
            <a:chOff x="371450" y="425525"/>
            <a:chExt cx="6270900" cy="4577549"/>
          </a:xfrm>
        </p:grpSpPr>
        <p:cxnSp>
          <p:nvCxnSpPr>
            <p:cNvPr id="488" name="Google Shape;488;p23"/>
            <p:cNvCxnSpPr/>
            <p:nvPr/>
          </p:nvCxnSpPr>
          <p:spPr>
            <a:xfrm>
              <a:off x="5052275" y="1638700"/>
              <a:ext cx="0" cy="3933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89" name="Google Shape;489;p23"/>
            <p:cNvSpPr/>
            <p:nvPr/>
          </p:nvSpPr>
          <p:spPr>
            <a:xfrm>
              <a:off x="371450" y="1081276"/>
              <a:ext cx="6270900" cy="683100"/>
            </a:xfrm>
            <a:prstGeom prst="rect">
              <a:avLst/>
            </a:prstGeom>
            <a:noFill/>
            <a:ln cap="flat" cmpd="sng" w="9525">
              <a:solidFill>
                <a:srgbClr val="45818E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0" name="Google Shape;490;p23"/>
            <p:cNvCxnSpPr/>
            <p:nvPr/>
          </p:nvCxnSpPr>
          <p:spPr>
            <a:xfrm>
              <a:off x="1704250" y="2783625"/>
              <a:ext cx="480600" cy="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1" name="Google Shape;491;p23"/>
            <p:cNvCxnSpPr/>
            <p:nvPr/>
          </p:nvCxnSpPr>
          <p:spPr>
            <a:xfrm>
              <a:off x="1704250" y="2184950"/>
              <a:ext cx="480600" cy="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2" name="Google Shape;492;p23"/>
            <p:cNvCxnSpPr/>
            <p:nvPr/>
          </p:nvCxnSpPr>
          <p:spPr>
            <a:xfrm>
              <a:off x="1704250" y="1638701"/>
              <a:ext cx="0" cy="11580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93" name="Google Shape;493;p23"/>
            <p:cNvSpPr/>
            <p:nvPr/>
          </p:nvSpPr>
          <p:spPr>
            <a:xfrm>
              <a:off x="1889150" y="2479925"/>
              <a:ext cx="2138400" cy="1878900"/>
            </a:xfrm>
            <a:prstGeom prst="rect">
              <a:avLst/>
            </a:prstGeom>
            <a:noFill/>
            <a:ln cap="flat" cmpd="sng" w="19050">
              <a:solidFill>
                <a:srgbClr val="A2C4C9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4" name="Google Shape;494;p23"/>
            <p:cNvCxnSpPr/>
            <p:nvPr/>
          </p:nvCxnSpPr>
          <p:spPr>
            <a:xfrm>
              <a:off x="1318475" y="659326"/>
              <a:ext cx="0" cy="4185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5" name="Google Shape;495;p23"/>
            <p:cNvCxnSpPr/>
            <p:nvPr/>
          </p:nvCxnSpPr>
          <p:spPr>
            <a:xfrm rot="10800000">
              <a:off x="665698" y="3551875"/>
              <a:ext cx="359400" cy="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6" name="Google Shape;496;p23"/>
            <p:cNvCxnSpPr/>
            <p:nvPr/>
          </p:nvCxnSpPr>
          <p:spPr>
            <a:xfrm rot="10800000">
              <a:off x="676896" y="4161475"/>
              <a:ext cx="359400" cy="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7" name="Google Shape;497;p23"/>
            <p:cNvCxnSpPr/>
            <p:nvPr/>
          </p:nvCxnSpPr>
          <p:spPr>
            <a:xfrm rot="10800000">
              <a:off x="676896" y="4771075"/>
              <a:ext cx="359400" cy="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8" name="Google Shape;498;p23"/>
            <p:cNvCxnSpPr/>
            <p:nvPr/>
          </p:nvCxnSpPr>
          <p:spPr>
            <a:xfrm>
              <a:off x="666400" y="1617400"/>
              <a:ext cx="0" cy="31683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99" name="Google Shape;499;p23"/>
            <p:cNvSpPr/>
            <p:nvPr/>
          </p:nvSpPr>
          <p:spPr>
            <a:xfrm>
              <a:off x="522275" y="1197725"/>
              <a:ext cx="1592400" cy="463200"/>
            </a:xfrm>
            <a:prstGeom prst="roundRect">
              <a:avLst>
                <a:gd fmla="val 16667" name="adj"/>
              </a:avLst>
            </a:prstGeom>
            <a:solidFill>
              <a:srgbClr val="FAF1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3"/>
            <p:cNvSpPr txBox="1"/>
            <p:nvPr/>
          </p:nvSpPr>
          <p:spPr>
            <a:xfrm>
              <a:off x="522275" y="1252076"/>
              <a:ext cx="15924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7F6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메인주문화면-메뉴</a:t>
              </a:r>
              <a:endParaRPr b="1" i="0" sz="700" u="none" cap="none" strike="noStrike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1928300" y="1930763"/>
              <a:ext cx="1592400" cy="463200"/>
            </a:xfrm>
            <a:prstGeom prst="roundRect">
              <a:avLst>
                <a:gd fmla="val 16667" name="adj"/>
              </a:avLst>
            </a:prstGeom>
            <a:solidFill>
              <a:srgbClr val="FAF1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3"/>
            <p:cNvSpPr txBox="1"/>
            <p:nvPr/>
          </p:nvSpPr>
          <p:spPr>
            <a:xfrm>
              <a:off x="1928300" y="1985113"/>
              <a:ext cx="15924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7F6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일괄 선택</a:t>
              </a:r>
              <a:endParaRPr b="1" i="0" sz="1000" u="none" cap="none" strike="noStrike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1" i="0" sz="1000" u="none" cap="none" strike="noStrike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3" name="Google Shape;503;p23"/>
            <p:cNvSpPr/>
            <p:nvPr/>
          </p:nvSpPr>
          <p:spPr>
            <a:xfrm>
              <a:off x="522275" y="425525"/>
              <a:ext cx="1592400" cy="463200"/>
            </a:xfrm>
            <a:prstGeom prst="roundRect">
              <a:avLst>
                <a:gd fmla="val 16667" name="adj"/>
              </a:avLst>
            </a:prstGeom>
            <a:solidFill>
              <a:srgbClr val="B6E3E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3"/>
            <p:cNvSpPr txBox="1"/>
            <p:nvPr/>
          </p:nvSpPr>
          <p:spPr>
            <a:xfrm>
              <a:off x="522275" y="479876"/>
              <a:ext cx="1592400" cy="353700"/>
            </a:xfrm>
            <a:prstGeom prst="rect">
              <a:avLst/>
            </a:prstGeom>
            <a:solidFill>
              <a:srgbClr val="B6E3E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45818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시작화면</a:t>
              </a:r>
              <a:endParaRPr b="1" i="0" sz="1000" u="none" cap="none" strike="noStrike">
                <a:solidFill>
                  <a:srgbClr val="45818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1" i="0" sz="1000" u="none" cap="none" strike="noStrike">
                <a:solidFill>
                  <a:srgbClr val="45818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1928300" y="2540363"/>
              <a:ext cx="1592400" cy="463200"/>
            </a:xfrm>
            <a:prstGeom prst="roundRect">
              <a:avLst>
                <a:gd fmla="val 16667" name="adj"/>
              </a:avLst>
            </a:prstGeom>
            <a:solidFill>
              <a:srgbClr val="FAF1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3"/>
            <p:cNvSpPr txBox="1"/>
            <p:nvPr/>
          </p:nvSpPr>
          <p:spPr>
            <a:xfrm>
              <a:off x="1928300" y="2594713"/>
              <a:ext cx="15924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7F6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옵션주문 선택</a:t>
              </a:r>
              <a:endParaRPr b="1" i="0" sz="1000" u="none" cap="none" strike="noStrike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7" name="Google Shape;507;p23"/>
            <p:cNvSpPr/>
            <p:nvPr/>
          </p:nvSpPr>
          <p:spPr>
            <a:xfrm>
              <a:off x="4256075" y="1197725"/>
              <a:ext cx="1592400" cy="463200"/>
            </a:xfrm>
            <a:prstGeom prst="roundRect">
              <a:avLst>
                <a:gd fmla="val 16667" name="adj"/>
              </a:avLst>
            </a:prstGeom>
            <a:solidFill>
              <a:srgbClr val="FAF1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3"/>
            <p:cNvSpPr txBox="1"/>
            <p:nvPr/>
          </p:nvSpPr>
          <p:spPr>
            <a:xfrm>
              <a:off x="4256075" y="1252076"/>
              <a:ext cx="15924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7F6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카트</a:t>
              </a:r>
              <a:endParaRPr b="1" i="0" sz="700" u="none" cap="none" strike="noStrike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4246248" y="1930375"/>
              <a:ext cx="1592400" cy="463200"/>
            </a:xfrm>
            <a:prstGeom prst="roundRect">
              <a:avLst>
                <a:gd fmla="val 16667" name="adj"/>
              </a:avLst>
            </a:prstGeom>
            <a:solidFill>
              <a:srgbClr val="FAF1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3"/>
            <p:cNvSpPr txBox="1"/>
            <p:nvPr/>
          </p:nvSpPr>
          <p:spPr>
            <a:xfrm>
              <a:off x="4246248" y="1984726"/>
              <a:ext cx="15924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7F6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주문</a:t>
              </a:r>
              <a:endParaRPr b="1" i="0" sz="700" u="none" cap="none" strike="noStrike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1" name="Google Shape;511;p23"/>
            <p:cNvSpPr txBox="1"/>
            <p:nvPr/>
          </p:nvSpPr>
          <p:spPr>
            <a:xfrm>
              <a:off x="2662625" y="2994025"/>
              <a:ext cx="1540500" cy="73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A64D7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토핑 1</a:t>
              </a:r>
              <a:endParaRPr b="0" i="0" sz="1200" u="none" cap="none" strike="noStrike">
                <a:solidFill>
                  <a:srgbClr val="A64D7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A64D7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토핑 2</a:t>
              </a:r>
              <a:endParaRPr b="0" i="0" sz="1200" u="none" cap="none" strike="noStrike">
                <a:solidFill>
                  <a:srgbClr val="A64D7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A64D7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토핑 3</a:t>
              </a:r>
              <a:endParaRPr b="0" i="0" sz="1200" u="none" cap="none" strike="noStrike">
                <a:solidFill>
                  <a:srgbClr val="A64D7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A64D7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….</a:t>
              </a:r>
              <a:endParaRPr b="0" i="0" sz="1200" u="none" cap="none" strike="noStrike">
                <a:solidFill>
                  <a:srgbClr val="A64D7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12" name="Google Shape;512;p23"/>
            <p:cNvCxnSpPr/>
            <p:nvPr/>
          </p:nvCxnSpPr>
          <p:spPr>
            <a:xfrm>
              <a:off x="2665624" y="3058927"/>
              <a:ext cx="0" cy="10269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13" name="Google Shape;513;p23"/>
            <p:cNvSpPr/>
            <p:nvPr/>
          </p:nvSpPr>
          <p:spPr>
            <a:xfrm>
              <a:off x="818347" y="4539874"/>
              <a:ext cx="940200" cy="463200"/>
            </a:xfrm>
            <a:prstGeom prst="roundRect">
              <a:avLst>
                <a:gd fmla="val 16667" name="adj"/>
              </a:avLst>
            </a:prstGeom>
            <a:solidFill>
              <a:srgbClr val="FADEE1"/>
            </a:solidFill>
            <a:ln cap="flat" cmpd="sng" w="9525">
              <a:solidFill>
                <a:srgbClr val="595959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3"/>
            <p:cNvSpPr txBox="1"/>
            <p:nvPr/>
          </p:nvSpPr>
          <p:spPr>
            <a:xfrm>
              <a:off x="818347" y="4594225"/>
              <a:ext cx="940200" cy="353700"/>
            </a:xfrm>
            <a:prstGeom prst="rect">
              <a:avLst/>
            </a:prstGeom>
            <a:solidFill>
              <a:srgbClr val="FADEE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…..</a:t>
              </a:r>
              <a:endParaRPr b="1" i="0" sz="700" u="none" cap="none" strike="noStrike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5" name="Google Shape;515;p23"/>
            <p:cNvSpPr/>
            <p:nvPr/>
          </p:nvSpPr>
          <p:spPr>
            <a:xfrm>
              <a:off x="818347" y="3930274"/>
              <a:ext cx="940200" cy="463200"/>
            </a:xfrm>
            <a:prstGeom prst="roundRect">
              <a:avLst>
                <a:gd fmla="val 16667" name="adj"/>
              </a:avLst>
            </a:prstGeom>
            <a:solidFill>
              <a:srgbClr val="FADEE1"/>
            </a:solidFill>
            <a:ln cap="flat" cmpd="sng" w="9525">
              <a:solidFill>
                <a:srgbClr val="595959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3"/>
            <p:cNvSpPr txBox="1"/>
            <p:nvPr/>
          </p:nvSpPr>
          <p:spPr>
            <a:xfrm>
              <a:off x="818347" y="3984625"/>
              <a:ext cx="940200" cy="353700"/>
            </a:xfrm>
            <a:prstGeom prst="rect">
              <a:avLst/>
            </a:prstGeom>
            <a:solidFill>
              <a:srgbClr val="FADEE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아이스크림2</a:t>
              </a:r>
              <a:endParaRPr b="1" i="0" sz="700" u="none" cap="none" strike="noStrike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818347" y="3320674"/>
              <a:ext cx="940200" cy="463200"/>
            </a:xfrm>
            <a:prstGeom prst="roundRect">
              <a:avLst>
                <a:gd fmla="val 16667" name="adj"/>
              </a:avLst>
            </a:prstGeom>
            <a:solidFill>
              <a:srgbClr val="FADEE1"/>
            </a:solidFill>
            <a:ln cap="flat" cmpd="sng" w="9525">
              <a:solidFill>
                <a:srgbClr val="595959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3"/>
            <p:cNvSpPr txBox="1"/>
            <p:nvPr/>
          </p:nvSpPr>
          <p:spPr>
            <a:xfrm>
              <a:off x="818347" y="3375025"/>
              <a:ext cx="940200" cy="353700"/>
            </a:xfrm>
            <a:prstGeom prst="rect">
              <a:avLst/>
            </a:prstGeom>
            <a:solidFill>
              <a:srgbClr val="FADEE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아이스크림1</a:t>
              </a:r>
              <a:endParaRPr b="1" i="0" sz="700" u="none" cap="none" strike="noStrike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9" name="Google Shape;519;p23"/>
            <p:cNvSpPr txBox="1"/>
            <p:nvPr/>
          </p:nvSpPr>
          <p:spPr>
            <a:xfrm>
              <a:off x="5011473" y="2403725"/>
              <a:ext cx="1540500" cy="73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A64D7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카드</a:t>
              </a:r>
              <a:endParaRPr b="0" i="0" sz="1200" u="none" cap="none" strike="noStrike">
                <a:solidFill>
                  <a:srgbClr val="A64D7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A64D7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payco</a:t>
              </a:r>
              <a:endParaRPr b="0" i="0" sz="1200" u="none" cap="none" strike="noStrike">
                <a:solidFill>
                  <a:srgbClr val="A64D7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20" name="Google Shape;520;p23"/>
            <p:cNvCxnSpPr/>
            <p:nvPr/>
          </p:nvCxnSpPr>
          <p:spPr>
            <a:xfrm>
              <a:off x="5014472" y="2468627"/>
              <a:ext cx="300" cy="5247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21" name="Google Shape;521;p23"/>
            <p:cNvSpPr/>
            <p:nvPr/>
          </p:nvSpPr>
          <p:spPr>
            <a:xfrm>
              <a:off x="4179950" y="1844175"/>
              <a:ext cx="1861500" cy="1293600"/>
            </a:xfrm>
            <a:prstGeom prst="rect">
              <a:avLst/>
            </a:prstGeom>
            <a:noFill/>
            <a:ln cap="flat" cmpd="sng" w="19050">
              <a:solidFill>
                <a:srgbClr val="A2C4C9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4"/>
          <p:cNvSpPr/>
          <p:nvPr/>
        </p:nvSpPr>
        <p:spPr>
          <a:xfrm>
            <a:off x="589935" y="5309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000" u="none" cap="none" strike="noStrike">
                <a:solidFill>
                  <a:srgbClr val="8C82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 System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8C82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7" name="Google Shape;527;p24"/>
          <p:cNvSpPr/>
          <p:nvPr/>
        </p:nvSpPr>
        <p:spPr>
          <a:xfrm>
            <a:off x="1604400" y="1299100"/>
            <a:ext cx="9030000" cy="4733100"/>
          </a:xfrm>
          <a:prstGeom prst="roundRect">
            <a:avLst>
              <a:gd fmla="val 3552" name="adj"/>
            </a:avLst>
          </a:prstGeom>
          <a:solidFill>
            <a:srgbClr val="FFF8F2"/>
          </a:solidFill>
          <a:ln cap="flat" cmpd="sng" w="9525">
            <a:solidFill>
              <a:srgbClr val="AFA8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28" name="Google Shape;528;p24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529" name="Google Shape;529;p24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32" name="Google Shape;532;p24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533" name="Google Shape;533;p24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36" name="Google Shape;536;p24"/>
          <p:cNvSpPr/>
          <p:nvPr/>
        </p:nvSpPr>
        <p:spPr>
          <a:xfrm>
            <a:off x="3313400" y="1926988"/>
            <a:ext cx="1346700" cy="1346700"/>
          </a:xfrm>
          <a:prstGeom prst="rect">
            <a:avLst/>
          </a:prstGeom>
          <a:solidFill>
            <a:srgbClr val="F4CCCC"/>
          </a:solidFill>
          <a:ln>
            <a:noFill/>
          </a:ln>
          <a:effectLst>
            <a:outerShdw blurRad="57150" rotWithShape="0" algn="bl" dir="5400000" dist="19050">
              <a:srgbClr val="999999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4"/>
          <p:cNvSpPr txBox="1"/>
          <p:nvPr/>
        </p:nvSpPr>
        <p:spPr>
          <a:xfrm>
            <a:off x="3476600" y="3581463"/>
            <a:ext cx="11835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Color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#dd2929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215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 100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20 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8" name="Google Shape;538;p24"/>
          <p:cNvSpPr/>
          <p:nvPr/>
        </p:nvSpPr>
        <p:spPr>
          <a:xfrm>
            <a:off x="5545475" y="1926988"/>
            <a:ext cx="1346700" cy="13467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rotWithShape="0" algn="bl" dir="5400000" dist="19050">
              <a:srgbClr val="999999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4"/>
          <p:cNvSpPr txBox="1"/>
          <p:nvPr/>
        </p:nvSpPr>
        <p:spPr>
          <a:xfrm>
            <a:off x="5692475" y="3581463"/>
            <a:ext cx="11835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 Color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#383292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130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 215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10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0" name="Google Shape;540;p24"/>
          <p:cNvSpPr/>
          <p:nvPr/>
        </p:nvSpPr>
        <p:spPr>
          <a:xfrm>
            <a:off x="7610450" y="1926988"/>
            <a:ext cx="1346700" cy="1346700"/>
          </a:xfrm>
          <a:prstGeom prst="rect">
            <a:avLst/>
          </a:prstGeom>
          <a:solidFill>
            <a:srgbClr val="C9DAF8"/>
          </a:solidFill>
          <a:ln>
            <a:noFill/>
          </a:ln>
          <a:effectLst>
            <a:outerShdw blurRad="57150" rotWithShape="0" algn="bl" dir="5400000" dist="19050">
              <a:srgbClr val="999999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4"/>
          <p:cNvSpPr txBox="1"/>
          <p:nvPr/>
        </p:nvSpPr>
        <p:spPr>
          <a:xfrm>
            <a:off x="7713900" y="3581463"/>
            <a:ext cx="11835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 Color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#bbh2290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10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 25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180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2" name="Google Shape;542;p24"/>
          <p:cNvSpPr txBox="1"/>
          <p:nvPr/>
        </p:nvSpPr>
        <p:spPr>
          <a:xfrm>
            <a:off x="2068925" y="5418450"/>
            <a:ext cx="8430600" cy="9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달콤하고 다양한 아이스크림가게에 걸맞도록 파스텔 톤의 컬러를 메인컬러와 서브컬러로 지정하였다.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5"/>
          <p:cNvSpPr/>
          <p:nvPr/>
        </p:nvSpPr>
        <p:spPr>
          <a:xfrm>
            <a:off x="589935" y="5309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29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000" u="none" cap="none" strike="noStrike">
                <a:solidFill>
                  <a:srgbClr val="8C8280"/>
                </a:solidFill>
                <a:latin typeface="Arial"/>
                <a:ea typeface="Arial"/>
                <a:cs typeface="Arial"/>
                <a:sym typeface="Arial"/>
              </a:rPr>
              <a:t>목표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8C82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48" name="Google Shape;548;p25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549" name="Google Shape;549;p25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0" name="Google Shape;550;p25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1" name="Google Shape;551;p25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52" name="Google Shape;552;p25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553" name="Google Shape;553;p25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4" name="Google Shape;554;p25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5" name="Google Shape;555;p25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556" name="Google Shape;556;p25"/>
          <p:cNvPicPr preferRelativeResize="0"/>
          <p:nvPr/>
        </p:nvPicPr>
        <p:blipFill rotWithShape="1">
          <a:blip r:embed="rId3">
            <a:alphaModFix/>
          </a:blip>
          <a:srcRect b="3277" l="26976" r="9175" t="822"/>
          <a:stretch/>
        </p:blipFill>
        <p:spPr>
          <a:xfrm>
            <a:off x="8264023" y="2138129"/>
            <a:ext cx="1970075" cy="1970075"/>
          </a:xfrm>
          <a:custGeom>
            <a:rect b="b" l="l" r="r" t="t"/>
            <a:pathLst>
              <a:path extrusionOk="0" h="2310938" w="2310938">
                <a:moveTo>
                  <a:pt x="1155469" y="0"/>
                </a:moveTo>
                <a:cubicBezTo>
                  <a:pt x="1793617" y="0"/>
                  <a:pt x="2310938" y="517321"/>
                  <a:pt x="2310938" y="1155469"/>
                </a:cubicBezTo>
                <a:cubicBezTo>
                  <a:pt x="2310938" y="1793617"/>
                  <a:pt x="1793617" y="2310938"/>
                  <a:pt x="1155469" y="2310938"/>
                </a:cubicBezTo>
                <a:cubicBezTo>
                  <a:pt x="517321" y="2310938"/>
                  <a:pt x="0" y="1793617"/>
                  <a:pt x="0" y="1155469"/>
                </a:cubicBezTo>
                <a:cubicBezTo>
                  <a:pt x="0" y="517321"/>
                  <a:pt x="517321" y="0"/>
                  <a:pt x="1155469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557" name="Google Shape;557;p25"/>
          <p:cNvPicPr preferRelativeResize="0"/>
          <p:nvPr/>
        </p:nvPicPr>
        <p:blipFill rotWithShape="1">
          <a:blip r:embed="rId4">
            <a:alphaModFix/>
          </a:blip>
          <a:srcRect b="4104" l="849" r="35302" t="0"/>
          <a:stretch/>
        </p:blipFill>
        <p:spPr>
          <a:xfrm>
            <a:off x="5242168" y="2138129"/>
            <a:ext cx="1970075" cy="1970075"/>
          </a:xfrm>
          <a:custGeom>
            <a:rect b="b" l="l" r="r" t="t"/>
            <a:pathLst>
              <a:path extrusionOk="0" h="2310938" w="2310938">
                <a:moveTo>
                  <a:pt x="1155469" y="0"/>
                </a:moveTo>
                <a:cubicBezTo>
                  <a:pt x="1793617" y="0"/>
                  <a:pt x="2310938" y="517321"/>
                  <a:pt x="2310938" y="1155469"/>
                </a:cubicBezTo>
                <a:cubicBezTo>
                  <a:pt x="2310938" y="1793617"/>
                  <a:pt x="1793617" y="2310938"/>
                  <a:pt x="1155469" y="2310938"/>
                </a:cubicBezTo>
                <a:cubicBezTo>
                  <a:pt x="517321" y="2310938"/>
                  <a:pt x="0" y="1793617"/>
                  <a:pt x="0" y="1155469"/>
                </a:cubicBezTo>
                <a:cubicBezTo>
                  <a:pt x="0" y="517321"/>
                  <a:pt x="517321" y="0"/>
                  <a:pt x="1155469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558" name="Google Shape;558;p25"/>
          <p:cNvPicPr preferRelativeResize="0"/>
          <p:nvPr/>
        </p:nvPicPr>
        <p:blipFill rotWithShape="1">
          <a:blip r:embed="rId5">
            <a:alphaModFix/>
          </a:blip>
          <a:srcRect b="2051" l="4763" r="31386" t="2051"/>
          <a:stretch/>
        </p:blipFill>
        <p:spPr>
          <a:xfrm>
            <a:off x="2124071" y="2138129"/>
            <a:ext cx="1970075" cy="1970075"/>
          </a:xfrm>
          <a:custGeom>
            <a:rect b="b" l="l" r="r" t="t"/>
            <a:pathLst>
              <a:path extrusionOk="0" h="2310938" w="2310938">
                <a:moveTo>
                  <a:pt x="1155469" y="0"/>
                </a:moveTo>
                <a:cubicBezTo>
                  <a:pt x="1793617" y="0"/>
                  <a:pt x="2310938" y="517321"/>
                  <a:pt x="2310938" y="1155469"/>
                </a:cubicBezTo>
                <a:cubicBezTo>
                  <a:pt x="2310938" y="1793617"/>
                  <a:pt x="1793617" y="2310938"/>
                  <a:pt x="1155469" y="2310938"/>
                </a:cubicBezTo>
                <a:cubicBezTo>
                  <a:pt x="517321" y="2310938"/>
                  <a:pt x="0" y="1793617"/>
                  <a:pt x="0" y="1155469"/>
                </a:cubicBezTo>
                <a:cubicBezTo>
                  <a:pt x="0" y="517321"/>
                  <a:pt x="517321" y="0"/>
                  <a:pt x="1155469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559" name="Google Shape;559;p25"/>
          <p:cNvSpPr/>
          <p:nvPr/>
        </p:nvSpPr>
        <p:spPr>
          <a:xfrm>
            <a:off x="1928491" y="4919614"/>
            <a:ext cx="23637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프론트 앤드 개발 by 웹표준(HTML, CSS, JS, JQUERY)</a:t>
            </a:r>
            <a:endParaRPr b="0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0" name="Google Shape;560;p25"/>
          <p:cNvSpPr/>
          <p:nvPr/>
        </p:nvSpPr>
        <p:spPr>
          <a:xfrm>
            <a:off x="2520149" y="4484522"/>
            <a:ext cx="1180500" cy="276000"/>
          </a:xfrm>
          <a:prstGeom prst="roundRect">
            <a:avLst>
              <a:gd fmla="val 50000" name="adj"/>
            </a:avLst>
          </a:prstGeom>
          <a:solidFill>
            <a:srgbClr val="FF9999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목표1</a:t>
            </a:r>
            <a:endParaRPr b="1" i="0" sz="105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1" name="Google Shape;561;p25"/>
          <p:cNvSpPr/>
          <p:nvPr/>
        </p:nvSpPr>
        <p:spPr>
          <a:xfrm>
            <a:off x="5032273" y="4919614"/>
            <a:ext cx="23637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학습과정 리뷰</a:t>
            </a:r>
            <a:endParaRPr b="0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2" name="Google Shape;562;p25"/>
          <p:cNvSpPr/>
          <p:nvPr/>
        </p:nvSpPr>
        <p:spPr>
          <a:xfrm>
            <a:off x="5623931" y="4484522"/>
            <a:ext cx="1180500" cy="276000"/>
          </a:xfrm>
          <a:prstGeom prst="roundRect">
            <a:avLst>
              <a:gd fmla="val 50000" name="adj"/>
            </a:avLst>
          </a:prstGeom>
          <a:solidFill>
            <a:srgbClr val="FF9999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목표2</a:t>
            </a:r>
            <a:endParaRPr b="1" i="0" sz="105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3" name="Google Shape;563;p25"/>
          <p:cNvSpPr/>
          <p:nvPr/>
        </p:nvSpPr>
        <p:spPr>
          <a:xfrm>
            <a:off x="8109688" y="4919614"/>
            <a:ext cx="23637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Open API 사용법 숙지 및 적용</a:t>
            </a:r>
            <a:endParaRPr b="0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목업툴 사용법 숙지 및 적용</a:t>
            </a:r>
            <a:endParaRPr b="0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4" name="Google Shape;564;p25"/>
          <p:cNvSpPr/>
          <p:nvPr/>
        </p:nvSpPr>
        <p:spPr>
          <a:xfrm>
            <a:off x="8701346" y="4484522"/>
            <a:ext cx="1180500" cy="276000"/>
          </a:xfrm>
          <a:prstGeom prst="roundRect">
            <a:avLst>
              <a:gd fmla="val 50000" name="adj"/>
            </a:avLst>
          </a:prstGeom>
          <a:solidFill>
            <a:srgbClr val="FF9999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도전목표</a:t>
            </a:r>
            <a:endParaRPr b="1" i="0" sz="105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5" name="Google Shape;565;p25"/>
          <p:cNvSpPr/>
          <p:nvPr/>
        </p:nvSpPr>
        <p:spPr>
          <a:xfrm>
            <a:off x="2049610" y="2063669"/>
            <a:ext cx="2121600" cy="2121600"/>
          </a:xfrm>
          <a:prstGeom prst="arc">
            <a:avLst>
              <a:gd fmla="val 97363" name="adj1"/>
              <a:gd fmla="val 16213013" name="adj2"/>
            </a:avLst>
          </a:prstGeom>
          <a:noFill/>
          <a:ln cap="rnd" cmpd="sng" w="76200">
            <a:solidFill>
              <a:srgbClr val="FF99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6" name="Google Shape;566;p25"/>
          <p:cNvSpPr/>
          <p:nvPr/>
        </p:nvSpPr>
        <p:spPr>
          <a:xfrm>
            <a:off x="5167708" y="2063669"/>
            <a:ext cx="2121600" cy="2121600"/>
          </a:xfrm>
          <a:prstGeom prst="arc">
            <a:avLst>
              <a:gd fmla="val 97363" name="adj1"/>
              <a:gd fmla="val 16213013" name="adj2"/>
            </a:avLst>
          </a:prstGeom>
          <a:noFill/>
          <a:ln cap="rnd" cmpd="sng" w="76200">
            <a:solidFill>
              <a:srgbClr val="FF99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7" name="Google Shape;567;p25"/>
          <p:cNvSpPr/>
          <p:nvPr/>
        </p:nvSpPr>
        <p:spPr>
          <a:xfrm>
            <a:off x="8189563" y="2063669"/>
            <a:ext cx="2121600" cy="2121600"/>
          </a:xfrm>
          <a:prstGeom prst="arc">
            <a:avLst>
              <a:gd fmla="val 97363" name="adj1"/>
              <a:gd fmla="val 16213013" name="adj2"/>
            </a:avLst>
          </a:prstGeom>
          <a:noFill/>
          <a:ln cap="rnd" cmpd="sng" w="76200">
            <a:solidFill>
              <a:srgbClr val="FF99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6"/>
          <p:cNvSpPr/>
          <p:nvPr/>
        </p:nvSpPr>
        <p:spPr>
          <a:xfrm>
            <a:off x="589935" y="5309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29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000" u="none" cap="none" strike="noStrike">
                <a:solidFill>
                  <a:srgbClr val="8C8280"/>
                </a:solidFill>
                <a:latin typeface="Arial"/>
                <a:ea typeface="Arial"/>
                <a:cs typeface="Arial"/>
                <a:sym typeface="Arial"/>
              </a:rPr>
              <a:t>템플릿 출처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8C82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73" name="Google Shape;573;p26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574" name="Google Shape;574;p26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5" name="Google Shape;575;p26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6" name="Google Shape;576;p26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77" name="Google Shape;577;p26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578" name="Google Shape;578;p26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9" name="Google Shape;579;p26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0" name="Google Shape;580;p26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581" name="Google Shape;58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4788" y="2757488"/>
            <a:ext cx="416242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589935" y="5309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29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000" u="none" cap="none" strike="noStrike">
                <a:solidFill>
                  <a:srgbClr val="8C82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Wireframe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C82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9" name="Google Shape;99;p14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100" name="Google Shape;100;p14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3" name="Google Shape;103;p14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104" name="Google Shape;104;p14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6038" y="1585638"/>
            <a:ext cx="6758474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589935" y="5309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29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8C82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35175" y="1463000"/>
            <a:ext cx="4838700" cy="4838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15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115" name="Google Shape;115;p15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8" name="Google Shape;118;p15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119" name="Google Shape;119;p15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2" name="Google Shape;122;p15"/>
          <p:cNvSpPr/>
          <p:nvPr/>
        </p:nvSpPr>
        <p:spPr>
          <a:xfrm>
            <a:off x="4835400" y="794529"/>
            <a:ext cx="2521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사용자가 처음 접하는 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p15"/>
          <p:cNvGrpSpPr/>
          <p:nvPr/>
        </p:nvGrpSpPr>
        <p:grpSpPr>
          <a:xfrm>
            <a:off x="1174075" y="2242988"/>
            <a:ext cx="1820200" cy="3278725"/>
            <a:chOff x="869675" y="1068975"/>
            <a:chExt cx="1820200" cy="3278725"/>
          </a:xfrm>
        </p:grpSpPr>
        <p:sp>
          <p:nvSpPr>
            <p:cNvPr id="124" name="Google Shape;124;p15"/>
            <p:cNvSpPr/>
            <p:nvPr/>
          </p:nvSpPr>
          <p:spPr>
            <a:xfrm>
              <a:off x="870375" y="1093600"/>
              <a:ext cx="1819500" cy="32541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1104975" y="1510625"/>
              <a:ext cx="1320600" cy="1949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434343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5"/>
            <p:cNvSpPr txBox="1"/>
            <p:nvPr/>
          </p:nvSpPr>
          <p:spPr>
            <a:xfrm>
              <a:off x="1191569" y="1586821"/>
              <a:ext cx="1008900" cy="110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1" sz="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222222"/>
                  </a:solidFill>
                  <a:highlight>
                    <a:srgbClr val="F8F9FA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B-tuur</a:t>
              </a:r>
              <a:endParaRPr b="0" i="1" sz="1400" u="none" cap="none" strike="noStrike">
                <a:solidFill>
                  <a:srgbClr val="222222"/>
                </a:solidFill>
                <a:highlight>
                  <a:srgbClr val="F8F9FA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222222"/>
                  </a:solidFill>
                  <a:highlight>
                    <a:srgbClr val="F8F9FA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Ice cream</a:t>
              </a:r>
              <a:endParaRPr b="0" i="1" sz="1400" u="none" cap="none" strike="noStrike">
                <a:solidFill>
                  <a:srgbClr val="222222"/>
                </a:solidFill>
                <a:highlight>
                  <a:srgbClr val="F8F9FA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222222"/>
                  </a:solidFill>
                  <a:highlight>
                    <a:srgbClr val="F8F9FA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Store </a:t>
              </a:r>
              <a:endParaRPr b="0" i="1" sz="1400" u="none" cap="none" strike="noStrike">
                <a:solidFill>
                  <a:srgbClr val="F4CCCC"/>
                </a:solidFill>
                <a:highlight>
                  <a:srgbClr val="F8F9FA"/>
                </a:highlight>
                <a:latin typeface="Impact"/>
                <a:ea typeface="Impact"/>
                <a:cs typeface="Impact"/>
                <a:sym typeface="Impac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1" sz="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7" name="Google Shape;127;p15"/>
            <p:cNvSpPr txBox="1"/>
            <p:nvPr/>
          </p:nvSpPr>
          <p:spPr>
            <a:xfrm>
              <a:off x="1525525" y="3785825"/>
              <a:ext cx="510300" cy="2256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19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850" u="none" cap="none" strike="noStrik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28" name="Google Shape;128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52575" y="3227625"/>
              <a:ext cx="1670926" cy="4017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990000">
                  <a:alpha val="49019"/>
                </a:srgbClr>
              </a:outerShdw>
            </a:effectLst>
          </p:spPr>
        </p:pic>
        <p:sp>
          <p:nvSpPr>
            <p:cNvPr id="129" name="Google Shape;129;p15"/>
            <p:cNvSpPr txBox="1"/>
            <p:nvPr/>
          </p:nvSpPr>
          <p:spPr>
            <a:xfrm>
              <a:off x="1578625" y="3728500"/>
              <a:ext cx="4188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850" u="none" cap="none" strike="noStrike">
                  <a:solidFill>
                    <a:srgbClr val="434343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0" name="Google Shape;130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69675" y="1068975"/>
              <a:ext cx="1819500" cy="1155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1" name="Google Shape;13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4275" y="1463000"/>
            <a:ext cx="483870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03700" y="2242988"/>
            <a:ext cx="1819850" cy="327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5"/>
          <p:cNvSpPr txBox="1"/>
          <p:nvPr/>
        </p:nvSpPr>
        <p:spPr>
          <a:xfrm>
            <a:off x="4975025" y="-101150"/>
            <a:ext cx="23205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8C82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Wireframe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6959325" y="2931250"/>
            <a:ext cx="4436100" cy="13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algun Gothic"/>
              <a:buChar char="●"/>
            </a:pPr>
            <a: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삽입</a:t>
            </a:r>
            <a:endParaRPr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algun Gothic"/>
              <a:buChar char="●"/>
            </a:pPr>
            <a: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Start 버튼 삽입</a:t>
            </a:r>
            <a:b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버튼을 누르면 메인 주문화면으로 넘어감</a:t>
            </a:r>
            <a:endParaRPr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3348825" y="3339375"/>
            <a:ext cx="839400" cy="51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381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/>
          <p:nvPr/>
        </p:nvSpPr>
        <p:spPr>
          <a:xfrm>
            <a:off x="589935" y="5309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2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8C82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78575" y="1444125"/>
            <a:ext cx="4838700" cy="4838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Google Shape;142;p16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143" name="Google Shape;143;p16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46" name="Google Shape;146;p16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147" name="Google Shape;147;p16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50" name="Google Shape;15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6375" y="1444125"/>
            <a:ext cx="48387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/>
          <p:nvPr/>
        </p:nvSpPr>
        <p:spPr>
          <a:xfrm>
            <a:off x="4687800" y="587550"/>
            <a:ext cx="29853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5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메인주문화면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일괄 선택 주문, 상세 선택을</a:t>
            </a:r>
            <a:r>
              <a:rPr lang="en-US" sz="13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en-US" sz="13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통한 옵션 주문 가능</a:t>
            </a:r>
            <a:endParaRPr b="0" i="0" sz="1300" u="none" cap="none" strike="noStrik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2" name="Google Shape;152;p16"/>
          <p:cNvGrpSpPr/>
          <p:nvPr/>
        </p:nvGrpSpPr>
        <p:grpSpPr>
          <a:xfrm>
            <a:off x="1230861" y="2229884"/>
            <a:ext cx="1819850" cy="3285700"/>
            <a:chOff x="3626125" y="1054200"/>
            <a:chExt cx="1819850" cy="3285700"/>
          </a:xfrm>
        </p:grpSpPr>
        <p:sp>
          <p:nvSpPr>
            <p:cNvPr id="153" name="Google Shape;153;p16"/>
            <p:cNvSpPr/>
            <p:nvPr/>
          </p:nvSpPr>
          <p:spPr>
            <a:xfrm>
              <a:off x="3626125" y="1085800"/>
              <a:ext cx="1819500" cy="32541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4" name="Google Shape;154;p16"/>
            <p:cNvCxnSpPr/>
            <p:nvPr/>
          </p:nvCxnSpPr>
          <p:spPr>
            <a:xfrm flipH="1" rot="10800000">
              <a:off x="3718750" y="3465650"/>
              <a:ext cx="1613100" cy="1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5" name="Google Shape;155;p16"/>
            <p:cNvGrpSpPr/>
            <p:nvPr/>
          </p:nvGrpSpPr>
          <p:grpSpPr>
            <a:xfrm>
              <a:off x="4941883" y="3684829"/>
              <a:ext cx="376022" cy="217518"/>
              <a:chOff x="3650775" y="3810926"/>
              <a:chExt cx="506700" cy="326849"/>
            </a:xfrm>
          </p:grpSpPr>
          <p:sp>
            <p:nvSpPr>
              <p:cNvPr id="156" name="Google Shape;156;p16"/>
              <p:cNvSpPr/>
              <p:nvPr/>
            </p:nvSpPr>
            <p:spPr>
              <a:xfrm>
                <a:off x="3650775" y="3900475"/>
                <a:ext cx="506700" cy="237300"/>
              </a:xfrm>
              <a:prstGeom prst="roundRect">
                <a:avLst>
                  <a:gd fmla="val 16667" name="adj"/>
                </a:avLst>
              </a:prstGeom>
              <a:solidFill>
                <a:srgbClr val="FFF2CC"/>
              </a:solidFill>
              <a:ln>
                <a:noFill/>
              </a:ln>
              <a:effectLst>
                <a:outerShdw blurRad="57150" rotWithShape="0" algn="bl" dir="5400000" dist="19050">
                  <a:srgbClr val="DD7E6B">
                    <a:alpha val="4902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6"/>
              <p:cNvSpPr txBox="1"/>
              <p:nvPr/>
            </p:nvSpPr>
            <p:spPr>
              <a:xfrm>
                <a:off x="3674907" y="3810926"/>
                <a:ext cx="458400" cy="277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DD7E6B">
                    <a:alpha val="4902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600" u="none" cap="none" strike="noStrike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결제</a:t>
                </a:r>
                <a:endParaRPr b="1" i="0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8" name="Google Shape;158;p16"/>
            <p:cNvSpPr/>
            <p:nvPr/>
          </p:nvSpPr>
          <p:spPr>
            <a:xfrm>
              <a:off x="3922371" y="1755550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6"/>
            <p:cNvSpPr txBox="1"/>
            <p:nvPr/>
          </p:nvSpPr>
          <p:spPr>
            <a:xfrm>
              <a:off x="4042324" y="2032275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4371322" y="1755550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6"/>
            <p:cNvSpPr txBox="1"/>
            <p:nvPr/>
          </p:nvSpPr>
          <p:spPr>
            <a:xfrm>
              <a:off x="4491275" y="2032275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4820274" y="1755550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 flipH="1">
              <a:off x="4845127" y="2140568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6"/>
            <p:cNvSpPr txBox="1"/>
            <p:nvPr/>
          </p:nvSpPr>
          <p:spPr>
            <a:xfrm>
              <a:off x="4940227" y="2032275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3922371" y="2337767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 flipH="1">
              <a:off x="3947224" y="2722786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6"/>
            <p:cNvSpPr txBox="1"/>
            <p:nvPr/>
          </p:nvSpPr>
          <p:spPr>
            <a:xfrm>
              <a:off x="4042324" y="2614493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4371322" y="2337767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6"/>
            <p:cNvSpPr/>
            <p:nvPr/>
          </p:nvSpPr>
          <p:spPr>
            <a:xfrm flipH="1">
              <a:off x="4396175" y="2722786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6"/>
            <p:cNvSpPr txBox="1"/>
            <p:nvPr/>
          </p:nvSpPr>
          <p:spPr>
            <a:xfrm>
              <a:off x="4491275" y="2614493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4820274" y="2337767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D0E0E3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 flipH="1">
              <a:off x="4845127" y="2722786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6"/>
            <p:cNvSpPr txBox="1"/>
            <p:nvPr/>
          </p:nvSpPr>
          <p:spPr>
            <a:xfrm>
              <a:off x="4940227" y="2614493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3922371" y="2919985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EAD1DC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 flipH="1">
              <a:off x="3947224" y="3305003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6"/>
            <p:cNvSpPr txBox="1"/>
            <p:nvPr/>
          </p:nvSpPr>
          <p:spPr>
            <a:xfrm>
              <a:off x="4042324" y="3196710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371322" y="2919985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D9D2E9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 flipH="1">
              <a:off x="4396175" y="3305003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6"/>
            <p:cNvSpPr txBox="1"/>
            <p:nvPr/>
          </p:nvSpPr>
          <p:spPr>
            <a:xfrm>
              <a:off x="4491275" y="3196710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3922371" y="3567700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4371322" y="3567700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2" name="Google Shape;182;p16"/>
            <p:cNvPicPr preferRelativeResize="0"/>
            <p:nvPr/>
          </p:nvPicPr>
          <p:blipFill rotWithShape="1">
            <a:blip r:embed="rId4">
              <a:alphaModFix amt="40000"/>
            </a:blip>
            <a:srcRect b="0" l="0" r="0" t="0"/>
            <a:stretch/>
          </p:blipFill>
          <p:spPr>
            <a:xfrm>
              <a:off x="3738427" y="1217125"/>
              <a:ext cx="285000" cy="285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FFFFFF">
                  <a:alpha val="35290"/>
                </a:srgbClr>
              </a:outerShdw>
            </a:effectLst>
          </p:spPr>
        </p:pic>
        <p:sp>
          <p:nvSpPr>
            <p:cNvPr id="183" name="Google Shape;183;p16"/>
            <p:cNvSpPr txBox="1"/>
            <p:nvPr/>
          </p:nvSpPr>
          <p:spPr>
            <a:xfrm>
              <a:off x="4293125" y="1192075"/>
              <a:ext cx="552000" cy="33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666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Menu</a:t>
              </a:r>
              <a:endParaRPr b="0" i="0" sz="1000" u="none" cap="none" strike="noStrike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4" name="Google Shape;184;p16"/>
            <p:cNvCxnSpPr/>
            <p:nvPr/>
          </p:nvCxnSpPr>
          <p:spPr>
            <a:xfrm flipH="1" rot="10800000">
              <a:off x="3729700" y="1587663"/>
              <a:ext cx="1613100" cy="1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5" name="Google Shape;185;p16"/>
            <p:cNvSpPr/>
            <p:nvPr/>
          </p:nvSpPr>
          <p:spPr>
            <a:xfrm flipH="1">
              <a:off x="3963677" y="2137381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6"/>
            <p:cNvSpPr txBox="1"/>
            <p:nvPr/>
          </p:nvSpPr>
          <p:spPr>
            <a:xfrm>
              <a:off x="3897024" y="2043319"/>
              <a:ext cx="285000" cy="2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 b="0" i="0" sz="7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6"/>
            <p:cNvSpPr/>
            <p:nvPr/>
          </p:nvSpPr>
          <p:spPr>
            <a:xfrm flipH="1">
              <a:off x="4425302" y="2137381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6"/>
            <p:cNvSpPr txBox="1"/>
            <p:nvPr/>
          </p:nvSpPr>
          <p:spPr>
            <a:xfrm>
              <a:off x="4358649" y="2043319"/>
              <a:ext cx="285000" cy="2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 b="0" i="0" sz="7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9" name="Google Shape;189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626475" y="1054200"/>
              <a:ext cx="1819500" cy="1155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0" name="Google Shape;19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65625" y="2229863"/>
            <a:ext cx="1820200" cy="32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6"/>
          <p:cNvSpPr txBox="1"/>
          <p:nvPr/>
        </p:nvSpPr>
        <p:spPr>
          <a:xfrm>
            <a:off x="4975025" y="-101150"/>
            <a:ext cx="23205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C82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Wireframe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16"/>
          <p:cNvSpPr/>
          <p:nvPr/>
        </p:nvSpPr>
        <p:spPr>
          <a:xfrm>
            <a:off x="6959325" y="2931250"/>
            <a:ext cx="3870000" cy="11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algun Gothic"/>
              <a:buChar char="●"/>
            </a:pPr>
            <a: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아이스크림 이미지 화면전환 기능</a:t>
            </a:r>
            <a:endParaRPr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algun Gothic"/>
              <a:buChar char="●"/>
            </a:pPr>
            <a: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일괄선택, 추가 기능</a:t>
            </a:r>
            <a:endParaRPr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algun Gothic"/>
              <a:buChar char="●"/>
            </a:pPr>
            <a: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+버튼을 누를 시 상세선택</a:t>
            </a:r>
            <a:endParaRPr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16"/>
          <p:cNvSpPr/>
          <p:nvPr/>
        </p:nvSpPr>
        <p:spPr>
          <a:xfrm>
            <a:off x="3348825" y="3339375"/>
            <a:ext cx="839400" cy="51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381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/>
          <p:nvPr/>
        </p:nvSpPr>
        <p:spPr>
          <a:xfrm>
            <a:off x="589935" y="5309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2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8C82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9" name="Google Shape;19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35175" y="1491300"/>
            <a:ext cx="4838700" cy="4838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" name="Google Shape;200;p17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201" name="Google Shape;201;p17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4" name="Google Shape;204;p17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205" name="Google Shape;205;p17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8" name="Google Shape;208;p17"/>
          <p:cNvSpPr/>
          <p:nvPr/>
        </p:nvSpPr>
        <p:spPr>
          <a:xfrm>
            <a:off x="4835400" y="605877"/>
            <a:ext cx="2521200" cy="10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5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 주문 화면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토핑을 추가할 수 있는</a:t>
            </a:r>
            <a:endParaRPr sz="13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 화면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p17"/>
          <p:cNvGrpSpPr/>
          <p:nvPr/>
        </p:nvGrpSpPr>
        <p:grpSpPr>
          <a:xfrm>
            <a:off x="1166041" y="2257730"/>
            <a:ext cx="1819850" cy="3285700"/>
            <a:chOff x="6327850" y="1022625"/>
            <a:chExt cx="1819850" cy="3285700"/>
          </a:xfrm>
        </p:grpSpPr>
        <p:sp>
          <p:nvSpPr>
            <p:cNvPr id="210" name="Google Shape;210;p17"/>
            <p:cNvSpPr/>
            <p:nvPr/>
          </p:nvSpPr>
          <p:spPr>
            <a:xfrm>
              <a:off x="6327850" y="1054225"/>
              <a:ext cx="1819500" cy="32541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1" name="Google Shape;211;p17"/>
            <p:cNvCxnSpPr/>
            <p:nvPr/>
          </p:nvCxnSpPr>
          <p:spPr>
            <a:xfrm flipH="1" rot="10800000">
              <a:off x="6420475" y="3434075"/>
              <a:ext cx="1613100" cy="1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12" name="Google Shape;212;p17"/>
            <p:cNvGrpSpPr/>
            <p:nvPr/>
          </p:nvGrpSpPr>
          <p:grpSpPr>
            <a:xfrm>
              <a:off x="7643607" y="3653254"/>
              <a:ext cx="376022" cy="217518"/>
              <a:chOff x="3650775" y="3810926"/>
              <a:chExt cx="506700" cy="326849"/>
            </a:xfrm>
          </p:grpSpPr>
          <p:sp>
            <p:nvSpPr>
              <p:cNvPr id="213" name="Google Shape;213;p17"/>
              <p:cNvSpPr/>
              <p:nvPr/>
            </p:nvSpPr>
            <p:spPr>
              <a:xfrm>
                <a:off x="3650775" y="3900475"/>
                <a:ext cx="506700" cy="237300"/>
              </a:xfrm>
              <a:prstGeom prst="roundRect">
                <a:avLst>
                  <a:gd fmla="val 16667" name="adj"/>
                </a:avLst>
              </a:prstGeom>
              <a:solidFill>
                <a:srgbClr val="FFF2CC"/>
              </a:solidFill>
              <a:ln>
                <a:noFill/>
              </a:ln>
              <a:effectLst>
                <a:outerShdw blurRad="57150" rotWithShape="0" algn="bl" dir="5400000" dist="19050">
                  <a:srgbClr val="DD7E6B">
                    <a:alpha val="4863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17"/>
              <p:cNvSpPr txBox="1"/>
              <p:nvPr/>
            </p:nvSpPr>
            <p:spPr>
              <a:xfrm>
                <a:off x="3674907" y="3810926"/>
                <a:ext cx="458400" cy="277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DD7E6B">
                    <a:alpha val="4863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600" u="none" cap="none" strike="noStrike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결제</a:t>
                </a:r>
                <a:endParaRPr b="1" i="0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5" name="Google Shape;215;p17"/>
            <p:cNvSpPr/>
            <p:nvPr/>
          </p:nvSpPr>
          <p:spPr>
            <a:xfrm>
              <a:off x="6624096" y="1723975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863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7"/>
            <p:cNvSpPr txBox="1"/>
            <p:nvPr/>
          </p:nvSpPr>
          <p:spPr>
            <a:xfrm>
              <a:off x="6744049" y="2000700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7073047" y="1723975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863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7"/>
            <p:cNvSpPr txBox="1"/>
            <p:nvPr/>
          </p:nvSpPr>
          <p:spPr>
            <a:xfrm>
              <a:off x="7193000" y="2000700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7521999" y="1723975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863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7"/>
            <p:cNvSpPr/>
            <p:nvPr/>
          </p:nvSpPr>
          <p:spPr>
            <a:xfrm flipH="1">
              <a:off x="7546852" y="2108993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7"/>
            <p:cNvSpPr txBox="1"/>
            <p:nvPr/>
          </p:nvSpPr>
          <p:spPr>
            <a:xfrm>
              <a:off x="7641952" y="2000700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6624096" y="2306192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863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7"/>
            <p:cNvSpPr/>
            <p:nvPr/>
          </p:nvSpPr>
          <p:spPr>
            <a:xfrm flipH="1">
              <a:off x="6648949" y="2691211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7"/>
            <p:cNvSpPr txBox="1"/>
            <p:nvPr/>
          </p:nvSpPr>
          <p:spPr>
            <a:xfrm>
              <a:off x="6744049" y="2582918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7073047" y="2306192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863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7"/>
            <p:cNvSpPr/>
            <p:nvPr/>
          </p:nvSpPr>
          <p:spPr>
            <a:xfrm flipH="1">
              <a:off x="7097900" y="2691211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7"/>
            <p:cNvSpPr txBox="1"/>
            <p:nvPr/>
          </p:nvSpPr>
          <p:spPr>
            <a:xfrm>
              <a:off x="7193000" y="2582918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7521999" y="2306192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D0E0E3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863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7"/>
            <p:cNvSpPr/>
            <p:nvPr/>
          </p:nvSpPr>
          <p:spPr>
            <a:xfrm flipH="1">
              <a:off x="7546852" y="2691211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7"/>
            <p:cNvSpPr txBox="1"/>
            <p:nvPr/>
          </p:nvSpPr>
          <p:spPr>
            <a:xfrm>
              <a:off x="7641952" y="2582918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624096" y="2888410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EAD1DC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863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 flipH="1">
              <a:off x="6648949" y="3273428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7"/>
            <p:cNvSpPr txBox="1"/>
            <p:nvPr/>
          </p:nvSpPr>
          <p:spPr>
            <a:xfrm>
              <a:off x="6744049" y="3165135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7073047" y="2888410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D9D2E9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863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7"/>
            <p:cNvSpPr/>
            <p:nvPr/>
          </p:nvSpPr>
          <p:spPr>
            <a:xfrm flipH="1">
              <a:off x="7097900" y="3273428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7"/>
            <p:cNvSpPr txBox="1"/>
            <p:nvPr/>
          </p:nvSpPr>
          <p:spPr>
            <a:xfrm>
              <a:off x="7193000" y="3165135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6624096" y="3536125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863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7073047" y="3536125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863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9" name="Google Shape;239;p17"/>
            <p:cNvPicPr preferRelativeResize="0"/>
            <p:nvPr/>
          </p:nvPicPr>
          <p:blipFill rotWithShape="1">
            <a:blip r:embed="rId4">
              <a:alphaModFix amt="40000"/>
            </a:blip>
            <a:srcRect b="0" l="0" r="0" t="0"/>
            <a:stretch/>
          </p:blipFill>
          <p:spPr>
            <a:xfrm>
              <a:off x="6440152" y="1185550"/>
              <a:ext cx="285000" cy="285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FFFFFF">
                  <a:alpha val="34120"/>
                </a:srgbClr>
              </a:outerShdw>
            </a:effectLst>
          </p:spPr>
        </p:pic>
        <p:sp>
          <p:nvSpPr>
            <p:cNvPr id="240" name="Google Shape;240;p17"/>
            <p:cNvSpPr txBox="1"/>
            <p:nvPr/>
          </p:nvSpPr>
          <p:spPr>
            <a:xfrm>
              <a:off x="6994850" y="1160500"/>
              <a:ext cx="552000" cy="33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666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Menu</a:t>
              </a:r>
              <a:endParaRPr b="0" i="0" sz="1000" u="none" cap="none" strike="noStrike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41" name="Google Shape;241;p17"/>
            <p:cNvCxnSpPr/>
            <p:nvPr/>
          </p:nvCxnSpPr>
          <p:spPr>
            <a:xfrm flipH="1" rot="10800000">
              <a:off x="6431425" y="1556088"/>
              <a:ext cx="1613100" cy="1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2" name="Google Shape;242;p17"/>
            <p:cNvSpPr/>
            <p:nvPr/>
          </p:nvSpPr>
          <p:spPr>
            <a:xfrm flipH="1">
              <a:off x="6665402" y="2105806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7"/>
            <p:cNvSpPr txBox="1"/>
            <p:nvPr/>
          </p:nvSpPr>
          <p:spPr>
            <a:xfrm>
              <a:off x="6598749" y="2011744"/>
              <a:ext cx="285000" cy="2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 b="0" i="0" sz="7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 flipH="1">
              <a:off x="7127027" y="2105806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7"/>
            <p:cNvSpPr txBox="1"/>
            <p:nvPr/>
          </p:nvSpPr>
          <p:spPr>
            <a:xfrm>
              <a:off x="7060374" y="2011744"/>
              <a:ext cx="285000" cy="2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 b="0" i="0" sz="7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6" name="Google Shape;246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28200" y="1022625"/>
              <a:ext cx="1819500" cy="115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17"/>
            <p:cNvPicPr preferRelativeResize="0"/>
            <p:nvPr/>
          </p:nvPicPr>
          <p:blipFill rotWithShape="1">
            <a:blip r:embed="rId6">
              <a:alphaModFix amt="60000"/>
            </a:blip>
            <a:srcRect b="0" l="0" r="0" t="0"/>
            <a:stretch/>
          </p:blipFill>
          <p:spPr>
            <a:xfrm>
              <a:off x="6328200" y="1138175"/>
              <a:ext cx="1819500" cy="3170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Google Shape;248;p17"/>
            <p:cNvSpPr/>
            <p:nvPr/>
          </p:nvSpPr>
          <p:spPr>
            <a:xfrm>
              <a:off x="6624100" y="1502350"/>
              <a:ext cx="1270800" cy="2323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6726671" y="1739350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863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7"/>
            <p:cNvSpPr txBox="1"/>
            <p:nvPr/>
          </p:nvSpPr>
          <p:spPr>
            <a:xfrm>
              <a:off x="7018000" y="1671900"/>
              <a:ext cx="8769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[바닐라 아이스크림]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150g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3,500 원 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1" name="Google Shape;251;p17"/>
            <p:cNvCxnSpPr/>
            <p:nvPr/>
          </p:nvCxnSpPr>
          <p:spPr>
            <a:xfrm>
              <a:off x="6709375" y="2185213"/>
              <a:ext cx="11058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2" name="Google Shape;252;p17"/>
            <p:cNvSpPr txBox="1"/>
            <p:nvPr/>
          </p:nvSpPr>
          <p:spPr>
            <a:xfrm>
              <a:off x="6648950" y="2146450"/>
              <a:ext cx="6525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[ 토핑추가 ]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7"/>
            <p:cNvSpPr txBox="1"/>
            <p:nvPr/>
          </p:nvSpPr>
          <p:spPr>
            <a:xfrm>
              <a:off x="6836700" y="2372975"/>
              <a:ext cx="1105800" cy="10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씨리얼</a:t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초코칩</a:t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견과류</a:t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코코넛 후레이크</a:t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오레오 후레이크</a:t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7"/>
            <p:cNvSpPr/>
            <p:nvPr/>
          </p:nvSpPr>
          <p:spPr>
            <a:xfrm flipH="1">
              <a:off x="6769902" y="2459480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7"/>
            <p:cNvSpPr/>
            <p:nvPr/>
          </p:nvSpPr>
          <p:spPr>
            <a:xfrm flipH="1">
              <a:off x="6769902" y="2654505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7"/>
            <p:cNvSpPr/>
            <p:nvPr/>
          </p:nvSpPr>
          <p:spPr>
            <a:xfrm flipH="1">
              <a:off x="6769902" y="2849518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7"/>
            <p:cNvSpPr/>
            <p:nvPr/>
          </p:nvSpPr>
          <p:spPr>
            <a:xfrm flipH="1">
              <a:off x="6769902" y="3044293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7"/>
            <p:cNvSpPr/>
            <p:nvPr/>
          </p:nvSpPr>
          <p:spPr>
            <a:xfrm flipH="1">
              <a:off x="6769902" y="3239193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9" name="Google Shape;259;p17"/>
            <p:cNvGrpSpPr/>
            <p:nvPr/>
          </p:nvGrpSpPr>
          <p:grpSpPr>
            <a:xfrm>
              <a:off x="7071494" y="3434079"/>
              <a:ext cx="376022" cy="217518"/>
              <a:chOff x="3650775" y="3810926"/>
              <a:chExt cx="506700" cy="326849"/>
            </a:xfrm>
          </p:grpSpPr>
          <p:sp>
            <p:nvSpPr>
              <p:cNvPr id="260" name="Google Shape;260;p17"/>
              <p:cNvSpPr/>
              <p:nvPr/>
            </p:nvSpPr>
            <p:spPr>
              <a:xfrm>
                <a:off x="3650775" y="3900475"/>
                <a:ext cx="506700" cy="237300"/>
              </a:xfrm>
              <a:prstGeom prst="roundRect">
                <a:avLst>
                  <a:gd fmla="val 16667" name="adj"/>
                </a:avLst>
              </a:prstGeom>
              <a:solidFill>
                <a:srgbClr val="FFF2CC"/>
              </a:solidFill>
              <a:ln>
                <a:noFill/>
              </a:ln>
              <a:effectLst>
                <a:outerShdw blurRad="57150" rotWithShape="0" algn="bl" dir="5400000" dist="19050">
                  <a:srgbClr val="DD7E6B">
                    <a:alpha val="4863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7"/>
              <p:cNvSpPr txBox="1"/>
              <p:nvPr/>
            </p:nvSpPr>
            <p:spPr>
              <a:xfrm>
                <a:off x="3674907" y="3810926"/>
                <a:ext cx="458400" cy="277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DD7E6B">
                    <a:alpha val="4863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600" u="none" cap="none" strike="noStrike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확인</a:t>
                </a:r>
                <a:endParaRPr b="1" i="0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62" name="Google Shape;26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9875" y="1491300"/>
            <a:ext cx="483870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29450" y="2267800"/>
            <a:ext cx="1819550" cy="323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7"/>
          <p:cNvSpPr txBox="1"/>
          <p:nvPr/>
        </p:nvSpPr>
        <p:spPr>
          <a:xfrm>
            <a:off x="4975025" y="-101150"/>
            <a:ext cx="23205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C82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Wireframe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17"/>
          <p:cNvSpPr/>
          <p:nvPr/>
        </p:nvSpPr>
        <p:spPr>
          <a:xfrm>
            <a:off x="6695225" y="2864850"/>
            <a:ext cx="4426500" cy="11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algun Gothic"/>
              <a:buChar char="●"/>
            </a:pPr>
            <a: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토핑을 추가하고자 하는 항목을 선택시</a:t>
            </a:r>
            <a:b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이미지와 함께 토핑 체크항목 생성</a:t>
            </a:r>
            <a:endParaRPr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algun Gothic"/>
              <a:buChar char="●"/>
            </a:pPr>
            <a: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선택, 취소 버튼 기능</a:t>
            </a:r>
            <a:endParaRPr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p17"/>
          <p:cNvSpPr/>
          <p:nvPr/>
        </p:nvSpPr>
        <p:spPr>
          <a:xfrm>
            <a:off x="3348825" y="3339375"/>
            <a:ext cx="839400" cy="51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381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"/>
          <p:cNvSpPr/>
          <p:nvPr/>
        </p:nvSpPr>
        <p:spPr>
          <a:xfrm>
            <a:off x="589935" y="5309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29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8C82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2" name="Google Shape;27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9750" y="1076050"/>
            <a:ext cx="4838700" cy="4838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3" name="Google Shape;273;p18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274" name="Google Shape;274;p18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77" name="Google Shape;277;p18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278" name="Google Shape;278;p18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81" name="Google Shape;28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9375" y="1856038"/>
            <a:ext cx="1839450" cy="327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8"/>
          <p:cNvSpPr txBox="1"/>
          <p:nvPr/>
        </p:nvSpPr>
        <p:spPr>
          <a:xfrm>
            <a:off x="4975025" y="-101150"/>
            <a:ext cx="23205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C82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Wireframe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5770750" y="2704850"/>
            <a:ext cx="4426500" cy="11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algun Gothic"/>
              <a:buChar char="●"/>
            </a:pPr>
            <a: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선택한 항목이 밑부분의 리스트에 추가됨</a:t>
            </a:r>
            <a:endParaRPr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algun Gothic"/>
              <a:buChar char="●"/>
            </a:pPr>
            <a: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스크롤 기능 추가</a:t>
            </a:r>
            <a:endParaRPr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algun Gothic"/>
              <a:buChar char="●"/>
            </a:pPr>
            <a: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Order버튼 선택시 Orderlist 화면으로 이동</a:t>
            </a:r>
            <a:endParaRPr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"/>
          <p:cNvSpPr/>
          <p:nvPr/>
        </p:nvSpPr>
        <p:spPr>
          <a:xfrm>
            <a:off x="589935" y="5309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2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8C82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9" name="Google Shape;28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4600" y="1500725"/>
            <a:ext cx="4838700" cy="4838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0" name="Google Shape;290;p19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291" name="Google Shape;291;p19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94" name="Google Shape;294;p19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295" name="Google Shape;295;p19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98" name="Google Shape;29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7350" y="1500725"/>
            <a:ext cx="48387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9"/>
          <p:cNvSpPr/>
          <p:nvPr/>
        </p:nvSpPr>
        <p:spPr>
          <a:xfrm>
            <a:off x="4774325" y="653828"/>
            <a:ext cx="2521200" cy="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결제전 최종 확인 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0" name="Google Shape;300;p19"/>
          <p:cNvGrpSpPr/>
          <p:nvPr/>
        </p:nvGrpSpPr>
        <p:grpSpPr>
          <a:xfrm>
            <a:off x="1164982" y="2293860"/>
            <a:ext cx="1819550" cy="3270925"/>
            <a:chOff x="6382575" y="1068975"/>
            <a:chExt cx="1819550" cy="3270925"/>
          </a:xfrm>
        </p:grpSpPr>
        <p:sp>
          <p:nvSpPr>
            <p:cNvPr id="301" name="Google Shape;301;p19"/>
            <p:cNvSpPr/>
            <p:nvPr/>
          </p:nvSpPr>
          <p:spPr>
            <a:xfrm>
              <a:off x="6382625" y="1085800"/>
              <a:ext cx="1819500" cy="32541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2" name="Google Shape;302;p19"/>
            <p:cNvCxnSpPr/>
            <p:nvPr/>
          </p:nvCxnSpPr>
          <p:spPr>
            <a:xfrm flipH="1" rot="10800000">
              <a:off x="6475250" y="2856050"/>
              <a:ext cx="1613100" cy="1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03" name="Google Shape;303;p19"/>
            <p:cNvGrpSpPr/>
            <p:nvPr/>
          </p:nvGrpSpPr>
          <p:grpSpPr>
            <a:xfrm>
              <a:off x="7341394" y="3778904"/>
              <a:ext cx="376022" cy="217518"/>
              <a:chOff x="3650775" y="3810926"/>
              <a:chExt cx="506700" cy="326849"/>
            </a:xfrm>
          </p:grpSpPr>
          <p:sp>
            <p:nvSpPr>
              <p:cNvPr id="304" name="Google Shape;304;p19"/>
              <p:cNvSpPr/>
              <p:nvPr/>
            </p:nvSpPr>
            <p:spPr>
              <a:xfrm>
                <a:off x="3650775" y="3900475"/>
                <a:ext cx="506700" cy="237300"/>
              </a:xfrm>
              <a:prstGeom prst="roundRect">
                <a:avLst>
                  <a:gd fmla="val 16667" name="adj"/>
                </a:avLst>
              </a:prstGeom>
              <a:solidFill>
                <a:srgbClr val="FFF2CC"/>
              </a:solidFill>
              <a:ln>
                <a:noFill/>
              </a:ln>
              <a:effectLst>
                <a:outerShdw blurRad="57150" rotWithShape="0" algn="bl" dir="5400000" dist="19050">
                  <a:srgbClr val="DD7E6B">
                    <a:alpha val="4902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9"/>
              <p:cNvSpPr txBox="1"/>
              <p:nvPr/>
            </p:nvSpPr>
            <p:spPr>
              <a:xfrm>
                <a:off x="3674907" y="3810926"/>
                <a:ext cx="458400" cy="277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DD7E6B">
                    <a:alpha val="4902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600" u="none" cap="none" strike="noStrike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결제</a:t>
                </a:r>
                <a:endParaRPr b="1" i="0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6" name="Google Shape;306;p19"/>
            <p:cNvSpPr/>
            <p:nvPr/>
          </p:nvSpPr>
          <p:spPr>
            <a:xfrm>
              <a:off x="6646171" y="1805013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9"/>
            <p:cNvSpPr txBox="1"/>
            <p:nvPr/>
          </p:nvSpPr>
          <p:spPr>
            <a:xfrm>
              <a:off x="7247775" y="2032275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9"/>
            <p:cNvSpPr txBox="1"/>
            <p:nvPr/>
          </p:nvSpPr>
          <p:spPr>
            <a:xfrm>
              <a:off x="7696727" y="2032275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9"/>
            <p:cNvSpPr txBox="1"/>
            <p:nvPr/>
          </p:nvSpPr>
          <p:spPr>
            <a:xfrm>
              <a:off x="6798824" y="2614493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9"/>
            <p:cNvSpPr txBox="1"/>
            <p:nvPr/>
          </p:nvSpPr>
          <p:spPr>
            <a:xfrm>
              <a:off x="7247775" y="2614493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9"/>
            <p:cNvSpPr txBox="1"/>
            <p:nvPr/>
          </p:nvSpPr>
          <p:spPr>
            <a:xfrm>
              <a:off x="6798824" y="3196710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9"/>
            <p:cNvSpPr txBox="1"/>
            <p:nvPr/>
          </p:nvSpPr>
          <p:spPr>
            <a:xfrm>
              <a:off x="7247775" y="3196710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3" name="Google Shape;313;p19"/>
            <p:cNvPicPr preferRelativeResize="0"/>
            <p:nvPr/>
          </p:nvPicPr>
          <p:blipFill rotWithShape="1">
            <a:blip r:embed="rId4">
              <a:alphaModFix amt="40000"/>
            </a:blip>
            <a:srcRect b="0" l="0" r="0" t="0"/>
            <a:stretch/>
          </p:blipFill>
          <p:spPr>
            <a:xfrm>
              <a:off x="6494927" y="1217125"/>
              <a:ext cx="285000" cy="285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FFFFFF">
                  <a:alpha val="35290"/>
                </a:srgbClr>
              </a:outerShdw>
            </a:effectLst>
          </p:spPr>
        </p:pic>
        <p:sp>
          <p:nvSpPr>
            <p:cNvPr id="314" name="Google Shape;314;p19"/>
            <p:cNvSpPr txBox="1"/>
            <p:nvPr/>
          </p:nvSpPr>
          <p:spPr>
            <a:xfrm>
              <a:off x="7049625" y="1192075"/>
              <a:ext cx="552000" cy="33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666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Order</a:t>
              </a:r>
              <a:endParaRPr b="0" i="0" sz="1000" u="none" cap="none" strike="noStrike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5" name="Google Shape;315;p19"/>
            <p:cNvSpPr txBox="1"/>
            <p:nvPr/>
          </p:nvSpPr>
          <p:spPr>
            <a:xfrm>
              <a:off x="7016925" y="1714538"/>
              <a:ext cx="10551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[바닐라 아이스크림]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수량 : 1개 (150g)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토핑 : 씨리얼 + 견과류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6646171" y="2276975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9"/>
            <p:cNvSpPr txBox="1"/>
            <p:nvPr/>
          </p:nvSpPr>
          <p:spPr>
            <a:xfrm>
              <a:off x="7016925" y="2186500"/>
              <a:ext cx="10551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[레몬 아이스크림]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수량 : 1개 (150g)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토핑 : 오레오후레이크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8" name="Google Shape;318;p19"/>
            <p:cNvCxnSpPr/>
            <p:nvPr/>
          </p:nvCxnSpPr>
          <p:spPr>
            <a:xfrm flipH="1" rot="10800000">
              <a:off x="6475250" y="1587663"/>
              <a:ext cx="1613100" cy="1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19" name="Google Shape;319;p19"/>
            <p:cNvGrpSpPr/>
            <p:nvPr/>
          </p:nvGrpSpPr>
          <p:grpSpPr>
            <a:xfrm>
              <a:off x="6867332" y="3778904"/>
              <a:ext cx="376022" cy="217518"/>
              <a:chOff x="3650775" y="3810926"/>
              <a:chExt cx="506700" cy="326849"/>
            </a:xfrm>
          </p:grpSpPr>
          <p:sp>
            <p:nvSpPr>
              <p:cNvPr id="320" name="Google Shape;320;p19"/>
              <p:cNvSpPr/>
              <p:nvPr/>
            </p:nvSpPr>
            <p:spPr>
              <a:xfrm>
                <a:off x="3650775" y="3900475"/>
                <a:ext cx="506700" cy="237300"/>
              </a:xfrm>
              <a:prstGeom prst="roundRect">
                <a:avLst>
                  <a:gd fmla="val 16667" name="adj"/>
                </a:avLst>
              </a:prstGeom>
              <a:solidFill>
                <a:srgbClr val="FFF2CC"/>
              </a:solidFill>
              <a:ln>
                <a:noFill/>
              </a:ln>
              <a:effectLst>
                <a:outerShdw blurRad="57150" rotWithShape="0" algn="bl" dir="5400000" dist="19050">
                  <a:srgbClr val="DD7E6B">
                    <a:alpha val="4902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19"/>
              <p:cNvSpPr txBox="1"/>
              <p:nvPr/>
            </p:nvSpPr>
            <p:spPr>
              <a:xfrm>
                <a:off x="3674907" y="3810926"/>
                <a:ext cx="458400" cy="277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DD7E6B">
                    <a:alpha val="4902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600" u="none" cap="none" strike="noStrike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취소</a:t>
                </a:r>
                <a:endParaRPr b="1" i="0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2" name="Google Shape;322;p19"/>
            <p:cNvSpPr/>
            <p:nvPr/>
          </p:nvSpPr>
          <p:spPr>
            <a:xfrm flipH="1">
              <a:off x="6495327" y="2371031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9"/>
            <p:cNvSpPr txBox="1"/>
            <p:nvPr/>
          </p:nvSpPr>
          <p:spPr>
            <a:xfrm>
              <a:off x="6428674" y="2276969"/>
              <a:ext cx="285000" cy="2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 b="0" i="0" sz="7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9"/>
            <p:cNvSpPr/>
            <p:nvPr/>
          </p:nvSpPr>
          <p:spPr>
            <a:xfrm flipH="1">
              <a:off x="6495327" y="1914493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9"/>
            <p:cNvSpPr txBox="1"/>
            <p:nvPr/>
          </p:nvSpPr>
          <p:spPr>
            <a:xfrm>
              <a:off x="6428674" y="1820431"/>
              <a:ext cx="285000" cy="2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 b="0" i="0" sz="7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6" name="Google Shape;326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82575" y="1068975"/>
              <a:ext cx="1819500" cy="1155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7" name="Google Shape;32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2625" y="2293850"/>
            <a:ext cx="1819550" cy="3265574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9"/>
          <p:cNvSpPr txBox="1"/>
          <p:nvPr/>
        </p:nvSpPr>
        <p:spPr>
          <a:xfrm>
            <a:off x="4975025" y="-101150"/>
            <a:ext cx="23205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C82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Wireframe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" name="Google Shape;329;p19"/>
          <p:cNvSpPr/>
          <p:nvPr/>
        </p:nvSpPr>
        <p:spPr>
          <a:xfrm>
            <a:off x="6959325" y="2931250"/>
            <a:ext cx="4238100" cy="14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algun Gothic"/>
              <a:buChar char="●"/>
            </a:pPr>
            <a: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선택한 항목의 이름, 수량, 가격 표시</a:t>
            </a:r>
            <a:endParaRPr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algun Gothic"/>
              <a:buChar char="●"/>
            </a:pPr>
            <a: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결제버튼 누를 시 결제수단</a:t>
            </a:r>
            <a:b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 화면으로 이동</a:t>
            </a:r>
            <a:endParaRPr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algun Gothic"/>
              <a:buChar char="●"/>
            </a:pPr>
            <a: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취소버튼 누를 시 메인주문화면으로 이동 </a:t>
            </a:r>
            <a:endParaRPr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0" name="Google Shape;330;p19"/>
          <p:cNvSpPr/>
          <p:nvPr/>
        </p:nvSpPr>
        <p:spPr>
          <a:xfrm>
            <a:off x="3348825" y="3339375"/>
            <a:ext cx="839400" cy="51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381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0"/>
          <p:cNvSpPr/>
          <p:nvPr/>
        </p:nvSpPr>
        <p:spPr>
          <a:xfrm>
            <a:off x="589935" y="5309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2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8C82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6" name="Google Shape;33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4600" y="1481875"/>
            <a:ext cx="4838700" cy="4838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7" name="Google Shape;337;p20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338" name="Google Shape;338;p20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41" name="Google Shape;341;p20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342" name="Google Shape;342;p20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45" name="Google Shape;345;p20"/>
          <p:cNvSpPr/>
          <p:nvPr/>
        </p:nvSpPr>
        <p:spPr>
          <a:xfrm>
            <a:off x="4437025" y="648963"/>
            <a:ext cx="31095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수단 선택 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 혹은 PAYCO 로 결제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6050" y="1538475"/>
            <a:ext cx="4838700" cy="4838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7" name="Google Shape;347;p20"/>
          <p:cNvGrpSpPr/>
          <p:nvPr/>
        </p:nvGrpSpPr>
        <p:grpSpPr>
          <a:xfrm>
            <a:off x="1170532" y="2257555"/>
            <a:ext cx="1819850" cy="3285700"/>
            <a:chOff x="2391400" y="1054200"/>
            <a:chExt cx="1819850" cy="3285700"/>
          </a:xfrm>
        </p:grpSpPr>
        <p:sp>
          <p:nvSpPr>
            <p:cNvPr id="348" name="Google Shape;348;p20"/>
            <p:cNvSpPr/>
            <p:nvPr/>
          </p:nvSpPr>
          <p:spPr>
            <a:xfrm>
              <a:off x="2391400" y="1085800"/>
              <a:ext cx="1819500" cy="32541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9" name="Google Shape;349;p20"/>
            <p:cNvCxnSpPr/>
            <p:nvPr/>
          </p:nvCxnSpPr>
          <p:spPr>
            <a:xfrm flipH="1" rot="10800000">
              <a:off x="2484025" y="3465650"/>
              <a:ext cx="1613100" cy="1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50" name="Google Shape;350;p20"/>
            <p:cNvGrpSpPr/>
            <p:nvPr/>
          </p:nvGrpSpPr>
          <p:grpSpPr>
            <a:xfrm>
              <a:off x="3113518" y="3684829"/>
              <a:ext cx="376022" cy="217518"/>
              <a:chOff x="2850832" y="3810926"/>
              <a:chExt cx="506700" cy="326849"/>
            </a:xfrm>
          </p:grpSpPr>
          <p:sp>
            <p:nvSpPr>
              <p:cNvPr id="351" name="Google Shape;351;p20"/>
              <p:cNvSpPr/>
              <p:nvPr/>
            </p:nvSpPr>
            <p:spPr>
              <a:xfrm>
                <a:off x="2850832" y="3900475"/>
                <a:ext cx="506700" cy="237300"/>
              </a:xfrm>
              <a:prstGeom prst="roundRect">
                <a:avLst>
                  <a:gd fmla="val 16667" name="adj"/>
                </a:avLst>
              </a:prstGeom>
              <a:solidFill>
                <a:srgbClr val="FFF2CC"/>
              </a:solidFill>
              <a:ln>
                <a:noFill/>
              </a:ln>
              <a:effectLst>
                <a:outerShdw blurRad="57150" rotWithShape="0" algn="bl" dir="5400000" dist="19050">
                  <a:srgbClr val="DD7E6B">
                    <a:alpha val="4902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20"/>
              <p:cNvSpPr txBox="1"/>
              <p:nvPr/>
            </p:nvSpPr>
            <p:spPr>
              <a:xfrm>
                <a:off x="2874964" y="3810926"/>
                <a:ext cx="458400" cy="277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DD7E6B">
                    <a:alpha val="4902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600" u="none" cap="none" strike="noStrike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다음</a:t>
                </a:r>
                <a:endParaRPr b="1" i="0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3" name="Google Shape;353;p20"/>
            <p:cNvSpPr/>
            <p:nvPr/>
          </p:nvSpPr>
          <p:spPr>
            <a:xfrm>
              <a:off x="2611450" y="2208600"/>
              <a:ext cx="598500" cy="432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4" name="Google Shape;354;p20"/>
            <p:cNvPicPr preferRelativeResize="0"/>
            <p:nvPr/>
          </p:nvPicPr>
          <p:blipFill rotWithShape="1">
            <a:blip r:embed="rId4">
              <a:alphaModFix amt="40000"/>
            </a:blip>
            <a:srcRect b="0" l="0" r="0" t="0"/>
            <a:stretch/>
          </p:blipFill>
          <p:spPr>
            <a:xfrm>
              <a:off x="2503702" y="1217125"/>
              <a:ext cx="285000" cy="285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FFFFFF">
                  <a:alpha val="35290"/>
                </a:srgbClr>
              </a:outerShdw>
            </a:effectLst>
          </p:spPr>
        </p:pic>
        <p:sp>
          <p:nvSpPr>
            <p:cNvPr id="355" name="Google Shape;355;p20"/>
            <p:cNvSpPr txBox="1"/>
            <p:nvPr/>
          </p:nvSpPr>
          <p:spPr>
            <a:xfrm>
              <a:off x="2987000" y="1192075"/>
              <a:ext cx="739800" cy="33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666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Payment</a:t>
              </a:r>
              <a:endParaRPr b="0" i="0" sz="1000" u="none" cap="none" strike="noStrike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56" name="Google Shape;356;p20"/>
            <p:cNvCxnSpPr/>
            <p:nvPr/>
          </p:nvCxnSpPr>
          <p:spPr>
            <a:xfrm flipH="1" rot="10800000">
              <a:off x="2494975" y="1587663"/>
              <a:ext cx="1613100" cy="1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7" name="Google Shape;357;p20"/>
            <p:cNvSpPr/>
            <p:nvPr/>
          </p:nvSpPr>
          <p:spPr>
            <a:xfrm flipH="1">
              <a:off x="2844012" y="2719049"/>
              <a:ext cx="127200" cy="127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8" name="Google Shape;358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91750" y="1054200"/>
              <a:ext cx="1819500" cy="115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9" name="Google Shape;359;p20"/>
            <p:cNvSpPr/>
            <p:nvPr/>
          </p:nvSpPr>
          <p:spPr>
            <a:xfrm flipH="1">
              <a:off x="3615662" y="2719049"/>
              <a:ext cx="127200" cy="127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0"/>
            <p:cNvSpPr txBox="1"/>
            <p:nvPr/>
          </p:nvSpPr>
          <p:spPr>
            <a:xfrm>
              <a:off x="2789350" y="2640300"/>
              <a:ext cx="2427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7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0"/>
            <p:cNvSpPr txBox="1"/>
            <p:nvPr/>
          </p:nvSpPr>
          <p:spPr>
            <a:xfrm>
              <a:off x="2617850" y="2267875"/>
              <a:ext cx="8799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카드결제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3380000" y="2211275"/>
              <a:ext cx="598500" cy="432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0"/>
            <p:cNvSpPr txBox="1"/>
            <p:nvPr/>
          </p:nvSpPr>
          <p:spPr>
            <a:xfrm>
              <a:off x="3239300" y="2267875"/>
              <a:ext cx="8799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PAYCO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4" name="Google Shape;36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5625" y="2331613"/>
            <a:ext cx="1819550" cy="327092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0"/>
          <p:cNvSpPr txBox="1"/>
          <p:nvPr/>
        </p:nvSpPr>
        <p:spPr>
          <a:xfrm>
            <a:off x="4975025" y="-101150"/>
            <a:ext cx="23205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C82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Wireframe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6" name="Google Shape;366;p20"/>
          <p:cNvSpPr/>
          <p:nvPr/>
        </p:nvSpPr>
        <p:spPr>
          <a:xfrm>
            <a:off x="6959325" y="2931250"/>
            <a:ext cx="4238100" cy="14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algun Gothic"/>
              <a:buChar char="●"/>
            </a:pPr>
            <a: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 or PAYCO 선택 기능</a:t>
            </a:r>
            <a:endParaRPr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algun Gothic"/>
              <a:buChar char="●"/>
            </a:pPr>
            <a: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다음버튼 누를 시 결제 화면으로 이동</a:t>
            </a:r>
            <a:endParaRPr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7" name="Google Shape;367;p20"/>
          <p:cNvSpPr/>
          <p:nvPr/>
        </p:nvSpPr>
        <p:spPr>
          <a:xfrm>
            <a:off x="3348825" y="3339375"/>
            <a:ext cx="839400" cy="51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381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1"/>
          <p:cNvSpPr/>
          <p:nvPr/>
        </p:nvSpPr>
        <p:spPr>
          <a:xfrm>
            <a:off x="589935" y="5309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29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8C82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3" name="Google Shape;37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25750" y="1472425"/>
            <a:ext cx="4838700" cy="4838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4" name="Google Shape;374;p21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375" name="Google Shape;375;p21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78" name="Google Shape;378;p21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379" name="Google Shape;379;p21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0" name="Google Shape;380;p21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1" name="Google Shape;381;p21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82" name="Google Shape;38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1125" y="1481688"/>
            <a:ext cx="48387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1"/>
          <p:cNvSpPr/>
          <p:nvPr/>
        </p:nvSpPr>
        <p:spPr>
          <a:xfrm>
            <a:off x="4874675" y="587004"/>
            <a:ext cx="2521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주문표 출력화면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주문표 출력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4" name="Google Shape;384;p21"/>
          <p:cNvGrpSpPr/>
          <p:nvPr/>
        </p:nvGrpSpPr>
        <p:grpSpPr>
          <a:xfrm>
            <a:off x="1183825" y="2265563"/>
            <a:ext cx="1819550" cy="3270925"/>
            <a:chOff x="5079525" y="1068975"/>
            <a:chExt cx="1819550" cy="3270925"/>
          </a:xfrm>
        </p:grpSpPr>
        <p:sp>
          <p:nvSpPr>
            <p:cNvPr id="385" name="Google Shape;385;p21"/>
            <p:cNvSpPr/>
            <p:nvPr/>
          </p:nvSpPr>
          <p:spPr>
            <a:xfrm>
              <a:off x="5079575" y="1085800"/>
              <a:ext cx="1819500" cy="32541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6" name="Google Shape;386;p21"/>
            <p:cNvCxnSpPr/>
            <p:nvPr/>
          </p:nvCxnSpPr>
          <p:spPr>
            <a:xfrm flipH="1" rot="10800000">
              <a:off x="5172200" y="3683025"/>
              <a:ext cx="1613100" cy="1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87" name="Google Shape;387;p21"/>
            <p:cNvGrpSpPr/>
            <p:nvPr/>
          </p:nvGrpSpPr>
          <p:grpSpPr>
            <a:xfrm>
              <a:off x="5809743" y="3778904"/>
              <a:ext cx="376022" cy="217518"/>
              <a:chOff x="3650775" y="3810926"/>
              <a:chExt cx="506700" cy="326849"/>
            </a:xfrm>
          </p:grpSpPr>
          <p:sp>
            <p:nvSpPr>
              <p:cNvPr id="388" name="Google Shape;388;p21"/>
              <p:cNvSpPr/>
              <p:nvPr/>
            </p:nvSpPr>
            <p:spPr>
              <a:xfrm>
                <a:off x="3650775" y="3900475"/>
                <a:ext cx="506700" cy="237300"/>
              </a:xfrm>
              <a:prstGeom prst="roundRect">
                <a:avLst>
                  <a:gd fmla="val 16667" name="adj"/>
                </a:avLst>
              </a:prstGeom>
              <a:solidFill>
                <a:srgbClr val="FFF2CC"/>
              </a:solidFill>
              <a:ln>
                <a:noFill/>
              </a:ln>
              <a:effectLst>
                <a:outerShdw blurRad="57150" rotWithShape="0" algn="bl" dir="5400000" dist="19050">
                  <a:srgbClr val="DD7E6B">
                    <a:alpha val="49019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21"/>
              <p:cNvSpPr txBox="1"/>
              <p:nvPr/>
            </p:nvSpPr>
            <p:spPr>
              <a:xfrm>
                <a:off x="3674907" y="3810926"/>
                <a:ext cx="458400" cy="277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DD7E6B">
                    <a:alpha val="49019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600" u="none" cap="none" strike="noStrike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확인</a:t>
                </a:r>
                <a:endParaRPr b="1" i="0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0" name="Google Shape;390;p21"/>
            <p:cNvSpPr/>
            <p:nvPr/>
          </p:nvSpPr>
          <p:spPr>
            <a:xfrm>
              <a:off x="5343121" y="2731963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1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1"/>
            <p:cNvSpPr txBox="1"/>
            <p:nvPr/>
          </p:nvSpPr>
          <p:spPr>
            <a:xfrm>
              <a:off x="5944725" y="2032275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1"/>
            <p:cNvSpPr txBox="1"/>
            <p:nvPr/>
          </p:nvSpPr>
          <p:spPr>
            <a:xfrm>
              <a:off x="6393677" y="2032275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1"/>
            <p:cNvSpPr txBox="1"/>
            <p:nvPr/>
          </p:nvSpPr>
          <p:spPr>
            <a:xfrm>
              <a:off x="5495774" y="2614493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1"/>
            <p:cNvSpPr txBox="1"/>
            <p:nvPr/>
          </p:nvSpPr>
          <p:spPr>
            <a:xfrm>
              <a:off x="5495774" y="3196710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1"/>
            <p:cNvSpPr txBox="1"/>
            <p:nvPr/>
          </p:nvSpPr>
          <p:spPr>
            <a:xfrm>
              <a:off x="5944725" y="3196710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6" name="Google Shape;396;p21"/>
            <p:cNvPicPr preferRelativeResize="0"/>
            <p:nvPr/>
          </p:nvPicPr>
          <p:blipFill rotWithShape="1">
            <a:blip r:embed="rId4">
              <a:alphaModFix amt="40000"/>
            </a:blip>
            <a:srcRect b="0" l="0" r="0" t="0"/>
            <a:stretch/>
          </p:blipFill>
          <p:spPr>
            <a:xfrm>
              <a:off x="5191877" y="1217125"/>
              <a:ext cx="285000" cy="285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FFFFFF">
                  <a:alpha val="35294"/>
                </a:srgbClr>
              </a:outerShdw>
            </a:effectLst>
          </p:spPr>
        </p:pic>
        <p:sp>
          <p:nvSpPr>
            <p:cNvPr id="397" name="Google Shape;397;p21"/>
            <p:cNvSpPr txBox="1"/>
            <p:nvPr/>
          </p:nvSpPr>
          <p:spPr>
            <a:xfrm>
              <a:off x="5746575" y="1192075"/>
              <a:ext cx="552000" cy="33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666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Order </a:t>
              </a:r>
              <a:endParaRPr b="0" i="0" sz="1000" u="none" cap="none" strike="noStrike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8" name="Google Shape;398;p21"/>
            <p:cNvSpPr txBox="1"/>
            <p:nvPr/>
          </p:nvSpPr>
          <p:spPr>
            <a:xfrm>
              <a:off x="5713875" y="2641488"/>
              <a:ext cx="10551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[바닐라 아이스크림]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수량 : 1개 (150g)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토핑 : 씨리얼 + 견과류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5343121" y="3203925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1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1"/>
            <p:cNvSpPr txBox="1"/>
            <p:nvPr/>
          </p:nvSpPr>
          <p:spPr>
            <a:xfrm>
              <a:off x="5713875" y="3113450"/>
              <a:ext cx="10551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[레몬 아이스크림]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수량 : 1개 (150g)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토핑 : 오레오후레이크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1" name="Google Shape;401;p21"/>
            <p:cNvCxnSpPr/>
            <p:nvPr/>
          </p:nvCxnSpPr>
          <p:spPr>
            <a:xfrm flipH="1" rot="10800000">
              <a:off x="5172200" y="1587663"/>
              <a:ext cx="1613100" cy="1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402" name="Google Shape;402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079525" y="1068975"/>
              <a:ext cx="1819500" cy="115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3" name="Google Shape;403;p21"/>
            <p:cNvSpPr txBox="1"/>
            <p:nvPr/>
          </p:nvSpPr>
          <p:spPr>
            <a:xfrm>
              <a:off x="5172200" y="1644663"/>
              <a:ext cx="1613100" cy="50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주문번호                                          NO.44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총 결제금액                                  9,800 원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결제수단                                      카드결제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[ 주문내역 ]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4" name="Google Shape;404;p21"/>
            <p:cNvCxnSpPr/>
            <p:nvPr/>
          </p:nvCxnSpPr>
          <p:spPr>
            <a:xfrm flipH="1" rot="10800000">
              <a:off x="5216025" y="2383900"/>
              <a:ext cx="1613100" cy="1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pic>
        <p:nvPicPr>
          <p:cNvPr id="405" name="Google Shape;40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20700" y="2259388"/>
            <a:ext cx="1819550" cy="3270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21"/>
          <p:cNvSpPr txBox="1"/>
          <p:nvPr/>
        </p:nvSpPr>
        <p:spPr>
          <a:xfrm>
            <a:off x="4975025" y="-101150"/>
            <a:ext cx="23205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C82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Wireframe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p21"/>
          <p:cNvSpPr/>
          <p:nvPr/>
        </p:nvSpPr>
        <p:spPr>
          <a:xfrm>
            <a:off x="6959325" y="2931250"/>
            <a:ext cx="4238100" cy="14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algun Gothic"/>
              <a:buChar char="●"/>
            </a:pPr>
            <a: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번호표, 상품명, 수량, 가격, 총금액 표시</a:t>
            </a:r>
            <a:endParaRPr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algun Gothic"/>
              <a:buChar char="●"/>
            </a:pPr>
            <a: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5초 후 첫 화면으로 이동</a:t>
            </a:r>
            <a:endParaRPr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8" name="Google Shape;408;p21"/>
          <p:cNvSpPr/>
          <p:nvPr/>
        </p:nvSpPr>
        <p:spPr>
          <a:xfrm>
            <a:off x="3348825" y="3339375"/>
            <a:ext cx="839400" cy="51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381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8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