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e92b5d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e92b5d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e92b5d1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e92b5d1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9e92b5d14_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9e92b5d14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비뚜루 시안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2020.06.23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6775" y="71675"/>
            <a:ext cx="2206800" cy="262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18375" y="275375"/>
            <a:ext cx="1742700" cy="1915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76100" y="716725"/>
            <a:ext cx="12867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메인이미지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(5명사진?)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41225" y="2267075"/>
            <a:ext cx="984600" cy="362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335000" y="71675"/>
            <a:ext cx="2206800" cy="262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630850" y="71675"/>
            <a:ext cx="2206800" cy="262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759175" y="21835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297600" y="21835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836025" y="21835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759175" y="76400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297600" y="76400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836025" y="76400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759175" y="130965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411200" y="2743625"/>
            <a:ext cx="2206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[1안]-카트오른쪽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478450" y="2743625"/>
            <a:ext cx="2206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[2안]-카트아래</a:t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3967625" y="194225"/>
            <a:ext cx="0" cy="230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4779500" y="2152300"/>
            <a:ext cx="1970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/>
          <p:nvPr/>
        </p:nvSpPr>
        <p:spPr>
          <a:xfrm>
            <a:off x="4775625" y="2222975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297600" y="2222975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6243200" y="2396075"/>
            <a:ext cx="506700" cy="277200"/>
            <a:chOff x="3650775" y="3860675"/>
            <a:chExt cx="506700" cy="277200"/>
          </a:xfrm>
        </p:grpSpPr>
        <p:sp>
          <p:nvSpPr>
            <p:cNvPr id="80" name="Google Shape;80;p14"/>
            <p:cNvSpPr/>
            <p:nvPr/>
          </p:nvSpPr>
          <p:spPr>
            <a:xfrm>
              <a:off x="3650775" y="3900475"/>
              <a:ext cx="506700" cy="237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3663025" y="3860675"/>
              <a:ext cx="458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결제</a:t>
              </a:r>
              <a:endParaRPr b="1" sz="1000"/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6202200" y="1832700"/>
            <a:ext cx="506700" cy="277200"/>
            <a:chOff x="3650775" y="3860675"/>
            <a:chExt cx="506700" cy="277200"/>
          </a:xfrm>
        </p:grpSpPr>
        <p:sp>
          <p:nvSpPr>
            <p:cNvPr id="83" name="Google Shape;83;p14"/>
            <p:cNvSpPr/>
            <p:nvPr/>
          </p:nvSpPr>
          <p:spPr>
            <a:xfrm>
              <a:off x="3650775" y="3900475"/>
              <a:ext cx="506700" cy="237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3663025" y="3860675"/>
              <a:ext cx="458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선택</a:t>
              </a:r>
              <a:endParaRPr b="1" sz="1000"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3360763" y="2309525"/>
            <a:ext cx="506700" cy="277200"/>
            <a:chOff x="3650775" y="3860675"/>
            <a:chExt cx="506700" cy="277200"/>
          </a:xfrm>
        </p:grpSpPr>
        <p:sp>
          <p:nvSpPr>
            <p:cNvPr id="86" name="Google Shape;86;p14"/>
            <p:cNvSpPr/>
            <p:nvPr/>
          </p:nvSpPr>
          <p:spPr>
            <a:xfrm>
              <a:off x="3650775" y="3900475"/>
              <a:ext cx="506700" cy="237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3663025" y="3860675"/>
              <a:ext cx="458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선택</a:t>
              </a:r>
              <a:endParaRPr b="1" sz="1000"/>
            </a:p>
          </p:txBody>
        </p:sp>
      </p:grpSp>
      <p:sp>
        <p:nvSpPr>
          <p:cNvPr id="88" name="Google Shape;88;p14"/>
          <p:cNvSpPr/>
          <p:nvPr/>
        </p:nvSpPr>
        <p:spPr>
          <a:xfrm>
            <a:off x="-70775" y="3201600"/>
            <a:ext cx="739800" cy="719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-94900" y="4004775"/>
            <a:ext cx="257400" cy="185700"/>
          </a:xfrm>
          <a:prstGeom prst="flowChartAlternate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4"/>
          <p:cNvGrpSpPr/>
          <p:nvPr/>
        </p:nvGrpSpPr>
        <p:grpSpPr>
          <a:xfrm>
            <a:off x="127275" y="3953150"/>
            <a:ext cx="562800" cy="237250"/>
            <a:chOff x="3804375" y="2646300"/>
            <a:chExt cx="562800" cy="237250"/>
          </a:xfrm>
        </p:grpSpPr>
        <p:sp>
          <p:nvSpPr>
            <p:cNvPr id="91" name="Google Shape;91;p14"/>
            <p:cNvSpPr/>
            <p:nvPr/>
          </p:nvSpPr>
          <p:spPr>
            <a:xfrm>
              <a:off x="3887000" y="2693650"/>
              <a:ext cx="411300" cy="189900"/>
            </a:xfrm>
            <a:prstGeom prst="flowChartAlternateProcess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3804375" y="2646300"/>
              <a:ext cx="562800" cy="2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latin typeface="Malgun Gothic"/>
                  <a:ea typeface="Malgun Gothic"/>
                  <a:cs typeface="Malgun Gothic"/>
                  <a:sym typeface="Malgun Gothic"/>
                </a:rPr>
                <a:t>상세보기</a:t>
              </a:r>
              <a:endParaRPr b="1"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2368625" y="21835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2907050" y="21835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445475" y="21835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368625" y="76400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907050" y="76400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445475" y="76400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68625" y="130965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043825" y="218350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4019675" y="2309525"/>
            <a:ext cx="506700" cy="277200"/>
            <a:chOff x="3650775" y="3860675"/>
            <a:chExt cx="506700" cy="277200"/>
          </a:xfrm>
        </p:grpSpPr>
        <p:sp>
          <p:nvSpPr>
            <p:cNvPr id="102" name="Google Shape;102;p14"/>
            <p:cNvSpPr/>
            <p:nvPr/>
          </p:nvSpPr>
          <p:spPr>
            <a:xfrm>
              <a:off x="3650775" y="3900475"/>
              <a:ext cx="506700" cy="237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3663025" y="3860675"/>
              <a:ext cx="458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결제</a:t>
              </a:r>
              <a:endParaRPr b="1" sz="1000"/>
            </a:p>
          </p:txBody>
        </p:sp>
      </p:grpSp>
      <p:sp>
        <p:nvSpPr>
          <p:cNvPr id="104" name="Google Shape;104;p14"/>
          <p:cNvSpPr/>
          <p:nvPr/>
        </p:nvSpPr>
        <p:spPr>
          <a:xfrm>
            <a:off x="1240500" y="3502575"/>
            <a:ext cx="1520100" cy="1520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1425075" y="3638900"/>
            <a:ext cx="506700" cy="4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352775" y="3720225"/>
            <a:ext cx="6513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Malgun Gothic"/>
                <a:ea typeface="Malgun Gothic"/>
                <a:cs typeface="Malgun Gothic"/>
                <a:sym typeface="Malgun Gothic"/>
              </a:rPr>
              <a:t>메뉴사진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" name="Google Shape;107;p14"/>
          <p:cNvGrpSpPr/>
          <p:nvPr/>
        </p:nvGrpSpPr>
        <p:grpSpPr>
          <a:xfrm>
            <a:off x="1318925" y="4439275"/>
            <a:ext cx="540800" cy="185700"/>
            <a:chOff x="4156625" y="4343550"/>
            <a:chExt cx="540800" cy="185700"/>
          </a:xfrm>
        </p:grpSpPr>
        <p:sp>
          <p:nvSpPr>
            <p:cNvPr id="108" name="Google Shape;108;p14"/>
            <p:cNvSpPr/>
            <p:nvPr/>
          </p:nvSpPr>
          <p:spPr>
            <a:xfrm>
              <a:off x="4359625" y="4343550"/>
              <a:ext cx="337800" cy="185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156625" y="4385250"/>
              <a:ext cx="123300" cy="10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" name="Google Shape;110;p14"/>
          <p:cNvCxnSpPr/>
          <p:nvPr/>
        </p:nvCxnSpPr>
        <p:spPr>
          <a:xfrm>
            <a:off x="1232475" y="4125661"/>
            <a:ext cx="1512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" name="Google Shape;111;p14"/>
          <p:cNvGrpSpPr/>
          <p:nvPr/>
        </p:nvGrpSpPr>
        <p:grpSpPr>
          <a:xfrm>
            <a:off x="1318925" y="4173775"/>
            <a:ext cx="540800" cy="185700"/>
            <a:chOff x="4156625" y="4343550"/>
            <a:chExt cx="540800" cy="185700"/>
          </a:xfrm>
        </p:grpSpPr>
        <p:sp>
          <p:nvSpPr>
            <p:cNvPr id="112" name="Google Shape;112;p14"/>
            <p:cNvSpPr/>
            <p:nvPr/>
          </p:nvSpPr>
          <p:spPr>
            <a:xfrm>
              <a:off x="4359625" y="4343550"/>
              <a:ext cx="337800" cy="185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4156625" y="4385250"/>
              <a:ext cx="123300" cy="10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2004075" y="4173775"/>
            <a:ext cx="540800" cy="185700"/>
            <a:chOff x="4156625" y="4343550"/>
            <a:chExt cx="540800" cy="185700"/>
          </a:xfrm>
        </p:grpSpPr>
        <p:sp>
          <p:nvSpPr>
            <p:cNvPr id="115" name="Google Shape;115;p14"/>
            <p:cNvSpPr/>
            <p:nvPr/>
          </p:nvSpPr>
          <p:spPr>
            <a:xfrm>
              <a:off x="4359625" y="4343550"/>
              <a:ext cx="337800" cy="185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156625" y="4385250"/>
              <a:ext cx="123300" cy="10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4"/>
          <p:cNvSpPr txBox="1"/>
          <p:nvPr/>
        </p:nvSpPr>
        <p:spPr>
          <a:xfrm>
            <a:off x="1762800" y="4367850"/>
            <a:ext cx="595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옵션들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2021113" y="4724998"/>
            <a:ext cx="506700" cy="277200"/>
            <a:chOff x="3650775" y="3860675"/>
            <a:chExt cx="506700" cy="277200"/>
          </a:xfrm>
        </p:grpSpPr>
        <p:sp>
          <p:nvSpPr>
            <p:cNvPr id="119" name="Google Shape;119;p14"/>
            <p:cNvSpPr/>
            <p:nvPr/>
          </p:nvSpPr>
          <p:spPr>
            <a:xfrm>
              <a:off x="3650775" y="3900475"/>
              <a:ext cx="506700" cy="237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3663025" y="3860675"/>
              <a:ext cx="458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선택</a:t>
              </a:r>
              <a:endParaRPr b="1" sz="1000"/>
            </a:p>
          </p:txBody>
        </p:sp>
      </p:grpSp>
      <p:cxnSp>
        <p:nvCxnSpPr>
          <p:cNvPr id="121" name="Google Shape;121;p14"/>
          <p:cNvCxnSpPr>
            <a:stCxn id="88" idx="3"/>
            <a:endCxn id="104" idx="1"/>
          </p:cNvCxnSpPr>
          <p:nvPr/>
        </p:nvCxnSpPr>
        <p:spPr>
          <a:xfrm>
            <a:off x="669025" y="3561450"/>
            <a:ext cx="571500" cy="70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2" name="Google Shape;122;p14"/>
          <p:cNvGrpSpPr/>
          <p:nvPr/>
        </p:nvGrpSpPr>
        <p:grpSpPr>
          <a:xfrm>
            <a:off x="1425063" y="4727825"/>
            <a:ext cx="506700" cy="277200"/>
            <a:chOff x="3650775" y="3860675"/>
            <a:chExt cx="506700" cy="277200"/>
          </a:xfrm>
        </p:grpSpPr>
        <p:sp>
          <p:nvSpPr>
            <p:cNvPr id="123" name="Google Shape;123;p14"/>
            <p:cNvSpPr/>
            <p:nvPr/>
          </p:nvSpPr>
          <p:spPr>
            <a:xfrm>
              <a:off x="3650775" y="3900475"/>
              <a:ext cx="506700" cy="237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3663025" y="3860675"/>
              <a:ext cx="458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취소</a:t>
              </a:r>
              <a:endParaRPr b="1" sz="1000"/>
            </a:p>
          </p:txBody>
        </p:sp>
      </p:grpSp>
      <p:sp>
        <p:nvSpPr>
          <p:cNvPr id="125" name="Google Shape;125;p14"/>
          <p:cNvSpPr/>
          <p:nvPr/>
        </p:nvSpPr>
        <p:spPr>
          <a:xfrm>
            <a:off x="6912875" y="71675"/>
            <a:ext cx="2206800" cy="262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7034700" y="194225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7571950" y="246300"/>
            <a:ext cx="1166100" cy="36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7034700" y="727625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7571950" y="779700"/>
            <a:ext cx="1166100" cy="36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7034700" y="1261025"/>
            <a:ext cx="458400" cy="450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571950" y="1313100"/>
            <a:ext cx="1166100" cy="36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8060938" y="2379898"/>
            <a:ext cx="506700" cy="277200"/>
            <a:chOff x="3650775" y="3860675"/>
            <a:chExt cx="506700" cy="277200"/>
          </a:xfrm>
        </p:grpSpPr>
        <p:sp>
          <p:nvSpPr>
            <p:cNvPr id="133" name="Google Shape;133;p14"/>
            <p:cNvSpPr/>
            <p:nvPr/>
          </p:nvSpPr>
          <p:spPr>
            <a:xfrm>
              <a:off x="3650775" y="3900475"/>
              <a:ext cx="506700" cy="237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3663025" y="3860675"/>
              <a:ext cx="458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결제</a:t>
              </a:r>
              <a:endParaRPr b="1" sz="1000"/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7464888" y="2382725"/>
            <a:ext cx="506700" cy="277200"/>
            <a:chOff x="3650775" y="3860675"/>
            <a:chExt cx="506700" cy="277200"/>
          </a:xfrm>
        </p:grpSpPr>
        <p:sp>
          <p:nvSpPr>
            <p:cNvPr id="136" name="Google Shape;136;p14"/>
            <p:cNvSpPr/>
            <p:nvPr/>
          </p:nvSpPr>
          <p:spPr>
            <a:xfrm>
              <a:off x="3650775" y="3900475"/>
              <a:ext cx="506700" cy="237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3663025" y="3860675"/>
              <a:ext cx="458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/>
                <a:t>취소</a:t>
              </a:r>
              <a:endParaRPr b="1" sz="1000"/>
            </a:p>
          </p:txBody>
        </p:sp>
      </p:grpSp>
      <p:sp>
        <p:nvSpPr>
          <p:cNvPr id="138" name="Google Shape;138;p14"/>
          <p:cNvSpPr/>
          <p:nvPr/>
        </p:nvSpPr>
        <p:spPr>
          <a:xfrm>
            <a:off x="7170225" y="2909100"/>
            <a:ext cx="1885200" cy="223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4"/>
          <p:cNvCxnSpPr>
            <a:stCxn id="134" idx="2"/>
          </p:cNvCxnSpPr>
          <p:nvPr/>
        </p:nvCxnSpPr>
        <p:spPr>
          <a:xfrm flipH="1">
            <a:off x="8291588" y="2657098"/>
            <a:ext cx="10800" cy="3828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4"/>
          <p:cNvSpPr/>
          <p:nvPr/>
        </p:nvSpPr>
        <p:spPr>
          <a:xfrm>
            <a:off x="7218500" y="3538575"/>
            <a:ext cx="739800" cy="7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8132900" y="3538575"/>
            <a:ext cx="739800" cy="7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7338950" y="3717375"/>
            <a:ext cx="651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8164850" y="3717375"/>
            <a:ext cx="739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PayCo</a:t>
            </a:r>
            <a:endParaRPr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4822100" y="3337525"/>
            <a:ext cx="1885200" cy="1806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4"/>
          <p:cNvCxnSpPr>
            <a:stCxn id="138" idx="1"/>
            <a:endCxn id="144" idx="3"/>
          </p:cNvCxnSpPr>
          <p:nvPr/>
        </p:nvCxnSpPr>
        <p:spPr>
          <a:xfrm flipH="1">
            <a:off x="6707325" y="4026300"/>
            <a:ext cx="462900" cy="21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4"/>
          <p:cNvSpPr/>
          <p:nvPr/>
        </p:nvSpPr>
        <p:spPr>
          <a:xfrm>
            <a:off x="5234025" y="3555800"/>
            <a:ext cx="914100" cy="125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5157825" y="3697050"/>
            <a:ext cx="9141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------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771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-------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latin typeface="Malgun Gothic"/>
                <a:ea typeface="Malgun Gothic"/>
                <a:cs typeface="Malgun Gothic"/>
                <a:sym typeface="Malgun Gothic"/>
              </a:rPr>
              <a:t>2020.06.24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" name="Google Shape;148;p14"/>
          <p:cNvCxnSpPr/>
          <p:nvPr/>
        </p:nvCxnSpPr>
        <p:spPr>
          <a:xfrm rot="10800000">
            <a:off x="1994600" y="2742325"/>
            <a:ext cx="2827500" cy="149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5"/>
          <p:cNvCxnSpPr/>
          <p:nvPr/>
        </p:nvCxnSpPr>
        <p:spPr>
          <a:xfrm rot="10800000">
            <a:off x="6074050" y="2993375"/>
            <a:ext cx="885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>
            <a:stCxn id="155" idx="2"/>
            <a:endCxn id="156" idx="0"/>
          </p:cNvCxnSpPr>
          <p:nvPr/>
        </p:nvCxnSpPr>
        <p:spPr>
          <a:xfrm>
            <a:off x="5705294" y="1609432"/>
            <a:ext cx="0" cy="2828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/>
          <p:nvPr/>
        </p:nvCxnSpPr>
        <p:spPr>
          <a:xfrm>
            <a:off x="1431274" y="1766048"/>
            <a:ext cx="600" cy="2210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5"/>
          <p:cNvCxnSpPr/>
          <p:nvPr/>
        </p:nvCxnSpPr>
        <p:spPr>
          <a:xfrm>
            <a:off x="2134419" y="1531182"/>
            <a:ext cx="288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5"/>
          <p:cNvCxnSpPr/>
          <p:nvPr/>
        </p:nvCxnSpPr>
        <p:spPr>
          <a:xfrm flipH="1">
            <a:off x="3419109" y="1052700"/>
            <a:ext cx="16800" cy="3677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5"/>
          <p:cNvSpPr/>
          <p:nvPr/>
        </p:nvSpPr>
        <p:spPr>
          <a:xfrm>
            <a:off x="2631300" y="1245425"/>
            <a:ext cx="1592400" cy="4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2820325" y="721025"/>
            <a:ext cx="1214352" cy="353700"/>
            <a:chOff x="1648650" y="939800"/>
            <a:chExt cx="1214352" cy="353700"/>
          </a:xfrm>
        </p:grpSpPr>
        <p:sp>
          <p:nvSpPr>
            <p:cNvPr id="162" name="Google Shape;162;p15"/>
            <p:cNvSpPr/>
            <p:nvPr/>
          </p:nvSpPr>
          <p:spPr>
            <a:xfrm>
              <a:off x="1648650" y="957025"/>
              <a:ext cx="1214352" cy="313632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1793684" y="939800"/>
              <a:ext cx="8763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시작화면</a:t>
              </a:r>
              <a:endParaRPr b="1" sz="1000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4" name="Google Shape;164;p15"/>
          <p:cNvSpPr txBox="1"/>
          <p:nvPr/>
        </p:nvSpPr>
        <p:spPr>
          <a:xfrm>
            <a:off x="2631300" y="1299776"/>
            <a:ext cx="1592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메인주문화면</a:t>
            </a:r>
            <a:endParaRPr b="1" sz="700">
              <a:solidFill>
                <a:srgbClr val="7F6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5" name="Google Shape;165;p15"/>
          <p:cNvGrpSpPr/>
          <p:nvPr/>
        </p:nvGrpSpPr>
        <p:grpSpPr>
          <a:xfrm>
            <a:off x="2631339" y="1872869"/>
            <a:ext cx="1592311" cy="622678"/>
            <a:chOff x="4828725" y="1955525"/>
            <a:chExt cx="1988400" cy="906900"/>
          </a:xfrm>
        </p:grpSpPr>
        <p:sp>
          <p:nvSpPr>
            <p:cNvPr id="166" name="Google Shape;166;p15"/>
            <p:cNvSpPr/>
            <p:nvPr/>
          </p:nvSpPr>
          <p:spPr>
            <a:xfrm>
              <a:off x="4828725" y="1955525"/>
              <a:ext cx="1988400" cy="906900"/>
            </a:xfrm>
            <a:prstGeom prst="diamond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5026725" y="2168877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</a:t>
              </a:r>
              <a:r>
                <a:rPr b="1" lang="ko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 선택</a:t>
              </a:r>
              <a:endParaRPr b="1" sz="7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5098125" y="4383550"/>
            <a:ext cx="1214352" cy="353700"/>
            <a:chOff x="1648650" y="939800"/>
            <a:chExt cx="1214352" cy="353700"/>
          </a:xfrm>
        </p:grpSpPr>
        <p:sp>
          <p:nvSpPr>
            <p:cNvPr id="169" name="Google Shape;169;p15"/>
            <p:cNvSpPr/>
            <p:nvPr/>
          </p:nvSpPr>
          <p:spPr>
            <a:xfrm>
              <a:off x="1648650" y="957025"/>
              <a:ext cx="1214352" cy="313632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1793684" y="939800"/>
              <a:ext cx="8763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주문표출력</a:t>
              </a:r>
              <a:endParaRPr b="1" sz="1000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1" name="Google Shape;171;p15"/>
          <p:cNvSpPr/>
          <p:nvPr/>
        </p:nvSpPr>
        <p:spPr>
          <a:xfrm>
            <a:off x="2631300" y="2659800"/>
            <a:ext cx="1592400" cy="4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2631300" y="2714151"/>
            <a:ext cx="1592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상세주문화면</a:t>
            </a:r>
            <a:endParaRPr b="1" sz="700">
              <a:solidFill>
                <a:srgbClr val="7F6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3" name="Google Shape;173;p15"/>
          <p:cNvGrpSpPr/>
          <p:nvPr/>
        </p:nvGrpSpPr>
        <p:grpSpPr>
          <a:xfrm>
            <a:off x="2631339" y="3287244"/>
            <a:ext cx="1592311" cy="622678"/>
            <a:chOff x="4828725" y="1955525"/>
            <a:chExt cx="1988400" cy="906900"/>
          </a:xfrm>
        </p:grpSpPr>
        <p:sp>
          <p:nvSpPr>
            <p:cNvPr id="174" name="Google Shape;174;p15"/>
            <p:cNvSpPr/>
            <p:nvPr/>
          </p:nvSpPr>
          <p:spPr>
            <a:xfrm>
              <a:off x="4828725" y="1955525"/>
              <a:ext cx="1988400" cy="906900"/>
            </a:xfrm>
            <a:prstGeom prst="diamond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5026725" y="2168877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r>
                <a:rPr b="1" lang="ko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 후 선택</a:t>
              </a:r>
              <a:endParaRPr b="1" sz="7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6" name="Google Shape;176;p15"/>
          <p:cNvSpPr/>
          <p:nvPr/>
        </p:nvSpPr>
        <p:spPr>
          <a:xfrm>
            <a:off x="2631300" y="4053125"/>
            <a:ext cx="1592400" cy="4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2631300" y="4107476"/>
            <a:ext cx="1592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카트에 담기</a:t>
            </a:r>
            <a:endParaRPr b="1" sz="700">
              <a:solidFill>
                <a:srgbClr val="7F6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15"/>
          <p:cNvCxnSpPr/>
          <p:nvPr/>
        </p:nvCxnSpPr>
        <p:spPr>
          <a:xfrm>
            <a:off x="1421025" y="3976600"/>
            <a:ext cx="1999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9" name="Google Shape;179;p15"/>
          <p:cNvGrpSpPr/>
          <p:nvPr/>
        </p:nvGrpSpPr>
        <p:grpSpPr>
          <a:xfrm>
            <a:off x="635119" y="1219570"/>
            <a:ext cx="1592311" cy="622678"/>
            <a:chOff x="4828725" y="1955525"/>
            <a:chExt cx="1988400" cy="906900"/>
          </a:xfrm>
        </p:grpSpPr>
        <p:sp>
          <p:nvSpPr>
            <p:cNvPr id="180" name="Google Shape;180;p15"/>
            <p:cNvSpPr/>
            <p:nvPr/>
          </p:nvSpPr>
          <p:spPr>
            <a:xfrm>
              <a:off x="4828725" y="1955525"/>
              <a:ext cx="1988400" cy="906900"/>
            </a:xfrm>
            <a:prstGeom prst="diamond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 txBox="1"/>
            <p:nvPr/>
          </p:nvSpPr>
          <p:spPr>
            <a:xfrm>
              <a:off x="5040367" y="2121541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체크박스 체크</a:t>
              </a:r>
              <a:endParaRPr b="1" sz="10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후 </a:t>
              </a:r>
              <a:r>
                <a:rPr b="1" lang="ko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선택</a:t>
              </a:r>
              <a:endParaRPr b="1" sz="7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2" name="Google Shape;182;p15"/>
          <p:cNvGrpSpPr/>
          <p:nvPr/>
        </p:nvGrpSpPr>
        <p:grpSpPr>
          <a:xfrm>
            <a:off x="4909139" y="1220094"/>
            <a:ext cx="1592311" cy="622678"/>
            <a:chOff x="4828725" y="1955525"/>
            <a:chExt cx="1988400" cy="906900"/>
          </a:xfrm>
        </p:grpSpPr>
        <p:sp>
          <p:nvSpPr>
            <p:cNvPr id="183" name="Google Shape;183;p15"/>
            <p:cNvSpPr/>
            <p:nvPr/>
          </p:nvSpPr>
          <p:spPr>
            <a:xfrm>
              <a:off x="4828725" y="1955525"/>
              <a:ext cx="1988400" cy="906900"/>
            </a:xfrm>
            <a:prstGeom prst="diamond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5026725" y="2168877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 선택</a:t>
              </a:r>
              <a:endParaRPr b="1" sz="7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4" name="Google Shape;184;p15"/>
          <p:cNvSpPr/>
          <p:nvPr/>
        </p:nvSpPr>
        <p:spPr>
          <a:xfrm>
            <a:off x="4909100" y="2043275"/>
            <a:ext cx="1592400" cy="4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4909100" y="2097626"/>
            <a:ext cx="1592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결재 리스트 화면</a:t>
            </a:r>
            <a:endParaRPr b="1" sz="700">
              <a:solidFill>
                <a:srgbClr val="7F6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6" name="Google Shape;186;p15"/>
          <p:cNvGrpSpPr/>
          <p:nvPr/>
        </p:nvGrpSpPr>
        <p:grpSpPr>
          <a:xfrm>
            <a:off x="4909139" y="2659794"/>
            <a:ext cx="1592311" cy="622678"/>
            <a:chOff x="4828725" y="1955525"/>
            <a:chExt cx="1988400" cy="906900"/>
          </a:xfrm>
        </p:grpSpPr>
        <p:sp>
          <p:nvSpPr>
            <p:cNvPr id="187" name="Google Shape;187;p15"/>
            <p:cNvSpPr/>
            <p:nvPr/>
          </p:nvSpPr>
          <p:spPr>
            <a:xfrm>
              <a:off x="4828725" y="1955525"/>
              <a:ext cx="1988400" cy="906900"/>
            </a:xfrm>
            <a:prstGeom prst="diamond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 txBox="1"/>
            <p:nvPr/>
          </p:nvSpPr>
          <p:spPr>
            <a:xfrm>
              <a:off x="5026725" y="2168877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 선택</a:t>
              </a:r>
              <a:endParaRPr b="1" sz="7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9" name="Google Shape;189;p15"/>
          <p:cNvGrpSpPr/>
          <p:nvPr/>
        </p:nvGrpSpPr>
        <p:grpSpPr>
          <a:xfrm>
            <a:off x="4909139" y="3521669"/>
            <a:ext cx="1592311" cy="622678"/>
            <a:chOff x="4828725" y="1955525"/>
            <a:chExt cx="1988400" cy="906900"/>
          </a:xfrm>
        </p:grpSpPr>
        <p:sp>
          <p:nvSpPr>
            <p:cNvPr id="190" name="Google Shape;190;p15"/>
            <p:cNvSpPr/>
            <p:nvPr/>
          </p:nvSpPr>
          <p:spPr>
            <a:xfrm>
              <a:off x="4828725" y="1955525"/>
              <a:ext cx="1988400" cy="906900"/>
            </a:xfrm>
            <a:prstGeom prst="diamond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 txBox="1"/>
            <p:nvPr/>
          </p:nvSpPr>
          <p:spPr>
            <a:xfrm>
              <a:off x="5026725" y="2168877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 or payco</a:t>
              </a:r>
              <a:endParaRPr b="1" sz="7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92" name="Google Shape;192;p15"/>
          <p:cNvCxnSpPr/>
          <p:nvPr/>
        </p:nvCxnSpPr>
        <p:spPr>
          <a:xfrm flipH="1" rot="10800000">
            <a:off x="502186" y="1136225"/>
            <a:ext cx="6445800" cy="21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491625" y="1147374"/>
            <a:ext cx="0" cy="3594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501974" y="4745154"/>
            <a:ext cx="2928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5"/>
          <p:cNvSpPr txBox="1"/>
          <p:nvPr/>
        </p:nvSpPr>
        <p:spPr>
          <a:xfrm>
            <a:off x="6469350" y="2689950"/>
            <a:ext cx="535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1" sz="1200">
              <a:solidFill>
                <a:srgbClr val="76A5A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p15"/>
          <p:cNvCxnSpPr/>
          <p:nvPr/>
        </p:nvCxnSpPr>
        <p:spPr>
          <a:xfrm>
            <a:off x="6959050" y="1125250"/>
            <a:ext cx="0" cy="379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5"/>
          <p:cNvCxnSpPr/>
          <p:nvPr/>
        </p:nvCxnSpPr>
        <p:spPr>
          <a:xfrm rot="10800000">
            <a:off x="4500975" y="4916125"/>
            <a:ext cx="2469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5"/>
          <p:cNvCxnSpPr/>
          <p:nvPr/>
        </p:nvCxnSpPr>
        <p:spPr>
          <a:xfrm rot="10800000">
            <a:off x="4501274" y="3594150"/>
            <a:ext cx="0" cy="1332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5"/>
          <p:cNvCxnSpPr>
            <a:endCxn id="174" idx="3"/>
          </p:cNvCxnSpPr>
          <p:nvPr/>
        </p:nvCxnSpPr>
        <p:spPr>
          <a:xfrm rot="10800000">
            <a:off x="4223650" y="3598583"/>
            <a:ext cx="277500" cy="6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5"/>
          <p:cNvSpPr txBox="1"/>
          <p:nvPr/>
        </p:nvSpPr>
        <p:spPr>
          <a:xfrm>
            <a:off x="4147450" y="3287250"/>
            <a:ext cx="535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1" sz="1200">
              <a:solidFill>
                <a:srgbClr val="76A5A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1530700" y="1904000"/>
            <a:ext cx="415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b="1" sz="1200">
              <a:solidFill>
                <a:srgbClr val="76A5A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5735200" y="3191963"/>
            <a:ext cx="415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b="1" sz="1200">
              <a:solidFill>
                <a:srgbClr val="76A5A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6574500" y="181175"/>
            <a:ext cx="2370600" cy="463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User flow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16"/>
          <p:cNvCxnSpPr/>
          <p:nvPr/>
        </p:nvCxnSpPr>
        <p:spPr>
          <a:xfrm>
            <a:off x="5052275" y="1638700"/>
            <a:ext cx="0" cy="393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16"/>
          <p:cNvSpPr/>
          <p:nvPr/>
        </p:nvSpPr>
        <p:spPr>
          <a:xfrm>
            <a:off x="371450" y="1081276"/>
            <a:ext cx="6270900" cy="683100"/>
          </a:xfrm>
          <a:prstGeom prst="rect">
            <a:avLst/>
          </a:prstGeom>
          <a:noFill/>
          <a:ln cap="flat" cmpd="sng" w="9525">
            <a:solidFill>
              <a:srgbClr val="45818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16"/>
          <p:cNvCxnSpPr/>
          <p:nvPr/>
        </p:nvCxnSpPr>
        <p:spPr>
          <a:xfrm>
            <a:off x="1704250" y="2783625"/>
            <a:ext cx="48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1704250" y="2184950"/>
            <a:ext cx="48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1704250" y="1638701"/>
            <a:ext cx="0" cy="1158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6"/>
          <p:cNvSpPr/>
          <p:nvPr/>
        </p:nvSpPr>
        <p:spPr>
          <a:xfrm>
            <a:off x="1889150" y="2479925"/>
            <a:ext cx="2138400" cy="1878900"/>
          </a:xfrm>
          <a:prstGeom prst="rect">
            <a:avLst/>
          </a:prstGeom>
          <a:noFill/>
          <a:ln cap="flat" cmpd="sng" w="19050">
            <a:solidFill>
              <a:srgbClr val="A2C4C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16"/>
          <p:cNvCxnSpPr/>
          <p:nvPr/>
        </p:nvCxnSpPr>
        <p:spPr>
          <a:xfrm>
            <a:off x="1318475" y="659326"/>
            <a:ext cx="0" cy="418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6"/>
          <p:cNvCxnSpPr/>
          <p:nvPr/>
        </p:nvCxnSpPr>
        <p:spPr>
          <a:xfrm rot="10800000">
            <a:off x="665698" y="3551875"/>
            <a:ext cx="359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6"/>
          <p:cNvCxnSpPr/>
          <p:nvPr/>
        </p:nvCxnSpPr>
        <p:spPr>
          <a:xfrm rot="10800000">
            <a:off x="676896" y="4161475"/>
            <a:ext cx="359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6"/>
          <p:cNvCxnSpPr/>
          <p:nvPr/>
        </p:nvCxnSpPr>
        <p:spPr>
          <a:xfrm rot="10800000">
            <a:off x="676896" y="4771075"/>
            <a:ext cx="359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6"/>
          <p:cNvCxnSpPr/>
          <p:nvPr/>
        </p:nvCxnSpPr>
        <p:spPr>
          <a:xfrm>
            <a:off x="666400" y="1617400"/>
            <a:ext cx="0" cy="3168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6"/>
          <p:cNvSpPr/>
          <p:nvPr/>
        </p:nvSpPr>
        <p:spPr>
          <a:xfrm>
            <a:off x="522275" y="1197725"/>
            <a:ext cx="1592400" cy="4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522275" y="1252076"/>
            <a:ext cx="1592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메인주문화면-메뉴</a:t>
            </a:r>
            <a:endParaRPr b="1" sz="700">
              <a:solidFill>
                <a:srgbClr val="7F6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1928300" y="1930763"/>
            <a:ext cx="1592400" cy="4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 txBox="1"/>
          <p:nvPr/>
        </p:nvSpPr>
        <p:spPr>
          <a:xfrm>
            <a:off x="1928300" y="1985113"/>
            <a:ext cx="1592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선택</a:t>
            </a:r>
            <a:endParaRPr b="1" sz="1000">
              <a:solidFill>
                <a:srgbClr val="7F6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F6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522275" y="425525"/>
            <a:ext cx="1592400" cy="46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522275" y="479876"/>
            <a:ext cx="1592400" cy="35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시작화면</a:t>
            </a:r>
            <a:endParaRPr b="1" sz="1000">
              <a:solidFill>
                <a:srgbClr val="45818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5818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1928300" y="2540363"/>
            <a:ext cx="1592400" cy="4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1928300" y="2594713"/>
            <a:ext cx="1592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옵션주문 선택</a:t>
            </a:r>
            <a:endParaRPr b="1" sz="1000">
              <a:solidFill>
                <a:srgbClr val="7F6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4256075" y="1197725"/>
            <a:ext cx="1592400" cy="4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4256075" y="1252076"/>
            <a:ext cx="1592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카트</a:t>
            </a:r>
            <a:endParaRPr b="1" sz="700">
              <a:solidFill>
                <a:srgbClr val="7F6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4246248" y="1930375"/>
            <a:ext cx="1592400" cy="463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4246248" y="1984726"/>
            <a:ext cx="1592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b="1" sz="700">
              <a:solidFill>
                <a:srgbClr val="7F6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2662625" y="2994025"/>
            <a:ext cx="1540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 1</a:t>
            </a:r>
            <a:endParaRPr sz="1200">
              <a:solidFill>
                <a:srgbClr val="A64D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 2</a:t>
            </a:r>
            <a:endParaRPr sz="1200">
              <a:solidFill>
                <a:srgbClr val="A64D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 3</a:t>
            </a:r>
            <a:endParaRPr sz="1200">
              <a:solidFill>
                <a:srgbClr val="A64D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….</a:t>
            </a:r>
            <a:endParaRPr sz="1200">
              <a:solidFill>
                <a:srgbClr val="A64D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2" name="Google Shape;232;p16"/>
          <p:cNvCxnSpPr/>
          <p:nvPr/>
        </p:nvCxnSpPr>
        <p:spPr>
          <a:xfrm>
            <a:off x="2665624" y="3058927"/>
            <a:ext cx="0" cy="10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6"/>
          <p:cNvSpPr/>
          <p:nvPr/>
        </p:nvSpPr>
        <p:spPr>
          <a:xfrm>
            <a:off x="818347" y="4539874"/>
            <a:ext cx="940200" cy="463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818347" y="4594225"/>
            <a:ext cx="940200" cy="35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…..</a:t>
            </a:r>
            <a:endParaRPr b="1" sz="70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818347" y="3930274"/>
            <a:ext cx="940200" cy="463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818347" y="3984625"/>
            <a:ext cx="940200" cy="35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아이스크림2</a:t>
            </a:r>
            <a:endParaRPr b="1" sz="70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818347" y="3320674"/>
            <a:ext cx="940200" cy="463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818347" y="3375025"/>
            <a:ext cx="940200" cy="35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아이스크림1</a:t>
            </a:r>
            <a:endParaRPr b="1" sz="70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5011473" y="2403725"/>
            <a:ext cx="1540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</a:t>
            </a:r>
            <a:endParaRPr sz="1200">
              <a:solidFill>
                <a:srgbClr val="A64D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rPr>
              <a:t>payco</a:t>
            </a:r>
            <a:endParaRPr sz="1200">
              <a:solidFill>
                <a:srgbClr val="A64D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" name="Google Shape;240;p16"/>
          <p:cNvCxnSpPr/>
          <p:nvPr/>
        </p:nvCxnSpPr>
        <p:spPr>
          <a:xfrm>
            <a:off x="5014472" y="2468627"/>
            <a:ext cx="300" cy="52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16"/>
          <p:cNvSpPr txBox="1"/>
          <p:nvPr/>
        </p:nvSpPr>
        <p:spPr>
          <a:xfrm>
            <a:off x="6574500" y="181175"/>
            <a:ext cx="2370600" cy="463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Information Architecture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4179950" y="1844175"/>
            <a:ext cx="1861500" cy="1293600"/>
          </a:xfrm>
          <a:prstGeom prst="rect">
            <a:avLst/>
          </a:prstGeom>
          <a:noFill/>
          <a:ln cap="flat" cmpd="sng" w="19050">
            <a:solidFill>
              <a:srgbClr val="A2C4C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E3E9"/>
      </a:lt2>
      <a:accent1>
        <a:srgbClr val="FAF1D6"/>
      </a:accent1>
      <a:accent2>
        <a:srgbClr val="FADEE6"/>
      </a:accent2>
      <a:accent3>
        <a:srgbClr val="FADEE1"/>
      </a:accent3>
      <a:accent4>
        <a:srgbClr val="FADEE1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