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63ff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8a263ff4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263ff4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8a263ff46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263ff4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8a263ff466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a263ff46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8a263ff466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92775" y="2487537"/>
            <a:ext cx="4079700" cy="24627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97000" rotWithShape="0" algn="t" dir="5400000" dist="127000" sy="97000">
              <a:srgbClr val="000000">
                <a:alpha val="34901"/>
              </a:srgbClr>
            </a:outerShdw>
          </a:effectLst>
        </p:spPr>
        <p:txBody>
          <a:bodyPr anchorCtr="0" anchor="b" bIns="324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AIA 웹표준프로젝트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2020.06.22~26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원윤경(팀장),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김혜림,남영준,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박현정,양미선</a:t>
            </a:r>
            <a:endParaRPr b="0" i="0" sz="11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4353056" y="2027140"/>
            <a:ext cx="180463" cy="756875"/>
            <a:chOff x="914912" y="132686"/>
            <a:chExt cx="180463" cy="756875"/>
          </a:xfrm>
        </p:grpSpPr>
        <p:sp>
          <p:nvSpPr>
            <p:cNvPr id="86" name="Google Shape;86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7741924" y="2027140"/>
            <a:ext cx="180463" cy="756875"/>
            <a:chOff x="914912" y="132686"/>
            <a:chExt cx="180463" cy="756875"/>
          </a:xfrm>
        </p:grpSpPr>
        <p:sp>
          <p:nvSpPr>
            <p:cNvPr id="90" name="Google Shape;90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3084575" y="957018"/>
            <a:ext cx="6096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B-tuur</a:t>
            </a:r>
            <a:endParaRPr b="0" i="1" sz="3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flow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5" name="Google Shape;415;p22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416" name="Google Shape;416;p2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420" name="Google Shape;420;p22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2853825" y="1483025"/>
            <a:ext cx="6512925" cy="4206025"/>
            <a:chOff x="491625" y="721025"/>
            <a:chExt cx="6512925" cy="4206025"/>
          </a:xfrm>
        </p:grpSpPr>
        <p:cxnSp>
          <p:nvCxnSpPr>
            <p:cNvPr id="424" name="Google Shape;424;p22"/>
            <p:cNvCxnSpPr/>
            <p:nvPr/>
          </p:nvCxnSpPr>
          <p:spPr>
            <a:xfrm rot="10800000">
              <a:off x="6074050" y="2993375"/>
              <a:ext cx="885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22"/>
            <p:cNvCxnSpPr>
              <a:stCxn id="426" idx="2"/>
            </p:cNvCxnSpPr>
            <p:nvPr/>
          </p:nvCxnSpPr>
          <p:spPr>
            <a:xfrm>
              <a:off x="5705294" y="1609432"/>
              <a:ext cx="0" cy="2828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>
              <a:off x="1431274" y="1766048"/>
              <a:ext cx="600" cy="2210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2134419" y="1531182"/>
              <a:ext cx="2880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 flipH="1">
              <a:off x="3419109" y="1052700"/>
              <a:ext cx="16800" cy="3677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0" name="Google Shape;430;p22"/>
            <p:cNvSpPr/>
            <p:nvPr/>
          </p:nvSpPr>
          <p:spPr>
            <a:xfrm>
              <a:off x="2631300" y="12454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22"/>
            <p:cNvGrpSpPr/>
            <p:nvPr/>
          </p:nvGrpSpPr>
          <p:grpSpPr>
            <a:xfrm>
              <a:off x="2820325" y="721025"/>
              <a:ext cx="1214352" cy="353700"/>
              <a:chOff x="1648650" y="939800"/>
              <a:chExt cx="1214352" cy="353700"/>
            </a:xfrm>
          </p:grpSpPr>
          <p:sp>
            <p:nvSpPr>
              <p:cNvPr id="432" name="Google Shape;432;p2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시작화면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34" name="Google Shape;434;p22"/>
            <p:cNvSpPr txBox="1"/>
            <p:nvPr/>
          </p:nvSpPr>
          <p:spPr>
            <a:xfrm>
              <a:off x="2631300" y="12997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5" name="Google Shape;435;p22"/>
            <p:cNvGrpSpPr/>
            <p:nvPr/>
          </p:nvGrpSpPr>
          <p:grpSpPr>
            <a:xfrm>
              <a:off x="2631339" y="1872869"/>
              <a:ext cx="1592311" cy="622678"/>
              <a:chOff x="4828725" y="1955525"/>
              <a:chExt cx="1988400" cy="906900"/>
            </a:xfrm>
          </p:grpSpPr>
          <p:sp>
            <p:nvSpPr>
              <p:cNvPr id="436" name="Google Shape;436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상세주문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38" name="Google Shape;438;p22"/>
            <p:cNvGrpSpPr/>
            <p:nvPr/>
          </p:nvGrpSpPr>
          <p:grpSpPr>
            <a:xfrm>
              <a:off x="5098125" y="4383550"/>
              <a:ext cx="1214352" cy="353700"/>
              <a:chOff x="1648650" y="939800"/>
              <a:chExt cx="1214352" cy="35370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2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주문표출력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1" name="Google Shape;441;p22"/>
            <p:cNvSpPr/>
            <p:nvPr/>
          </p:nvSpPr>
          <p:spPr>
            <a:xfrm>
              <a:off x="2631300" y="2659800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2631300" y="271415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3" name="Google Shape;443;p22"/>
            <p:cNvGrpSpPr/>
            <p:nvPr/>
          </p:nvGrpSpPr>
          <p:grpSpPr>
            <a:xfrm>
              <a:off x="2631339" y="3287244"/>
              <a:ext cx="1592311" cy="622678"/>
              <a:chOff x="4828725" y="1955525"/>
              <a:chExt cx="1988400" cy="906900"/>
            </a:xfrm>
          </p:grpSpPr>
          <p:sp>
            <p:nvSpPr>
              <p:cNvPr id="444" name="Google Shape;444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옵션주문 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6" name="Google Shape;446;p22"/>
            <p:cNvSpPr/>
            <p:nvPr/>
          </p:nvSpPr>
          <p:spPr>
            <a:xfrm>
              <a:off x="2631300" y="40531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2631300" y="41074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카트에 담기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8" name="Google Shape;448;p22"/>
            <p:cNvCxnSpPr/>
            <p:nvPr/>
          </p:nvCxnSpPr>
          <p:spPr>
            <a:xfrm>
              <a:off x="1421025" y="3976600"/>
              <a:ext cx="19992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9" name="Google Shape;449;p22"/>
            <p:cNvGrpSpPr/>
            <p:nvPr/>
          </p:nvGrpSpPr>
          <p:grpSpPr>
            <a:xfrm>
              <a:off x="635119" y="1219570"/>
              <a:ext cx="1592311" cy="622678"/>
              <a:chOff x="4828725" y="1955525"/>
              <a:chExt cx="1988400" cy="906900"/>
            </a:xfrm>
          </p:grpSpPr>
          <p:sp>
            <p:nvSpPr>
              <p:cNvPr id="450" name="Google Shape;450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2"/>
              <p:cNvSpPr txBox="1"/>
              <p:nvPr/>
            </p:nvSpPr>
            <p:spPr>
              <a:xfrm>
                <a:off x="5040367" y="2121541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체크박스 체크</a:t>
                </a:r>
                <a:endParaRPr b="1" i="0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4909139" y="1220094"/>
              <a:ext cx="1592311" cy="622678"/>
              <a:chOff x="4828725" y="1955525"/>
              <a:chExt cx="1988400" cy="9069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54" name="Google Shape;454;p22"/>
            <p:cNvSpPr/>
            <p:nvPr/>
          </p:nvSpPr>
          <p:spPr>
            <a:xfrm>
              <a:off x="4909100" y="20432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4909100" y="20976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결재 리스트 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6" name="Google Shape;456;p22"/>
            <p:cNvGrpSpPr/>
            <p:nvPr/>
          </p:nvGrpSpPr>
          <p:grpSpPr>
            <a:xfrm>
              <a:off x="4909139" y="2659794"/>
              <a:ext cx="1592311" cy="622678"/>
              <a:chOff x="4828725" y="1955525"/>
              <a:chExt cx="1988400" cy="906900"/>
            </a:xfrm>
          </p:grpSpPr>
          <p:sp>
            <p:nvSpPr>
              <p:cNvPr id="457" name="Google Shape;457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4909139" y="3521669"/>
              <a:ext cx="1592311" cy="622678"/>
              <a:chOff x="4828725" y="1955525"/>
              <a:chExt cx="1988400" cy="9069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2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카드 or payco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462" name="Google Shape;462;p22"/>
            <p:cNvCxnSpPr/>
            <p:nvPr/>
          </p:nvCxnSpPr>
          <p:spPr>
            <a:xfrm flipH="1" rot="10800000">
              <a:off x="502186" y="1136225"/>
              <a:ext cx="6445800" cy="21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22"/>
            <p:cNvCxnSpPr/>
            <p:nvPr/>
          </p:nvCxnSpPr>
          <p:spPr>
            <a:xfrm>
              <a:off x="491625" y="1147374"/>
              <a:ext cx="0" cy="3594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2"/>
            <p:cNvCxnSpPr/>
            <p:nvPr/>
          </p:nvCxnSpPr>
          <p:spPr>
            <a:xfrm>
              <a:off x="501974" y="4745154"/>
              <a:ext cx="2928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22"/>
            <p:cNvSpPr txBox="1"/>
            <p:nvPr/>
          </p:nvSpPr>
          <p:spPr>
            <a:xfrm>
              <a:off x="6469350" y="26899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6" name="Google Shape;466;p22"/>
            <p:cNvCxnSpPr/>
            <p:nvPr/>
          </p:nvCxnSpPr>
          <p:spPr>
            <a:xfrm>
              <a:off x="6959050" y="1125250"/>
              <a:ext cx="0" cy="37908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2"/>
            <p:cNvCxnSpPr/>
            <p:nvPr/>
          </p:nvCxnSpPr>
          <p:spPr>
            <a:xfrm rot="10800000">
              <a:off x="4500975" y="4916125"/>
              <a:ext cx="2469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2"/>
            <p:cNvCxnSpPr/>
            <p:nvPr/>
          </p:nvCxnSpPr>
          <p:spPr>
            <a:xfrm rot="10800000">
              <a:off x="4501274" y="3594150"/>
              <a:ext cx="0" cy="13329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2"/>
            <p:cNvCxnSpPr>
              <a:endCxn id="444" idx="3"/>
            </p:cNvCxnSpPr>
            <p:nvPr/>
          </p:nvCxnSpPr>
          <p:spPr>
            <a:xfrm rot="10800000">
              <a:off x="4223650" y="3598583"/>
              <a:ext cx="277500" cy="6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22"/>
            <p:cNvSpPr txBox="1"/>
            <p:nvPr/>
          </p:nvSpPr>
          <p:spPr>
            <a:xfrm>
              <a:off x="4147450" y="32872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22"/>
            <p:cNvSpPr txBox="1"/>
            <p:nvPr/>
          </p:nvSpPr>
          <p:spPr>
            <a:xfrm>
              <a:off x="1530700" y="1904000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22"/>
            <p:cNvSpPr txBox="1"/>
            <p:nvPr/>
          </p:nvSpPr>
          <p:spPr>
            <a:xfrm>
              <a:off x="5735200" y="3191963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Architecture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9" name="Google Shape;479;p23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80" name="Google Shape;480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3" name="Google Shape;483;p23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84" name="Google Shape;484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2886056" y="1416132"/>
            <a:ext cx="6217598" cy="4538640"/>
            <a:chOff x="371450" y="425525"/>
            <a:chExt cx="6270900" cy="4577549"/>
          </a:xfrm>
        </p:grpSpPr>
        <p:cxnSp>
          <p:nvCxnSpPr>
            <p:cNvPr id="488" name="Google Shape;488;p23"/>
            <p:cNvCxnSpPr/>
            <p:nvPr/>
          </p:nvCxnSpPr>
          <p:spPr>
            <a:xfrm>
              <a:off x="5052275" y="1638700"/>
              <a:ext cx="0" cy="393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Google Shape;489;p23"/>
            <p:cNvSpPr/>
            <p:nvPr/>
          </p:nvSpPr>
          <p:spPr>
            <a:xfrm>
              <a:off x="371450" y="1081276"/>
              <a:ext cx="6270900" cy="683100"/>
            </a:xfrm>
            <a:prstGeom prst="rect">
              <a:avLst/>
            </a:prstGeom>
            <a:noFill/>
            <a:ln cap="flat" cmpd="sng" w="9525">
              <a:solidFill>
                <a:srgbClr val="45818E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23"/>
            <p:cNvCxnSpPr/>
            <p:nvPr/>
          </p:nvCxnSpPr>
          <p:spPr>
            <a:xfrm>
              <a:off x="1704250" y="2783625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23"/>
            <p:cNvCxnSpPr/>
            <p:nvPr/>
          </p:nvCxnSpPr>
          <p:spPr>
            <a:xfrm>
              <a:off x="1704250" y="2184950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3"/>
            <p:cNvCxnSpPr/>
            <p:nvPr/>
          </p:nvCxnSpPr>
          <p:spPr>
            <a:xfrm>
              <a:off x="1704250" y="1638701"/>
              <a:ext cx="0" cy="11580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3" name="Google Shape;493;p23"/>
            <p:cNvSpPr/>
            <p:nvPr/>
          </p:nvSpPr>
          <p:spPr>
            <a:xfrm>
              <a:off x="1889150" y="2479925"/>
              <a:ext cx="2138400" cy="18789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23"/>
            <p:cNvCxnSpPr/>
            <p:nvPr/>
          </p:nvCxnSpPr>
          <p:spPr>
            <a:xfrm>
              <a:off x="1318475" y="659326"/>
              <a:ext cx="0" cy="4185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23"/>
            <p:cNvCxnSpPr/>
            <p:nvPr/>
          </p:nvCxnSpPr>
          <p:spPr>
            <a:xfrm rot="10800000">
              <a:off x="665698" y="35518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23"/>
            <p:cNvCxnSpPr/>
            <p:nvPr/>
          </p:nvCxnSpPr>
          <p:spPr>
            <a:xfrm rot="10800000">
              <a:off x="676896" y="41614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23"/>
            <p:cNvCxnSpPr/>
            <p:nvPr/>
          </p:nvCxnSpPr>
          <p:spPr>
            <a:xfrm rot="10800000">
              <a:off x="676896" y="47710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23"/>
            <p:cNvCxnSpPr/>
            <p:nvPr/>
          </p:nvCxnSpPr>
          <p:spPr>
            <a:xfrm>
              <a:off x="666400" y="1617400"/>
              <a:ext cx="0" cy="3168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9" name="Google Shape;499;p23"/>
            <p:cNvSpPr/>
            <p:nvPr/>
          </p:nvSpPr>
          <p:spPr>
            <a:xfrm>
              <a:off x="5222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 txBox="1"/>
            <p:nvPr/>
          </p:nvSpPr>
          <p:spPr>
            <a:xfrm>
              <a:off x="5222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메인주문화면-메뉴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928300" y="19307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1928300" y="19851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일괄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22275" y="4255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B6E3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522275" y="479876"/>
              <a:ext cx="1592400" cy="353700"/>
            </a:xfrm>
            <a:prstGeom prst="rect">
              <a:avLst/>
            </a:prstGeom>
            <a:solidFill>
              <a:srgbClr val="B6E3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928300" y="25403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1928300" y="25947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옵션주문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2560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 txBox="1"/>
            <p:nvPr/>
          </p:nvSpPr>
          <p:spPr>
            <a:xfrm>
              <a:off x="42560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4246248" y="19303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4246248" y="19847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23"/>
            <p:cNvSpPr txBox="1"/>
            <p:nvPr/>
          </p:nvSpPr>
          <p:spPr>
            <a:xfrm>
              <a:off x="2662625" y="29940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1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2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3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2" name="Google Shape;512;p23"/>
            <p:cNvCxnSpPr/>
            <p:nvPr/>
          </p:nvCxnSpPr>
          <p:spPr>
            <a:xfrm>
              <a:off x="2665624" y="3058927"/>
              <a:ext cx="0" cy="1026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23"/>
            <p:cNvSpPr/>
            <p:nvPr/>
          </p:nvSpPr>
          <p:spPr>
            <a:xfrm>
              <a:off x="818347" y="45398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818347" y="45942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818347" y="39302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 txBox="1"/>
            <p:nvPr/>
          </p:nvSpPr>
          <p:spPr>
            <a:xfrm>
              <a:off x="818347" y="39846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아이스크림2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18347" y="33206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818347" y="33750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아이스크림1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>
              <a:off x="5011473" y="24037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payco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20" name="Google Shape;520;p23"/>
            <p:cNvCxnSpPr/>
            <p:nvPr/>
          </p:nvCxnSpPr>
          <p:spPr>
            <a:xfrm>
              <a:off x="5014472" y="2468627"/>
              <a:ext cx="300" cy="524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1" name="Google Shape;521;p23"/>
            <p:cNvSpPr/>
            <p:nvPr/>
          </p:nvSpPr>
          <p:spPr>
            <a:xfrm>
              <a:off x="4179950" y="1844175"/>
              <a:ext cx="1861500" cy="12936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System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8" name="Google Shape;528;p2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29" name="Google Shape;529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2" name="Google Shape;532;p2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33" name="Google Shape;533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3313400" y="1926988"/>
            <a:ext cx="1346700" cy="13467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4"/>
          <p:cNvSpPr txBox="1"/>
          <p:nvPr/>
        </p:nvSpPr>
        <p:spPr>
          <a:xfrm>
            <a:off x="34766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#dd2929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100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20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5545475" y="1926988"/>
            <a:ext cx="1346700" cy="1346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 txBox="1"/>
          <p:nvPr/>
        </p:nvSpPr>
        <p:spPr>
          <a:xfrm>
            <a:off x="5692475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#383292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130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7610450" y="1926988"/>
            <a:ext cx="1346700" cy="13467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4"/>
          <p:cNvSpPr txBox="1"/>
          <p:nvPr/>
        </p:nvSpPr>
        <p:spPr>
          <a:xfrm>
            <a:off x="77139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#bbh2290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180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4"/>
          <p:cNvSpPr txBox="1"/>
          <p:nvPr/>
        </p:nvSpPr>
        <p:spPr>
          <a:xfrm>
            <a:off x="2068925" y="5418450"/>
            <a:ext cx="8430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달콤하고 다양한 아이스크림가게에 걸맞도록 파스텔 톤의 컬러를 메인컬러와 서브컬러로 지정하였다.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8" name="Google Shape;548;p2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49" name="Google Shape;549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53" name="Google Shape;553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3277" l="26976" r="9175" t="822"/>
          <a:stretch/>
        </p:blipFill>
        <p:spPr>
          <a:xfrm>
            <a:off x="8264023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57" name="Google Shape;557;p25"/>
          <p:cNvPicPr preferRelativeResize="0"/>
          <p:nvPr/>
        </p:nvPicPr>
        <p:blipFill rotWithShape="1">
          <a:blip r:embed="rId4">
            <a:alphaModFix/>
          </a:blip>
          <a:srcRect b="4104" l="849" r="35302" t="0"/>
          <a:stretch/>
        </p:blipFill>
        <p:spPr>
          <a:xfrm>
            <a:off x="5242168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558" name="Google Shape;558;p25"/>
          <p:cNvPicPr preferRelativeResize="0"/>
          <p:nvPr/>
        </p:nvPicPr>
        <p:blipFill rotWithShape="1">
          <a:blip r:embed="rId5">
            <a:alphaModFix/>
          </a:blip>
          <a:srcRect b="2051" l="4763" r="31386" t="2051"/>
          <a:stretch/>
        </p:blipFill>
        <p:spPr>
          <a:xfrm>
            <a:off x="2124071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59" name="Google Shape;559;p25"/>
          <p:cNvSpPr/>
          <p:nvPr/>
        </p:nvSpPr>
        <p:spPr>
          <a:xfrm>
            <a:off x="1928491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앤드 개발 by 웹표준(HTML, CSS, JS, JQUERY)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2520149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목표1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5032273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학습과정 리뷰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5623931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목표2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8109688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목업툴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8701346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도전목표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2049610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5167708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25"/>
          <p:cNvSpPr/>
          <p:nvPr/>
        </p:nvSpPr>
        <p:spPr>
          <a:xfrm>
            <a:off x="8189563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템플릿 출처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3" name="Google Shape;573;p2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574" name="Google Shape;574;p2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7" name="Google Shape;577;p2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578" name="Google Shape;578;p2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81" name="Google Shape;5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788" y="2757488"/>
            <a:ext cx="4162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00" name="Google Shape;100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04" name="Google Shape;104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038" y="1585638"/>
            <a:ext cx="6758474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4630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15" name="Google Shape;115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19" name="Google Shape;119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2" name="Google Shape;122;p15"/>
          <p:cNvSpPr/>
          <p:nvPr/>
        </p:nvSpPr>
        <p:spPr>
          <a:xfrm>
            <a:off x="4835400" y="794529"/>
            <a:ext cx="252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처음 접하는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1174075" y="2242988"/>
            <a:ext cx="1820200" cy="3278725"/>
            <a:chOff x="869675" y="1068975"/>
            <a:chExt cx="1820200" cy="3278725"/>
          </a:xfrm>
        </p:grpSpPr>
        <p:sp>
          <p:nvSpPr>
            <p:cNvPr id="124" name="Google Shape;124;p15"/>
            <p:cNvSpPr/>
            <p:nvPr/>
          </p:nvSpPr>
          <p:spPr>
            <a:xfrm>
              <a:off x="870375" y="10936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104975" y="1510625"/>
              <a:ext cx="1320600" cy="1949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1191569" y="1586821"/>
              <a:ext cx="1008900" cy="11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B-tuur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Ice cream</a:t>
              </a:r>
              <a:endParaRPr b="0" i="1" sz="1400" u="none" cap="none" strike="noStrike">
                <a:solidFill>
                  <a:srgbClr val="222222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222222"/>
                  </a:solidFill>
                  <a:highlight>
                    <a:srgbClr val="F8F9FA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Store </a:t>
              </a:r>
              <a:endParaRPr b="0" i="1" sz="1400" u="none" cap="none" strike="noStrike">
                <a:solidFill>
                  <a:srgbClr val="F4CCCC"/>
                </a:solidFill>
                <a:highlight>
                  <a:srgbClr val="F8F9FA"/>
                </a:highlight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1" sz="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1525525" y="3785825"/>
              <a:ext cx="510300" cy="225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85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28" name="Google Shape;12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75" y="3227625"/>
              <a:ext cx="1670926" cy="40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990000">
                  <a:alpha val="49019"/>
                </a:srgbClr>
              </a:outerShdw>
            </a:effectLst>
          </p:spPr>
        </p:pic>
        <p:sp>
          <p:nvSpPr>
            <p:cNvPr id="129" name="Google Shape;129;p15"/>
            <p:cNvSpPr txBox="1"/>
            <p:nvPr/>
          </p:nvSpPr>
          <p:spPr>
            <a:xfrm>
              <a:off x="1578625" y="3728500"/>
              <a:ext cx="4188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850" u="none" cap="none" strike="noStrike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6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75" y="14630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700" y="2242988"/>
            <a:ext cx="1819850" cy="3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829300" y="3022125"/>
            <a:ext cx="4436100" cy="11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화면 이미지 삽입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버튼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버튼을 누르면 메인 주문화면으로 넘어감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8575" y="14441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43" name="Google Shape;143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47" name="Google Shape;147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6375" y="14441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4687800" y="587550"/>
            <a:ext cx="29853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</a:t>
            </a:r>
            <a:r>
              <a:rPr lang="en-US" sz="13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 옵션 주문 가능</a:t>
            </a:r>
            <a:endParaRPr b="0" i="0" sz="13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30861" y="2229884"/>
            <a:ext cx="1819850" cy="3285700"/>
            <a:chOff x="3626125" y="1054200"/>
            <a:chExt cx="1819850" cy="3285700"/>
          </a:xfrm>
        </p:grpSpPr>
        <p:sp>
          <p:nvSpPr>
            <p:cNvPr id="153" name="Google Shape;153;p16"/>
            <p:cNvSpPr/>
            <p:nvPr/>
          </p:nvSpPr>
          <p:spPr>
            <a:xfrm>
              <a:off x="36261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16"/>
            <p:cNvCxnSpPr/>
            <p:nvPr/>
          </p:nvCxnSpPr>
          <p:spPr>
            <a:xfrm flipH="1" rot="10800000">
              <a:off x="3718750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" name="Google Shape;155;p16"/>
            <p:cNvGrpSpPr/>
            <p:nvPr/>
          </p:nvGrpSpPr>
          <p:grpSpPr>
            <a:xfrm>
              <a:off x="4941883" y="3684829"/>
              <a:ext cx="376022" cy="217518"/>
              <a:chOff x="3650775" y="3810926"/>
              <a:chExt cx="506700" cy="326849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16"/>
            <p:cNvSpPr/>
            <p:nvPr/>
          </p:nvSpPr>
          <p:spPr>
            <a:xfrm>
              <a:off x="3922371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4042324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71322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44912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820274" y="17555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4845127" y="214056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49402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922371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 flipH="1">
              <a:off x="3947224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40423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71322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4396175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44912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820274" y="2337767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 flipH="1">
              <a:off x="4845127" y="272278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40227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922371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flipH="1">
              <a:off x="3947224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40423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371322" y="291998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flipH="1">
              <a:off x="4396175" y="330500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4912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922371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371322" y="356770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p16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37384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183" name="Google Shape;183;p16"/>
            <p:cNvSpPr txBox="1"/>
            <p:nvPr/>
          </p:nvSpPr>
          <p:spPr>
            <a:xfrm>
              <a:off x="42931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" name="Google Shape;184;p16"/>
            <p:cNvCxnSpPr/>
            <p:nvPr/>
          </p:nvCxnSpPr>
          <p:spPr>
            <a:xfrm flipH="1" rot="10800000">
              <a:off x="37297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16"/>
            <p:cNvSpPr/>
            <p:nvPr/>
          </p:nvSpPr>
          <p:spPr>
            <a:xfrm flipH="1">
              <a:off x="3963677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3897024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4425302" y="213738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4358649" y="204331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26475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625" y="2229863"/>
            <a:ext cx="1820200" cy="32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959325" y="2931250"/>
            <a:ext cx="3870000" cy="11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아이스크림 이미지 화면전환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일괄선택, 추가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+버튼을 누를 시 상세선택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5175" y="149130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17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01" name="Google Shape;201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05" name="Google Shape;205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p17"/>
          <p:cNvSpPr/>
          <p:nvPr/>
        </p:nvSpPr>
        <p:spPr>
          <a:xfrm>
            <a:off x="4835400" y="605877"/>
            <a:ext cx="25212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</a:t>
            </a:r>
            <a:endParaRPr sz="13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화면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7"/>
          <p:cNvGrpSpPr/>
          <p:nvPr/>
        </p:nvGrpSpPr>
        <p:grpSpPr>
          <a:xfrm>
            <a:off x="1166041" y="2257730"/>
            <a:ext cx="1819850" cy="3285700"/>
            <a:chOff x="6327850" y="1022625"/>
            <a:chExt cx="1819850" cy="3285700"/>
          </a:xfrm>
        </p:grpSpPr>
        <p:sp>
          <p:nvSpPr>
            <p:cNvPr id="210" name="Google Shape;210;p17"/>
            <p:cNvSpPr/>
            <p:nvPr/>
          </p:nvSpPr>
          <p:spPr>
            <a:xfrm>
              <a:off x="6327850" y="1054225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7"/>
            <p:cNvCxnSpPr/>
            <p:nvPr/>
          </p:nvCxnSpPr>
          <p:spPr>
            <a:xfrm flipH="1" rot="10800000">
              <a:off x="6420475" y="343407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2" name="Google Shape;212;p17"/>
            <p:cNvGrpSpPr/>
            <p:nvPr/>
          </p:nvGrpSpPr>
          <p:grpSpPr>
            <a:xfrm>
              <a:off x="7643607" y="3653254"/>
              <a:ext cx="376022" cy="217518"/>
              <a:chOff x="3650775" y="3810926"/>
              <a:chExt cx="506700" cy="326849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p17"/>
            <p:cNvSpPr/>
            <p:nvPr/>
          </p:nvSpPr>
          <p:spPr>
            <a:xfrm>
              <a:off x="6624096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6744049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7073047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7193000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521999" y="1723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7546852" y="21089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7641952" y="200070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624096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 flipH="1">
              <a:off x="6648949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6744049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7073047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 flipH="1">
              <a:off x="7097900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7193000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521999" y="2306192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7546852" y="269121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7641952" y="2582918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624096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6648949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6744049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073047" y="288841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 flipH="1">
              <a:off x="7097900" y="327342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7193000" y="316513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624096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073047" y="35361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17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40152" y="1185550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4120"/>
                </a:srgbClr>
              </a:outerShdw>
            </a:effectLst>
          </p:spPr>
        </p:pic>
        <p:sp>
          <p:nvSpPr>
            <p:cNvPr id="240" name="Google Shape;240;p17"/>
            <p:cNvSpPr txBox="1"/>
            <p:nvPr/>
          </p:nvSpPr>
          <p:spPr>
            <a:xfrm>
              <a:off x="6994850" y="1160500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17"/>
            <p:cNvCxnSpPr/>
            <p:nvPr/>
          </p:nvCxnSpPr>
          <p:spPr>
            <a:xfrm flipH="1" rot="10800000">
              <a:off x="6431425" y="1556088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17"/>
            <p:cNvSpPr/>
            <p:nvPr/>
          </p:nvSpPr>
          <p:spPr>
            <a:xfrm flipH="1">
              <a:off x="6665402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6598749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flipH="1">
              <a:off x="7127027" y="2105806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7060374" y="2011744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" name="Google Shape;24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28200" y="102262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7"/>
            <p:cNvPicPr preferRelativeResize="0"/>
            <p:nvPr/>
          </p:nvPicPr>
          <p:blipFill rotWithShape="1">
            <a:blip r:embed="rId6">
              <a:alphaModFix amt="60000"/>
            </a:blip>
            <a:srcRect b="0" l="0" r="0" t="0"/>
            <a:stretch/>
          </p:blipFill>
          <p:spPr>
            <a:xfrm>
              <a:off x="6328200" y="1138175"/>
              <a:ext cx="1819500" cy="317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7"/>
            <p:cNvSpPr/>
            <p:nvPr/>
          </p:nvSpPr>
          <p:spPr>
            <a:xfrm>
              <a:off x="6624100" y="1502350"/>
              <a:ext cx="1270800" cy="2323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726671" y="1739350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86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7018000" y="1671900"/>
              <a:ext cx="876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150g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3,500 원 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17"/>
            <p:cNvCxnSpPr/>
            <p:nvPr/>
          </p:nvCxnSpPr>
          <p:spPr>
            <a:xfrm>
              <a:off x="6709375" y="2185213"/>
              <a:ext cx="11058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17"/>
            <p:cNvSpPr txBox="1"/>
            <p:nvPr/>
          </p:nvSpPr>
          <p:spPr>
            <a:xfrm>
              <a:off x="6648950" y="2146450"/>
              <a:ext cx="652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토핑추가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6836700" y="2372975"/>
              <a:ext cx="11058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씨리얼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초코칩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견과류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코코넛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오레오 후레이크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 flipH="1">
              <a:off x="6769902" y="2459480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 flipH="1">
              <a:off x="6769902" y="2654505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flipH="1">
              <a:off x="6769902" y="2849518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flipH="1">
              <a:off x="6769902" y="30442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flipH="1">
              <a:off x="6769902" y="32391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17"/>
            <p:cNvGrpSpPr/>
            <p:nvPr/>
          </p:nvGrpSpPr>
          <p:grpSpPr>
            <a:xfrm>
              <a:off x="7071494" y="3434079"/>
              <a:ext cx="376022" cy="217518"/>
              <a:chOff x="3650775" y="3810926"/>
              <a:chExt cx="506700" cy="326849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7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863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875" y="14913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9450" y="2267800"/>
            <a:ext cx="1819550" cy="3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6695225" y="2864850"/>
            <a:ext cx="4426500" cy="11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추가하고자 하는 항목을 선택 시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이미지와 함께 토핑 체크항목 생성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선택, 취소 버튼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750" y="1076050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8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74" name="Google Shape;274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78" name="Google Shape;278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81" name="Google Shape;2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375" y="1856038"/>
            <a:ext cx="1839450" cy="3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770750" y="2704850"/>
            <a:ext cx="4426500" cy="11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항목이 밑부분의 리스트에 추가됨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스크롤 기능 추가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Order버튼 선택시 Orderlist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600" y="15007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1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91" name="Google Shape;291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95" name="Google Shape;295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98" name="Google Shape;2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350" y="1500725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9"/>
          <p:cNvSpPr/>
          <p:nvPr/>
        </p:nvSpPr>
        <p:spPr>
          <a:xfrm>
            <a:off x="4774325" y="653828"/>
            <a:ext cx="25212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9"/>
          <p:cNvGrpSpPr/>
          <p:nvPr/>
        </p:nvGrpSpPr>
        <p:grpSpPr>
          <a:xfrm>
            <a:off x="1164982" y="2293860"/>
            <a:ext cx="1819550" cy="3270925"/>
            <a:chOff x="6382575" y="1068975"/>
            <a:chExt cx="1819550" cy="3270925"/>
          </a:xfrm>
        </p:grpSpPr>
        <p:sp>
          <p:nvSpPr>
            <p:cNvPr id="301" name="Google Shape;301;p19"/>
            <p:cNvSpPr/>
            <p:nvPr/>
          </p:nvSpPr>
          <p:spPr>
            <a:xfrm>
              <a:off x="638262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2" name="Google Shape;302;p19"/>
            <p:cNvCxnSpPr/>
            <p:nvPr/>
          </p:nvCxnSpPr>
          <p:spPr>
            <a:xfrm flipH="1" rot="10800000">
              <a:off x="6475250" y="28560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3" name="Google Shape;303;p19"/>
            <p:cNvGrpSpPr/>
            <p:nvPr/>
          </p:nvGrpSpPr>
          <p:grpSpPr>
            <a:xfrm>
              <a:off x="7341394" y="3778904"/>
              <a:ext cx="376022" cy="217518"/>
              <a:chOff x="3650775" y="3810926"/>
              <a:chExt cx="506700" cy="326849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결제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9"/>
            <p:cNvSpPr/>
            <p:nvPr/>
          </p:nvSpPr>
          <p:spPr>
            <a:xfrm>
              <a:off x="6646171" y="180501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724777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769672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 txBox="1"/>
            <p:nvPr/>
          </p:nvSpPr>
          <p:spPr>
            <a:xfrm>
              <a:off x="679882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247775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679882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724777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19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649492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314" name="Google Shape;314;p19"/>
            <p:cNvSpPr txBox="1"/>
            <p:nvPr/>
          </p:nvSpPr>
          <p:spPr>
            <a:xfrm>
              <a:off x="704962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9"/>
            <p:cNvSpPr txBox="1"/>
            <p:nvPr/>
          </p:nvSpPr>
          <p:spPr>
            <a:xfrm>
              <a:off x="7016925" y="171453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6646171" y="227697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7016925" y="218650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9"/>
            <p:cNvCxnSpPr/>
            <p:nvPr/>
          </p:nvCxnSpPr>
          <p:spPr>
            <a:xfrm flipH="1" rot="10800000">
              <a:off x="647525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9" name="Google Shape;319;p19"/>
            <p:cNvGrpSpPr/>
            <p:nvPr/>
          </p:nvGrpSpPr>
          <p:grpSpPr>
            <a:xfrm>
              <a:off x="6867332" y="3778904"/>
              <a:ext cx="376022" cy="217518"/>
              <a:chOff x="3650775" y="3810926"/>
              <a:chExt cx="506700" cy="326849"/>
            </a:xfrm>
          </p:grpSpPr>
          <p:sp>
            <p:nvSpPr>
              <p:cNvPr id="320" name="Google Shape;320;p19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19"/>
            <p:cNvSpPr/>
            <p:nvPr/>
          </p:nvSpPr>
          <p:spPr>
            <a:xfrm flipH="1">
              <a:off x="6495327" y="2371031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6428674" y="2276969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6495327" y="1914493"/>
              <a:ext cx="95100" cy="95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 txBox="1"/>
            <p:nvPr/>
          </p:nvSpPr>
          <p:spPr>
            <a:xfrm>
              <a:off x="6428674" y="1820431"/>
              <a:ext cx="2850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7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57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7" name="Google Shape;3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625" y="2293850"/>
            <a:ext cx="1819550" cy="32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959325" y="2931250"/>
            <a:ext cx="4238100" cy="14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항목의 이름, 수량, 가격 표시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결제버튼 누를 시 결제수단</a:t>
            </a:r>
            <a:b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취소버튼 누를 시 메인주문화면으로 이동 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600" y="148187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0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38" name="Google Shape;338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42" name="Google Shape;342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5" name="Google Shape;345;p20"/>
          <p:cNvSpPr/>
          <p:nvPr/>
        </p:nvSpPr>
        <p:spPr>
          <a:xfrm>
            <a:off x="4437025" y="648963"/>
            <a:ext cx="3109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050" y="153847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20"/>
          <p:cNvGrpSpPr/>
          <p:nvPr/>
        </p:nvGrpSpPr>
        <p:grpSpPr>
          <a:xfrm>
            <a:off x="1170532" y="2257555"/>
            <a:ext cx="1819850" cy="3285700"/>
            <a:chOff x="2391400" y="1054200"/>
            <a:chExt cx="1819850" cy="3285700"/>
          </a:xfrm>
        </p:grpSpPr>
        <p:sp>
          <p:nvSpPr>
            <p:cNvPr id="348" name="Google Shape;348;p20"/>
            <p:cNvSpPr/>
            <p:nvPr/>
          </p:nvSpPr>
          <p:spPr>
            <a:xfrm>
              <a:off x="2391400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20"/>
            <p:cNvCxnSpPr/>
            <p:nvPr/>
          </p:nvCxnSpPr>
          <p:spPr>
            <a:xfrm flipH="1" rot="10800000">
              <a:off x="2484025" y="346565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0" name="Google Shape;350;p20"/>
            <p:cNvGrpSpPr/>
            <p:nvPr/>
          </p:nvGrpSpPr>
          <p:grpSpPr>
            <a:xfrm>
              <a:off x="3113518" y="3684829"/>
              <a:ext cx="376022" cy="217518"/>
              <a:chOff x="2850832" y="3810926"/>
              <a:chExt cx="506700" cy="326849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2850832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 txBox="1"/>
              <p:nvPr/>
            </p:nvSpPr>
            <p:spPr>
              <a:xfrm>
                <a:off x="2874964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2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다음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" name="Google Shape;353;p20"/>
            <p:cNvSpPr/>
            <p:nvPr/>
          </p:nvSpPr>
          <p:spPr>
            <a:xfrm>
              <a:off x="2611450" y="2208600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Google Shape;354;p20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2503702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0"/>
                </a:srgbClr>
              </a:outerShdw>
            </a:effectLst>
          </p:spPr>
        </p:pic>
        <p:sp>
          <p:nvSpPr>
            <p:cNvPr id="355" name="Google Shape;355;p20"/>
            <p:cNvSpPr txBox="1"/>
            <p:nvPr/>
          </p:nvSpPr>
          <p:spPr>
            <a:xfrm>
              <a:off x="2987000" y="1192075"/>
              <a:ext cx="7398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Payment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6" name="Google Shape;356;p20"/>
            <p:cNvCxnSpPr/>
            <p:nvPr/>
          </p:nvCxnSpPr>
          <p:spPr>
            <a:xfrm flipH="1" rot="10800000">
              <a:off x="2494975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20"/>
            <p:cNvSpPr/>
            <p:nvPr/>
          </p:nvSpPr>
          <p:spPr>
            <a:xfrm flipH="1">
              <a:off x="284401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Google Shape;35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91750" y="1054200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0"/>
            <p:cNvSpPr/>
            <p:nvPr/>
          </p:nvSpPr>
          <p:spPr>
            <a:xfrm flipH="1">
              <a:off x="3615662" y="2719049"/>
              <a:ext cx="127200" cy="127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2789350" y="2640300"/>
              <a:ext cx="2427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700" u="none" cap="none" strike="noStrike">
                  <a:solidFill>
                    <a:srgbClr val="6D9EEB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 txBox="1"/>
            <p:nvPr/>
          </p:nvSpPr>
          <p:spPr>
            <a:xfrm>
              <a:off x="261785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카드결제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80000" y="2211275"/>
              <a:ext cx="598500" cy="43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2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 txBox="1"/>
            <p:nvPr/>
          </p:nvSpPr>
          <p:spPr>
            <a:xfrm>
              <a:off x="3239300" y="2267875"/>
              <a:ext cx="8799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PAYCO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4" name="Google Shape;3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5625" y="2331613"/>
            <a:ext cx="1819550" cy="3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6959325" y="2931250"/>
            <a:ext cx="4238100" cy="7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or PAYCO 선택 기능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시 결제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5750" y="1472425"/>
            <a:ext cx="48387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1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75" name="Google Shape;375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79" name="Google Shape;379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2" name="Google Shape;3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125" y="1481688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4874675" y="587004"/>
            <a:ext cx="252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1"/>
          <p:cNvGrpSpPr/>
          <p:nvPr/>
        </p:nvGrpSpPr>
        <p:grpSpPr>
          <a:xfrm>
            <a:off x="1183825" y="2265563"/>
            <a:ext cx="1819550" cy="3270925"/>
            <a:chOff x="5079525" y="1068975"/>
            <a:chExt cx="1819550" cy="3270925"/>
          </a:xfrm>
        </p:grpSpPr>
        <p:sp>
          <p:nvSpPr>
            <p:cNvPr id="385" name="Google Shape;385;p21"/>
            <p:cNvSpPr/>
            <p:nvPr/>
          </p:nvSpPr>
          <p:spPr>
            <a:xfrm>
              <a:off x="5079575" y="1085800"/>
              <a:ext cx="1819500" cy="32541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6" name="Google Shape;386;p21"/>
            <p:cNvCxnSpPr/>
            <p:nvPr/>
          </p:nvCxnSpPr>
          <p:spPr>
            <a:xfrm flipH="1" rot="10800000">
              <a:off x="5172200" y="3683025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7" name="Google Shape;387;p21"/>
            <p:cNvGrpSpPr/>
            <p:nvPr/>
          </p:nvGrpSpPr>
          <p:grpSpPr>
            <a:xfrm>
              <a:off x="5809743" y="3778904"/>
              <a:ext cx="376022" cy="217518"/>
              <a:chOff x="3650775" y="3810926"/>
              <a:chExt cx="506700" cy="326849"/>
            </a:xfrm>
          </p:grpSpPr>
          <p:sp>
            <p:nvSpPr>
              <p:cNvPr id="388" name="Google Shape;388;p21"/>
              <p:cNvSpPr/>
              <p:nvPr/>
            </p:nvSpPr>
            <p:spPr>
              <a:xfrm>
                <a:off x="3650775" y="3900475"/>
                <a:ext cx="506700" cy="2373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 txBox="1"/>
              <p:nvPr/>
            </p:nvSpPr>
            <p:spPr>
              <a:xfrm>
                <a:off x="3674907" y="3810926"/>
                <a:ext cx="458400" cy="277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DD7E6B">
                    <a:alpha val="49019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6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확인</a:t>
                </a:r>
                <a:endParaRPr b="1" i="0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21"/>
            <p:cNvSpPr/>
            <p:nvPr/>
          </p:nvSpPr>
          <p:spPr>
            <a:xfrm>
              <a:off x="5343121" y="2731963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5944725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6393677" y="2032275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5495774" y="2614493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5495774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 txBox="1"/>
            <p:nvPr/>
          </p:nvSpPr>
          <p:spPr>
            <a:xfrm>
              <a:off x="5944725" y="3196710"/>
              <a:ext cx="329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6" name="Google Shape;396;p21"/>
            <p:cNvPicPr preferRelativeResize="0"/>
            <p:nvPr/>
          </p:nvPicPr>
          <p:blipFill rotWithShape="1">
            <a:blip r:embed="rId4">
              <a:alphaModFix amt="40000"/>
            </a:blip>
            <a:srcRect b="0" l="0" r="0" t="0"/>
            <a:stretch/>
          </p:blipFill>
          <p:spPr>
            <a:xfrm>
              <a:off x="5191877" y="1217125"/>
              <a:ext cx="285000" cy="2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35294"/>
                </a:srgbClr>
              </a:outerShdw>
            </a:effectLst>
          </p:spPr>
        </p:pic>
        <p:sp>
          <p:nvSpPr>
            <p:cNvPr id="397" name="Google Shape;397;p21"/>
            <p:cNvSpPr txBox="1"/>
            <p:nvPr/>
          </p:nvSpPr>
          <p:spPr>
            <a:xfrm>
              <a:off x="5746575" y="1192075"/>
              <a:ext cx="5520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6666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Order </a:t>
              </a:r>
              <a:endParaRPr b="0" i="0" sz="10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5713875" y="2641488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[바닐라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씨리얼 + 견과류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343121" y="3203925"/>
              <a:ext cx="329100" cy="3231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DD7E6B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5713875" y="3113450"/>
              <a:ext cx="10551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[레몬 아이스크림]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수량 : 1개 (150g)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토핑 : 오레오후레이크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21"/>
            <p:cNvCxnSpPr/>
            <p:nvPr/>
          </p:nvCxnSpPr>
          <p:spPr>
            <a:xfrm flipH="1" rot="10800000">
              <a:off x="5172200" y="1587663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02" name="Google Shape;40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79525" y="1068975"/>
              <a:ext cx="1819500" cy="11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1"/>
            <p:cNvSpPr txBox="1"/>
            <p:nvPr/>
          </p:nvSpPr>
          <p:spPr>
            <a:xfrm>
              <a:off x="5172200" y="1644663"/>
              <a:ext cx="16131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주문번호                                          NO.44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총 결제금액                                  9,800 원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결제수단                                      카드결제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[ 주문내역 ]</a:t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21"/>
            <p:cNvCxnSpPr/>
            <p:nvPr/>
          </p:nvCxnSpPr>
          <p:spPr>
            <a:xfrm flipH="1" rot="10800000">
              <a:off x="5216025" y="2383900"/>
              <a:ext cx="1613100" cy="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pic>
        <p:nvPicPr>
          <p:cNvPr id="405" name="Google Shape;4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0700" y="2259388"/>
            <a:ext cx="1819550" cy="3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/>
          <p:nvPr/>
        </p:nvSpPr>
        <p:spPr>
          <a:xfrm>
            <a:off x="4975025" y="-101150"/>
            <a:ext cx="232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6959325" y="2931250"/>
            <a:ext cx="4238100" cy="75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번호표, 상품명, 수량, 가격, 총금액 표시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algun Gothic"/>
              <a:buChar char="●"/>
            </a:pP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5초 후 첫 화면으로 이동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3348825" y="3339375"/>
            <a:ext cx="8394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