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7" autoAdjust="0"/>
    <p:restoredTop sz="94660"/>
  </p:normalViewPr>
  <p:slideViewPr>
    <p:cSldViewPr snapToGrid="0">
      <p:cViewPr>
        <p:scale>
          <a:sx n="75" d="100"/>
          <a:sy n="75" d="100"/>
        </p:scale>
        <p:origin x="18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5"/>
            <c:invertIfNegative val="0"/>
            <c:bubble3D val="0"/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999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810421968"/>
        <c:axId val="810422512"/>
      </c:barChart>
      <c:catAx>
        <c:axId val="81042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0422512"/>
        <c:crosses val="autoZero"/>
        <c:auto val="1"/>
        <c:lblAlgn val="ctr"/>
        <c:lblOffset val="100"/>
        <c:noMultiLvlLbl val="0"/>
      </c:catAx>
      <c:valAx>
        <c:axId val="810422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042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19B2E6-42C4-495C-ABAA-1CA7AC14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7FF540B-4AE6-4AD2-A16A-CB098E6A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8062CF-F9F8-4B8F-8D00-199FC434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2FAF47-4F6D-42AC-B096-29B4BB7D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AFBF7F-C2D2-42A8-8586-16D283A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7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E0EF50-F3B1-43B9-97C6-5B34602E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E87D8F6-ADF0-4D85-8EF5-AD3942BD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02CD9A-F78B-477D-8A70-EB88AD43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118142-79B1-434B-9D64-0EB1992E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C67770-4E0A-47F3-8DE4-BD59F07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DDAC43C-A105-4CAE-A4DB-5B7F83F8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2FB7A1B-D35B-4602-A2E1-BE70529DA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2C72E66-00DD-4890-A486-B89353E6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80367C-38F3-444C-BE24-85589B24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444D7B-D4DF-4FB7-AA78-D220DF41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4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C0181A-700A-442D-A5A1-BA2188E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695D93D-B8B9-44A5-9433-CFE6F4E5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5D1562-6EC5-4C90-9C98-E9B63086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76D285A-D482-46AB-9222-786C6BFB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9ABBDA-54E8-4CB7-897A-82B010CA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8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61BBC4-31B5-4AA8-A0B3-CEF43AC2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2974CC-E17E-48E1-B0F5-52F9C5C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81A5EA-78C5-463F-B9C7-8C1E8C1A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8C3D79-C5F2-4132-B3C4-B5A18CCD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C9449F-D8FB-4FAD-B098-D4A6C1E5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4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AF6E37-1FDB-464B-B43B-83CE75E9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FCC16F-5BFE-452E-BB3E-D0D891C59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9475C30-F15F-44E1-B803-15F719CD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CBB1583-F81F-4B4F-8882-C19A8DE4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BE8E378-CFE1-4844-ABF7-9C2D201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FF9C9BD-D58F-4E0B-8888-6F419D7B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2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1E96AE-7BD9-4234-8A9F-7D200678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86EE0ED-B777-401A-890C-7578082F6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704639D-F141-41CC-AECE-68A346091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947FFA7-9152-4F6E-B008-7588FE7A2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08D5A6-DA13-4ADC-A7AC-65E17B6A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8DFB202-4B39-4015-9D09-E3590577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D560CCC-6D8F-4127-8DCC-11DFE68D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D928467-DB73-468E-8350-14FBDAA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4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190A06-9024-4975-9258-E3380A92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0AAFCCC-9190-46EB-A266-3EDBA919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8233654-65DA-44CE-95AC-372D1192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B27F3D9-E96C-4667-B876-963640FA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2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24624E6-E55A-43EB-8FCF-D77A081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5514857-6757-4323-B330-E5B335F8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34FA02D-8416-4413-A929-A912881F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8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90D5BF-0492-4DC0-BFDA-BC96A53E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BE18B0-44CD-4E3C-BA40-678675BC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DA5DA09-B283-41FF-A2D0-672750768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4DF571A-FAD2-4359-8EFD-592FD940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FEF8381-80D7-43B1-86E2-51BF8C65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63B3825-B2DB-4D12-B2DC-933C2BA6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4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89497A-CA8A-4C2C-9FB3-A7A210BF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56CF00A-FBAD-4221-836F-B6852559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AED310-5866-4568-B1F8-ADD93049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F9A6448-0F69-4287-A73B-F1659B53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FA374FE-8717-4DEB-8E0B-315F2817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0EC96D9-B858-403C-939C-094755E4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1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A2A29FD-2EAD-4DA3-AE63-7CB023A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B9EF18-9419-4ADC-BC10-77B34EFB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02223A-1EA7-4C68-9191-4B66C6ECE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2617DD0-A5C2-48F8-B2FA-820F0F513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3EFAA7-AA2F-40E4-B74B-571E35D2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92775" y="2877312"/>
            <a:ext cx="4079601" cy="2462784"/>
          </a:xfrm>
          <a:prstGeom prst="roundRect">
            <a:avLst>
              <a:gd name="adj" fmla="val 3552"/>
            </a:avLst>
          </a:prstGeom>
          <a:solidFill>
            <a:srgbClr val="F8EADF"/>
          </a:solidFill>
          <a:ln w="127000">
            <a:solidFill>
              <a:srgbClr val="F4B2B6"/>
            </a:solidFill>
          </a:ln>
          <a:effectLst>
            <a:outerShdw dist="127000" dir="5400000" sx="97000" sy="97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rtlCol="0" anchor="b"/>
          <a:lstStyle/>
          <a:p>
            <a:pPr algn="ctr" latinLnBrk="0">
              <a:defRPr/>
            </a:pPr>
            <a:r>
              <a:rPr lang="ko-KR" altLang="en-US" sz="1400" kern="0" dirty="0">
                <a:solidFill>
                  <a:srgbClr val="8C8280"/>
                </a:solidFill>
              </a:rPr>
              <a:t>경영학과 </a:t>
            </a:r>
            <a:r>
              <a:rPr lang="en-US" altLang="ko-KR" sz="1400" kern="0" dirty="0">
                <a:solidFill>
                  <a:srgbClr val="8C8280"/>
                </a:solidFill>
              </a:rPr>
              <a:t>201234567 </a:t>
            </a:r>
            <a:r>
              <a:rPr lang="ko-KR" altLang="en-US" sz="1400" kern="0" dirty="0">
                <a:solidFill>
                  <a:srgbClr val="8C8280"/>
                </a:solidFill>
              </a:rPr>
              <a:t>까칠한 </a:t>
            </a:r>
            <a:r>
              <a:rPr lang="ko-KR" altLang="en-US" sz="1400" kern="0" dirty="0" err="1">
                <a:solidFill>
                  <a:srgbClr val="8C8280"/>
                </a:solidFill>
              </a:rPr>
              <a:t>조땡</a:t>
            </a:r>
            <a:endParaRPr lang="ko-KR" altLang="en-US" sz="1400" kern="0" dirty="0">
              <a:solidFill>
                <a:srgbClr val="8C828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353056" y="2493115"/>
            <a:ext cx="180463" cy="756875"/>
            <a:chOff x="914912" y="132686"/>
            <a:chExt cx="180463" cy="756875"/>
          </a:xfrm>
        </p:grpSpPr>
        <p:sp>
          <p:nvSpPr>
            <p:cNvPr id="9" name="타원 8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name="adj" fmla="val 50000"/>
              </a:avLst>
            </a:prstGeom>
            <a:solidFill>
              <a:srgbClr val="FFF8F2"/>
            </a:solidFill>
            <a:ln w="12700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41924" y="2493115"/>
            <a:ext cx="180463" cy="756875"/>
            <a:chOff x="914912" y="132686"/>
            <a:chExt cx="180463" cy="756875"/>
          </a:xfrm>
        </p:grpSpPr>
        <p:sp>
          <p:nvSpPr>
            <p:cNvPr id="14" name="타원 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name="adj" fmla="val 50000"/>
              </a:avLst>
            </a:prstGeom>
            <a:solidFill>
              <a:srgbClr val="FFF8F2"/>
            </a:solidFill>
            <a:ln w="12700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084575" y="988043"/>
            <a:ext cx="6096000" cy="12580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6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A2A07D89-0A71-4980-B722-AE96A9C8F993}"/>
              </a:ext>
            </a:extLst>
          </p:cNvPr>
          <p:cNvGrpSpPr/>
          <p:nvPr/>
        </p:nvGrpSpPr>
        <p:grpSpPr>
          <a:xfrm>
            <a:off x="5443104" y="3249990"/>
            <a:ext cx="1389234" cy="1389234"/>
            <a:chOff x="2622378" y="3207080"/>
            <a:chExt cx="1296000" cy="1296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E860A6A6-2293-48DE-8322-069E5E862388}"/>
                </a:ext>
              </a:extLst>
            </p:cNvPr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AFA8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795F2739-881D-4FC2-9145-037CC516D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89935" y="530942"/>
            <a:ext cx="11090788" cy="5928852"/>
          </a:xfrm>
          <a:prstGeom prst="roundRect">
            <a:avLst>
              <a:gd name="adj" fmla="val 3552"/>
            </a:avLst>
          </a:prstGeom>
          <a:solidFill>
            <a:srgbClr val="F8EADF"/>
          </a:solidFill>
          <a:ln w="127000">
            <a:solidFill>
              <a:srgbClr val="F4B2B6"/>
            </a:solidFill>
          </a:ln>
          <a:effectLst>
            <a:outerShdw dist="762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600" kern="0" dirty="0">
                <a:solidFill>
                  <a:srgbClr val="8C828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rgbClr val="8C8280"/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srgbClr val="8C8280"/>
                </a:solidFill>
              </a:rPr>
              <a:t>BIZCAM</a:t>
            </a:r>
            <a:endParaRPr lang="ko-KR" altLang="en-US" kern="0" dirty="0">
              <a:solidFill>
                <a:srgbClr val="8C828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04430" y="1976830"/>
            <a:ext cx="2498213" cy="2467684"/>
          </a:xfrm>
          <a:prstGeom prst="roundRect">
            <a:avLst>
              <a:gd name="adj" fmla="val 3552"/>
            </a:avLst>
          </a:prstGeom>
          <a:solidFill>
            <a:srgbClr val="FFF8F2"/>
          </a:solidFill>
          <a:ln w="6350">
            <a:solidFill>
              <a:srgbClr val="AFA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14912" y="132686"/>
            <a:ext cx="180463" cy="756875"/>
            <a:chOff x="914912" y="132686"/>
            <a:chExt cx="180463" cy="756875"/>
          </a:xfrm>
        </p:grpSpPr>
        <p:sp>
          <p:nvSpPr>
            <p:cNvPr id="9" name="타원 8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name="adj" fmla="val 50000"/>
              </a:avLst>
            </a:prstGeom>
            <a:solidFill>
              <a:srgbClr val="FFF8F2"/>
            </a:solidFill>
            <a:ln w="12700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265412" y="132686"/>
            <a:ext cx="180463" cy="756875"/>
            <a:chOff x="914912" y="132686"/>
            <a:chExt cx="180463" cy="756875"/>
          </a:xfrm>
        </p:grpSpPr>
        <p:sp>
          <p:nvSpPr>
            <p:cNvPr id="14" name="타원 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name="adj" fmla="val 50000"/>
              </a:avLst>
            </a:prstGeom>
            <a:solidFill>
              <a:srgbClr val="FFF8F2"/>
            </a:solidFill>
            <a:ln w="12700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604430" y="455341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66755" y="1976830"/>
            <a:ext cx="2498213" cy="2467684"/>
          </a:xfrm>
          <a:prstGeom prst="roundRect">
            <a:avLst>
              <a:gd name="adj" fmla="val 3552"/>
            </a:avLst>
          </a:prstGeom>
          <a:solidFill>
            <a:srgbClr val="FFF8F2"/>
          </a:solidFill>
          <a:ln w="6350">
            <a:solidFill>
              <a:srgbClr val="AFA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66755" y="455341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329080" y="1976830"/>
            <a:ext cx="2498213" cy="2467684"/>
          </a:xfrm>
          <a:prstGeom prst="roundRect">
            <a:avLst>
              <a:gd name="adj" fmla="val 3552"/>
            </a:avLst>
          </a:prstGeom>
          <a:solidFill>
            <a:srgbClr val="FFF8F2"/>
          </a:solidFill>
          <a:ln w="6350">
            <a:solidFill>
              <a:srgbClr val="AFA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29080" y="455341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9070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89935" y="530942"/>
            <a:ext cx="11090788" cy="5928852"/>
          </a:xfrm>
          <a:prstGeom prst="roundRect">
            <a:avLst>
              <a:gd name="adj" fmla="val 3552"/>
            </a:avLst>
          </a:prstGeom>
          <a:solidFill>
            <a:srgbClr val="F8EADF"/>
          </a:solidFill>
          <a:ln w="127000">
            <a:solidFill>
              <a:srgbClr val="F4B2B6"/>
            </a:solidFill>
          </a:ln>
          <a:effectLst>
            <a:outerShdw dist="762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600" kern="0" dirty="0">
                <a:solidFill>
                  <a:srgbClr val="8C828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rgbClr val="8C8280"/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srgbClr val="8C8280"/>
                </a:solidFill>
              </a:rPr>
              <a:t>BIZCAM</a:t>
            </a:r>
            <a:endParaRPr lang="ko-KR" altLang="en-US" kern="0" dirty="0">
              <a:solidFill>
                <a:srgbClr val="8C828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14912" y="132686"/>
            <a:ext cx="180463" cy="756875"/>
            <a:chOff x="914912" y="132686"/>
            <a:chExt cx="180463" cy="756875"/>
          </a:xfrm>
        </p:grpSpPr>
        <p:sp>
          <p:nvSpPr>
            <p:cNvPr id="9" name="타원 8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name="adj" fmla="val 50000"/>
              </a:avLst>
            </a:prstGeom>
            <a:solidFill>
              <a:srgbClr val="FFF8F2"/>
            </a:solidFill>
            <a:ln w="12700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265412" y="132686"/>
            <a:ext cx="180463" cy="756875"/>
            <a:chOff x="914912" y="132686"/>
            <a:chExt cx="180463" cy="756875"/>
          </a:xfrm>
        </p:grpSpPr>
        <p:sp>
          <p:nvSpPr>
            <p:cNvPr id="14" name="타원 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name="adj" fmla="val 50000"/>
              </a:avLst>
            </a:prstGeom>
            <a:solidFill>
              <a:srgbClr val="FFF8F2"/>
            </a:solidFill>
            <a:ln w="12700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2" name="차트 21"/>
          <p:cNvGraphicFramePr/>
          <p:nvPr>
            <p:extLst/>
          </p:nvPr>
        </p:nvGraphicFramePr>
        <p:xfrm>
          <a:off x="2297193" y="2054920"/>
          <a:ext cx="7670639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모서리가 둥근 사각형 설명선 22"/>
          <p:cNvSpPr/>
          <p:nvPr/>
        </p:nvSpPr>
        <p:spPr>
          <a:xfrm>
            <a:off x="9326548" y="1874920"/>
            <a:ext cx="1282568" cy="360000"/>
          </a:xfrm>
          <a:prstGeom prst="wedgeRoundRectCallout">
            <a:avLst>
              <a:gd name="adj1" fmla="val -65392"/>
              <a:gd name="adj2" fmla="val 53681"/>
              <a:gd name="adj3" fmla="val 16667"/>
            </a:avLst>
          </a:prstGeom>
          <a:solidFill>
            <a:schemeClr val="bg1"/>
          </a:solidFill>
          <a:ln>
            <a:solidFill>
              <a:srgbClr val="AFA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최근 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중 최대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93363" y="1744214"/>
            <a:ext cx="404196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8C8280"/>
                </a:solidFill>
              </a:rPr>
              <a:t>CONTENTS </a:t>
            </a:r>
            <a:r>
              <a:rPr lang="en-US" altLang="ko-KR" sz="1600" b="1" dirty="0">
                <a:solidFill>
                  <a:srgbClr val="8C8280"/>
                </a:solidFill>
              </a:rPr>
              <a:t>A</a:t>
            </a:r>
            <a:endParaRPr lang="en-US" altLang="ko-KR" sz="1400" b="1" dirty="0">
              <a:solidFill>
                <a:srgbClr val="8C828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8C8280"/>
                </a:solidFill>
              </a:rPr>
              <a:t>You </a:t>
            </a:r>
            <a:r>
              <a:rPr lang="en-US" altLang="ko-KR" sz="1100" dirty="0">
                <a:solidFill>
                  <a:srgbClr val="8C8280"/>
                </a:solidFill>
              </a:rPr>
              <a:t>can use a software program such as Microsoft Power Point to provide the audience with slides that contains your major points or essential information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6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89935" y="530942"/>
            <a:ext cx="11090788" cy="5928852"/>
          </a:xfrm>
          <a:prstGeom prst="roundRect">
            <a:avLst>
              <a:gd name="adj" fmla="val 3552"/>
            </a:avLst>
          </a:prstGeom>
          <a:solidFill>
            <a:srgbClr val="F8EADF"/>
          </a:solidFill>
          <a:ln w="127000">
            <a:solidFill>
              <a:srgbClr val="F4B2B6"/>
            </a:solidFill>
          </a:ln>
          <a:effectLst>
            <a:outerShdw dist="762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600" kern="0" dirty="0">
                <a:solidFill>
                  <a:srgbClr val="8C828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rgbClr val="8C8280"/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srgbClr val="8C8280"/>
                </a:solidFill>
              </a:rPr>
              <a:t>BIZCAM</a:t>
            </a:r>
            <a:endParaRPr lang="ko-KR" altLang="en-US" kern="0" dirty="0">
              <a:solidFill>
                <a:srgbClr val="8C828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14912" y="132686"/>
            <a:ext cx="180463" cy="756875"/>
            <a:chOff x="914912" y="132686"/>
            <a:chExt cx="180463" cy="756875"/>
          </a:xfrm>
        </p:grpSpPr>
        <p:sp>
          <p:nvSpPr>
            <p:cNvPr id="9" name="타원 8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name="adj" fmla="val 50000"/>
              </a:avLst>
            </a:prstGeom>
            <a:solidFill>
              <a:srgbClr val="FFF8F2"/>
            </a:solidFill>
            <a:ln w="12700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265412" y="132686"/>
            <a:ext cx="180463" cy="756875"/>
            <a:chOff x="914912" y="132686"/>
            <a:chExt cx="180463" cy="756875"/>
          </a:xfrm>
        </p:grpSpPr>
        <p:sp>
          <p:nvSpPr>
            <p:cNvPr id="14" name="타원 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name="adj" fmla="val 50000"/>
              </a:avLst>
            </a:prstGeom>
            <a:solidFill>
              <a:srgbClr val="FFF8F2"/>
            </a:solidFill>
            <a:ln w="12700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610449" y="2158428"/>
            <a:ext cx="2103221" cy="3905673"/>
            <a:chOff x="1411417" y="2195320"/>
            <a:chExt cx="2730501" cy="5070528"/>
          </a:xfrm>
        </p:grpSpPr>
        <p:sp>
          <p:nvSpPr>
            <p:cNvPr id="17" name="자유형 16"/>
            <p:cNvSpPr/>
            <p:nvPr/>
          </p:nvSpPr>
          <p:spPr>
            <a:xfrm rot="16200000">
              <a:off x="1413474" y="2193264"/>
              <a:ext cx="2726388" cy="2730500"/>
            </a:xfrm>
            <a:custGeom>
              <a:avLst/>
              <a:gdLst>
                <a:gd name="connsiteX0" fmla="*/ 2726388 w 2726388"/>
                <a:gd name="connsiteY0" fmla="*/ 1283823 h 2730500"/>
                <a:gd name="connsiteX1" fmla="*/ 2611058 w 2726388"/>
                <a:gd name="connsiteY1" fmla="*/ 1311268 h 2730500"/>
                <a:gd name="connsiteX2" fmla="*/ 2424499 w 2726388"/>
                <a:gd name="connsiteY2" fmla="*/ 1437653 h 2730500"/>
                <a:gd name="connsiteX3" fmla="*/ 1997511 w 2726388"/>
                <a:gd name="connsiteY3" fmla="*/ 1362965 h 2730500"/>
                <a:gd name="connsiteX4" fmla="*/ 1681185 w 2726388"/>
                <a:gd name="connsiteY4" fmla="*/ 1712503 h 2730500"/>
                <a:gd name="connsiteX5" fmla="*/ 1396926 w 2726388"/>
                <a:gd name="connsiteY5" fmla="*/ 2507489 h 2730500"/>
                <a:gd name="connsiteX6" fmla="*/ 1182543 w 2726388"/>
                <a:gd name="connsiteY6" fmla="*/ 2674277 h 2730500"/>
                <a:gd name="connsiteX7" fmla="*/ 1145439 w 2726388"/>
                <a:gd name="connsiteY7" fmla="*/ 2730500 h 2730500"/>
                <a:gd name="connsiteX8" fmla="*/ 0 w 2726388"/>
                <a:gd name="connsiteY8" fmla="*/ 2730500 h 2730500"/>
                <a:gd name="connsiteX9" fmla="*/ 0 w 2726388"/>
                <a:gd name="connsiteY9" fmla="*/ 0 h 2730500"/>
                <a:gd name="connsiteX10" fmla="*/ 1365250 w 2726388"/>
                <a:gd name="connsiteY10" fmla="*/ 0 h 2730500"/>
                <a:gd name="connsiteX11" fmla="*/ 2723451 w 2726388"/>
                <a:gd name="connsiteY11" fmla="*/ 1225661 h 2730500"/>
                <a:gd name="connsiteX12" fmla="*/ 2726388 w 2726388"/>
                <a:gd name="connsiteY12" fmla="*/ 1283823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88" h="2730500">
                  <a:moveTo>
                    <a:pt x="2726388" y="1283823"/>
                  </a:moveTo>
                  <a:lnTo>
                    <a:pt x="2611058" y="1311268"/>
                  </a:lnTo>
                  <a:cubicBezTo>
                    <a:pt x="2534786" y="1338727"/>
                    <a:pt x="2469341" y="1382028"/>
                    <a:pt x="2424499" y="1437653"/>
                  </a:cubicBezTo>
                  <a:cubicBezTo>
                    <a:pt x="2310166" y="1359242"/>
                    <a:pt x="2147882" y="1330871"/>
                    <a:pt x="1997511" y="1362965"/>
                  </a:cubicBezTo>
                  <a:cubicBezTo>
                    <a:pt x="1789674" y="1407272"/>
                    <a:pt x="1655936" y="1555084"/>
                    <a:pt x="1681185" y="1712503"/>
                  </a:cubicBezTo>
                  <a:cubicBezTo>
                    <a:pt x="1297053" y="1872751"/>
                    <a:pt x="1168860" y="2231374"/>
                    <a:pt x="1396926" y="2507489"/>
                  </a:cubicBezTo>
                  <a:cubicBezTo>
                    <a:pt x="1306822" y="2551358"/>
                    <a:pt x="1234365" y="2608809"/>
                    <a:pt x="1182543" y="2674277"/>
                  </a:cubicBezTo>
                  <a:lnTo>
                    <a:pt x="1145439" y="2730500"/>
                  </a:lnTo>
                  <a:lnTo>
                    <a:pt x="0" y="2730500"/>
                  </a:lnTo>
                  <a:lnTo>
                    <a:pt x="0" y="0"/>
                  </a:lnTo>
                  <a:lnTo>
                    <a:pt x="1365250" y="0"/>
                  </a:lnTo>
                  <a:cubicBezTo>
                    <a:pt x="2072132" y="0"/>
                    <a:pt x="2653537" y="537226"/>
                    <a:pt x="2723451" y="1225661"/>
                  </a:cubicBezTo>
                  <a:lnTo>
                    <a:pt x="2726388" y="1283823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1411418" y="5857674"/>
              <a:ext cx="2730500" cy="323148"/>
            </a:xfrm>
            <a:prstGeom prst="round2SameRect">
              <a:avLst>
                <a:gd name="adj1" fmla="val 0"/>
                <a:gd name="adj2" fmla="val 129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56324" y="6180824"/>
              <a:ext cx="638629" cy="1085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1411417" y="4904969"/>
              <a:ext cx="2730500" cy="9527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2069441" y="2930506"/>
              <a:ext cx="531341" cy="2693773"/>
            </a:xfrm>
            <a:prstGeom prst="round2SameRect">
              <a:avLst>
                <a:gd name="adj1" fmla="val 50000"/>
                <a:gd name="adj2" fmla="val 16279"/>
              </a:avLst>
            </a:prstGeom>
            <a:solidFill>
              <a:srgbClr val="FF9999"/>
            </a:solidFill>
            <a:ln>
              <a:noFill/>
            </a:ln>
            <a:effectLst>
              <a:innerShdw blurRad="241300" dist="1524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>
              <a:off x="2993134" y="3496795"/>
              <a:ext cx="501803" cy="2144131"/>
            </a:xfrm>
            <a:prstGeom prst="round2SameRect">
              <a:avLst>
                <a:gd name="adj1" fmla="val 50000"/>
                <a:gd name="adj2" fmla="val 16279"/>
              </a:avLst>
            </a:prstGeom>
            <a:solidFill>
              <a:srgbClr val="FF9999"/>
            </a:solidFill>
            <a:ln>
              <a:noFill/>
            </a:ln>
            <a:effectLst>
              <a:innerShdw blurRad="241300" dist="1524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403383" y="1536291"/>
            <a:ext cx="18694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500" dirty="0">
                <a:solidFill>
                  <a:srgbClr val="F85B7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25</a:t>
            </a:r>
            <a:r>
              <a:rPr lang="en-US" altLang="ko-KR" sz="4800" dirty="0">
                <a:solidFill>
                  <a:srgbClr val="F85B77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cs typeface="Aharoni" panose="02010803020104030203" pitchFamily="2" charset="-79"/>
              </a:rPr>
              <a:t>%</a:t>
            </a:r>
            <a:endParaRPr lang="en-US" altLang="ko-KR" sz="1600" b="1" dirty="0">
              <a:solidFill>
                <a:srgbClr val="F85B77"/>
              </a:solidFill>
              <a:latin typeface="야놀자 야체 R" panose="02020603020101020101" pitchFamily="18" charset="-127"/>
              <a:ea typeface="야놀자 야체 R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3522" y="3398339"/>
            <a:ext cx="602090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8C8280"/>
                </a:solidFill>
              </a:rPr>
              <a:t>CONTENTS </a:t>
            </a:r>
            <a:r>
              <a:rPr lang="en-US" altLang="ko-KR" sz="1600" b="1" dirty="0">
                <a:solidFill>
                  <a:srgbClr val="8C8280"/>
                </a:solidFill>
              </a:rPr>
              <a:t>A</a:t>
            </a:r>
            <a:endParaRPr lang="en-US" altLang="ko-KR" sz="1600" b="1" dirty="0">
              <a:solidFill>
                <a:srgbClr val="8C8280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89935" y="530942"/>
            <a:ext cx="11090788" cy="5928852"/>
          </a:xfrm>
          <a:prstGeom prst="roundRect">
            <a:avLst>
              <a:gd name="adj" fmla="val 3552"/>
            </a:avLst>
          </a:prstGeom>
          <a:solidFill>
            <a:srgbClr val="F8EADF"/>
          </a:solidFill>
          <a:ln w="127000">
            <a:solidFill>
              <a:srgbClr val="F4B2B6"/>
            </a:solidFill>
          </a:ln>
          <a:effectLst>
            <a:outerShdw dist="762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600" kern="0" dirty="0">
                <a:solidFill>
                  <a:srgbClr val="8C828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rgbClr val="8C8280"/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srgbClr val="8C8280"/>
                </a:solidFill>
              </a:rPr>
              <a:t>BIZCAM</a:t>
            </a:r>
            <a:endParaRPr lang="ko-KR" altLang="en-US" kern="0" dirty="0">
              <a:solidFill>
                <a:srgbClr val="8C828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14912" y="132686"/>
            <a:ext cx="180463" cy="756875"/>
            <a:chOff x="914912" y="132686"/>
            <a:chExt cx="180463" cy="756875"/>
          </a:xfrm>
        </p:grpSpPr>
        <p:sp>
          <p:nvSpPr>
            <p:cNvPr id="9" name="타원 8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name="adj" fmla="val 50000"/>
              </a:avLst>
            </a:prstGeom>
            <a:solidFill>
              <a:srgbClr val="FFF8F2"/>
            </a:solidFill>
            <a:ln w="12700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265412" y="132686"/>
            <a:ext cx="180463" cy="756875"/>
            <a:chOff x="914912" y="132686"/>
            <a:chExt cx="180463" cy="756875"/>
          </a:xfrm>
        </p:grpSpPr>
        <p:sp>
          <p:nvSpPr>
            <p:cNvPr id="14" name="타원 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w="41275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name="adj" fmla="val 50000"/>
              </a:avLst>
            </a:prstGeom>
            <a:solidFill>
              <a:srgbClr val="FFF8F2"/>
            </a:solidFill>
            <a:ln w="12700">
              <a:solidFill>
                <a:srgbClr val="AFA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6" t="826" r="9177" b="3277"/>
          <a:stretch>
            <a:fillRect/>
          </a:stretch>
        </p:blipFill>
        <p:spPr>
          <a:xfrm>
            <a:off x="8264023" y="2138129"/>
            <a:ext cx="1972580" cy="1972580"/>
          </a:xfrm>
          <a:custGeom>
            <a:avLst/>
            <a:gdLst>
              <a:gd name="connsiteX0" fmla="*/ 1155469 w 2310938"/>
              <a:gd name="connsiteY0" fmla="*/ 0 h 2310938"/>
              <a:gd name="connsiteX1" fmla="*/ 2310938 w 2310938"/>
              <a:gd name="connsiteY1" fmla="*/ 1155469 h 2310938"/>
              <a:gd name="connsiteX2" fmla="*/ 1155469 w 2310938"/>
              <a:gd name="connsiteY2" fmla="*/ 2310938 h 2310938"/>
              <a:gd name="connsiteX3" fmla="*/ 0 w 2310938"/>
              <a:gd name="connsiteY3" fmla="*/ 1155469 h 2310938"/>
              <a:gd name="connsiteX4" fmla="*/ 1155469 w 2310938"/>
              <a:gd name="connsiteY4" fmla="*/ 0 h 231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0938" h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r="35301" b="4103"/>
          <a:stretch>
            <a:fillRect/>
          </a:stretch>
        </p:blipFill>
        <p:spPr>
          <a:xfrm>
            <a:off x="5242168" y="2138129"/>
            <a:ext cx="1972580" cy="1972580"/>
          </a:xfrm>
          <a:custGeom>
            <a:avLst/>
            <a:gdLst>
              <a:gd name="connsiteX0" fmla="*/ 1155469 w 2310938"/>
              <a:gd name="connsiteY0" fmla="*/ 0 h 2310938"/>
              <a:gd name="connsiteX1" fmla="*/ 2310938 w 2310938"/>
              <a:gd name="connsiteY1" fmla="*/ 1155469 h 2310938"/>
              <a:gd name="connsiteX2" fmla="*/ 1155469 w 2310938"/>
              <a:gd name="connsiteY2" fmla="*/ 2310938 h 2310938"/>
              <a:gd name="connsiteX3" fmla="*/ 0 w 2310938"/>
              <a:gd name="connsiteY3" fmla="*/ 1155469 h 2310938"/>
              <a:gd name="connsiteX4" fmla="*/ 1155469 w 2310938"/>
              <a:gd name="connsiteY4" fmla="*/ 0 h 231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0938" h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" t="2052" r="31387" b="2052"/>
          <a:stretch>
            <a:fillRect/>
          </a:stretch>
        </p:blipFill>
        <p:spPr>
          <a:xfrm>
            <a:off x="2124071" y="2138129"/>
            <a:ext cx="1972580" cy="1972580"/>
          </a:xfrm>
          <a:custGeom>
            <a:avLst/>
            <a:gdLst>
              <a:gd name="connsiteX0" fmla="*/ 1155469 w 2310938"/>
              <a:gd name="connsiteY0" fmla="*/ 0 h 2310938"/>
              <a:gd name="connsiteX1" fmla="*/ 2310938 w 2310938"/>
              <a:gd name="connsiteY1" fmla="*/ 1155469 h 2310938"/>
              <a:gd name="connsiteX2" fmla="*/ 1155469 w 2310938"/>
              <a:gd name="connsiteY2" fmla="*/ 2310938 h 2310938"/>
              <a:gd name="connsiteX3" fmla="*/ 0 w 2310938"/>
              <a:gd name="connsiteY3" fmla="*/ 1155469 h 2310938"/>
              <a:gd name="connsiteX4" fmla="*/ 1155469 w 2310938"/>
              <a:gd name="connsiteY4" fmla="*/ 0 h 231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0938" h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</p:spPr>
      </p:pic>
      <p:sp>
        <p:nvSpPr>
          <p:cNvPr id="29" name="직사각형 28"/>
          <p:cNvSpPr/>
          <p:nvPr/>
        </p:nvSpPr>
        <p:spPr>
          <a:xfrm>
            <a:off x="1928491" y="4919614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20149" y="4484522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32273" y="4919614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23931" y="4484522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09688" y="4919614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701346" y="4484522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>
            <a:off x="2049610" y="2063669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76200" cap="rnd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61393" y="2739698"/>
            <a:ext cx="11499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75</a:t>
            </a:r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원호 38"/>
          <p:cNvSpPr/>
          <p:nvPr/>
        </p:nvSpPr>
        <p:spPr>
          <a:xfrm>
            <a:off x="5167708" y="2063669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76200" cap="rnd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67149" y="2739698"/>
            <a:ext cx="11499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75</a:t>
            </a:r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원호 40"/>
          <p:cNvSpPr/>
          <p:nvPr/>
        </p:nvSpPr>
        <p:spPr>
          <a:xfrm>
            <a:off x="8189563" y="2063669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76200" cap="rnd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701346" y="2739698"/>
            <a:ext cx="11499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75</a:t>
            </a:r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3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19061" y="1892806"/>
            <a:ext cx="2854910" cy="2854910"/>
          </a:xfrm>
          <a:prstGeom prst="ellipse">
            <a:avLst/>
          </a:prstGeom>
          <a:solidFill>
            <a:srgbClr val="F8E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248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234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223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10901" y="1892806"/>
            <a:ext cx="2854910" cy="2854910"/>
          </a:xfrm>
          <a:prstGeom prst="ellipse">
            <a:avLst/>
          </a:prstGeom>
          <a:solidFill>
            <a:srgbClr val="F9C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249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200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203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02741" y="1892806"/>
            <a:ext cx="2854910" cy="2854910"/>
          </a:xfrm>
          <a:prstGeom prst="ellipse">
            <a:avLst/>
          </a:prstGeom>
          <a:solidFill>
            <a:srgbClr val="F4B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244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178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182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52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Aharoni</vt:lpstr>
      <vt:lpstr>맑은 고딕</vt:lpstr>
      <vt:lpstr>야놀자 야체 B</vt:lpstr>
      <vt:lpstr>야놀자 야체 R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2020-03-19T06:01:40Z</dcterms:created>
  <dcterms:modified xsi:type="dcterms:W3CDTF">2020-03-19T06:01:57Z</dcterms:modified>
</cp:coreProperties>
</file>