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jfOvTH2yNmf010dQ10YwvkCV/f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8ac9817a83_0_2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g8ac9817a83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8aa63e8e98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6" name="Google Shape;576;g8aa63e8e98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g8ac9817a83_0_7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5" name="Google Shape;605;g8ac9817a83_0_7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8ac9817a83_0_7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5" name="Google Shape;625;g8ac9817a83_0_7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8ac9817a83_0_10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1" name="Google Shape;661;g8ac9817a83_0_1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8ac9817a83_0_10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3" name="Google Shape;693;g8ac9817a83_0_10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Google Shape;718;g8ac9817a83_0_1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9" name="Google Shape;719;g8ac9817a83_0_1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Google Shape;748;g8ac9817a83_0_1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9" name="Google Shape;749;g8ac9817a83_0_1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Google Shape;778;g8ac9817a83_0_1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9" name="Google Shape;779;g8ac9817a83_0_1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05" name="Google Shape;805;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aa63e8e98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8aa63e8e98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g8ac9817a8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g8ac9817a8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8aa63e8e98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8" name="Google Shape;878;g8aa63e8e98_0_5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ac9817a83_0_7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8ac9817a83_0_7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ac9817a83_0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8ac9817a83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ac9817a83_0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g8ac9817a83_0_4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8ac9817a83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g8ac9817a83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8aa63e8e98_0_1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g8aa63e8e98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8ac9817a8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6" name="Google Shape;516;g8ac9817a8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내용" type="obj">
  <p:cSld name="OBJECT">
    <p:spTree>
      <p:nvGrpSpPr>
        <p:cNvPr id="11" name="Shape 11"/>
        <p:cNvGrpSpPr/>
        <p:nvPr/>
      </p:nvGrpSpPr>
      <p:grpSpPr>
        <a:xfrm>
          <a:off x="0" y="0"/>
          <a:ext cx="0" cy="0"/>
          <a:chOff x="0" y="0"/>
          <a:chExt cx="0" cy="0"/>
        </a:xfrm>
      </p:grpSpPr>
      <p:sp>
        <p:nvSpPr>
          <p:cNvPr id="12" name="Google Shape;1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및 세로 텍스트"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세로 제목 및 텍스트"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tx">
  <p:cSld name="TITLE_AND_BODY">
    <p:spTree>
      <p:nvGrpSpPr>
        <p:cNvPr id="80" name="Shape 80"/>
        <p:cNvGrpSpPr/>
        <p:nvPr/>
      </p:nvGrpSpPr>
      <p:grpSpPr>
        <a:xfrm>
          <a:off x="0" y="0"/>
          <a:ext cx="0" cy="0"/>
          <a:chOff x="0" y="0"/>
          <a:chExt cx="0" cy="0"/>
        </a:xfrm>
      </p:grpSpPr>
      <p:sp>
        <p:nvSpPr>
          <p:cNvPr id="81" name="Google Shape;81;g8ac9817a83_0_358"/>
          <p:cNvSpPr txBox="1"/>
          <p:nvPr>
            <p:ph type="title"/>
          </p:nvPr>
        </p:nvSpPr>
        <p:spPr>
          <a:xfrm>
            <a:off x="838200" y="365125"/>
            <a:ext cx="10515600" cy="1325700"/>
          </a:xfrm>
          <a:prstGeom prst="rect">
            <a:avLst/>
          </a:prstGeom>
          <a:noFill/>
          <a:ln>
            <a:noFill/>
          </a:ln>
        </p:spPr>
        <p:txBody>
          <a:bodyPr anchorCtr="0" anchor="ctr" bIns="45675" lIns="45675" spcFirstLastPara="1" rIns="45675" wrap="square" tIns="45675">
            <a:noAutofit/>
          </a:bodyPr>
          <a:lstStyle>
            <a:lvl1pPr lvl="0" rtl="0" algn="l">
              <a:lnSpc>
                <a:spcPct val="90000"/>
              </a:lnSpc>
              <a:spcBef>
                <a:spcPts val="0"/>
              </a:spcBef>
              <a:spcAft>
                <a:spcPts val="0"/>
              </a:spcAft>
              <a:buClr>
                <a:srgbClr val="000000"/>
              </a:buClr>
              <a:buSzPts val="1800"/>
              <a:buNone/>
              <a:defRPr/>
            </a:lvl1pPr>
            <a:lvl2pPr lvl="1" rtl="0" algn="l">
              <a:lnSpc>
                <a:spcPct val="90000"/>
              </a:lnSpc>
              <a:spcBef>
                <a:spcPts val="0"/>
              </a:spcBef>
              <a:spcAft>
                <a:spcPts val="0"/>
              </a:spcAft>
              <a:buClr>
                <a:srgbClr val="000000"/>
              </a:buClr>
              <a:buSzPts val="1800"/>
              <a:buNone/>
              <a:defRPr/>
            </a:lvl2pPr>
            <a:lvl3pPr lvl="2" rtl="0" algn="l">
              <a:lnSpc>
                <a:spcPct val="90000"/>
              </a:lnSpc>
              <a:spcBef>
                <a:spcPts val="0"/>
              </a:spcBef>
              <a:spcAft>
                <a:spcPts val="0"/>
              </a:spcAft>
              <a:buClr>
                <a:srgbClr val="000000"/>
              </a:buClr>
              <a:buSzPts val="1800"/>
              <a:buNone/>
              <a:defRPr/>
            </a:lvl3pPr>
            <a:lvl4pPr lvl="3" rtl="0" algn="l">
              <a:lnSpc>
                <a:spcPct val="90000"/>
              </a:lnSpc>
              <a:spcBef>
                <a:spcPts val="0"/>
              </a:spcBef>
              <a:spcAft>
                <a:spcPts val="0"/>
              </a:spcAft>
              <a:buClr>
                <a:srgbClr val="000000"/>
              </a:buClr>
              <a:buSzPts val="1800"/>
              <a:buNone/>
              <a:defRPr/>
            </a:lvl4pPr>
            <a:lvl5pPr lvl="4" rtl="0" algn="l">
              <a:lnSpc>
                <a:spcPct val="90000"/>
              </a:lnSpc>
              <a:spcBef>
                <a:spcPts val="0"/>
              </a:spcBef>
              <a:spcAft>
                <a:spcPts val="0"/>
              </a:spcAft>
              <a:buClr>
                <a:srgbClr val="000000"/>
              </a:buClr>
              <a:buSzPts val="1800"/>
              <a:buNone/>
              <a:defRPr/>
            </a:lvl5pPr>
            <a:lvl6pPr lvl="5" rtl="0" algn="l">
              <a:lnSpc>
                <a:spcPct val="90000"/>
              </a:lnSpc>
              <a:spcBef>
                <a:spcPts val="0"/>
              </a:spcBef>
              <a:spcAft>
                <a:spcPts val="0"/>
              </a:spcAft>
              <a:buClr>
                <a:srgbClr val="000000"/>
              </a:buClr>
              <a:buSzPts val="1800"/>
              <a:buNone/>
              <a:defRPr/>
            </a:lvl6pPr>
            <a:lvl7pPr lvl="6" rtl="0" algn="l">
              <a:lnSpc>
                <a:spcPct val="90000"/>
              </a:lnSpc>
              <a:spcBef>
                <a:spcPts val="0"/>
              </a:spcBef>
              <a:spcAft>
                <a:spcPts val="0"/>
              </a:spcAft>
              <a:buClr>
                <a:srgbClr val="000000"/>
              </a:buClr>
              <a:buSzPts val="1800"/>
              <a:buNone/>
              <a:defRPr/>
            </a:lvl7pPr>
            <a:lvl8pPr lvl="7" rtl="0" algn="l">
              <a:lnSpc>
                <a:spcPct val="90000"/>
              </a:lnSpc>
              <a:spcBef>
                <a:spcPts val="0"/>
              </a:spcBef>
              <a:spcAft>
                <a:spcPts val="0"/>
              </a:spcAft>
              <a:buClr>
                <a:srgbClr val="000000"/>
              </a:buClr>
              <a:buSzPts val="1800"/>
              <a:buNone/>
              <a:defRPr/>
            </a:lvl8pPr>
            <a:lvl9pPr lvl="8" rtl="0" algn="l">
              <a:lnSpc>
                <a:spcPct val="90000"/>
              </a:lnSpc>
              <a:spcBef>
                <a:spcPts val="0"/>
              </a:spcBef>
              <a:spcAft>
                <a:spcPts val="0"/>
              </a:spcAft>
              <a:buClr>
                <a:srgbClr val="000000"/>
              </a:buClr>
              <a:buSzPts val="1800"/>
              <a:buNone/>
              <a:defRPr/>
            </a:lvl9pPr>
          </a:lstStyle>
          <a:p/>
        </p:txBody>
      </p:sp>
      <p:sp>
        <p:nvSpPr>
          <p:cNvPr id="82" name="Google Shape;82;g8ac9817a83_0_358"/>
          <p:cNvSpPr txBox="1"/>
          <p:nvPr>
            <p:ph idx="1" type="body"/>
          </p:nvPr>
        </p:nvSpPr>
        <p:spPr>
          <a:xfrm>
            <a:off x="838200" y="1825625"/>
            <a:ext cx="10515600" cy="4351200"/>
          </a:xfrm>
          <a:prstGeom prst="rect">
            <a:avLst/>
          </a:prstGeom>
          <a:noFill/>
          <a:ln>
            <a:noFill/>
          </a:ln>
        </p:spPr>
        <p:txBody>
          <a:bodyPr anchorCtr="0" anchor="t" bIns="45675" lIns="45675" spcFirstLastPara="1" rIns="45675" wrap="square" tIns="45675">
            <a:noAutofit/>
          </a:bodyPr>
          <a:lstStyle>
            <a:lvl1pPr indent="-406400" lvl="0" marL="457200" rtl="0" algn="l">
              <a:lnSpc>
                <a:spcPct val="90000"/>
              </a:lnSpc>
              <a:spcBef>
                <a:spcPts val="1000"/>
              </a:spcBef>
              <a:spcAft>
                <a:spcPts val="0"/>
              </a:spcAft>
              <a:buSzPts val="2800"/>
              <a:buChar char="•"/>
              <a:defRPr/>
            </a:lvl1pPr>
            <a:lvl2pPr indent="-406400" lvl="1" marL="914400" rtl="0" algn="l">
              <a:lnSpc>
                <a:spcPct val="90000"/>
              </a:lnSpc>
              <a:spcBef>
                <a:spcPts val="1000"/>
              </a:spcBef>
              <a:spcAft>
                <a:spcPts val="0"/>
              </a:spcAft>
              <a:buSzPts val="2800"/>
              <a:buChar char="•"/>
              <a:defRPr/>
            </a:lvl2pPr>
            <a:lvl3pPr indent="-406400" lvl="2" marL="1371600" rtl="0" algn="l">
              <a:lnSpc>
                <a:spcPct val="90000"/>
              </a:lnSpc>
              <a:spcBef>
                <a:spcPts val="1000"/>
              </a:spcBef>
              <a:spcAft>
                <a:spcPts val="0"/>
              </a:spcAft>
              <a:buSzPts val="2800"/>
              <a:buChar char="•"/>
              <a:defRPr/>
            </a:lvl3pPr>
            <a:lvl4pPr indent="-406400" lvl="3" marL="1828800" rtl="0" algn="l">
              <a:lnSpc>
                <a:spcPct val="90000"/>
              </a:lnSpc>
              <a:spcBef>
                <a:spcPts val="1000"/>
              </a:spcBef>
              <a:spcAft>
                <a:spcPts val="0"/>
              </a:spcAft>
              <a:buSzPts val="2800"/>
              <a:buChar char="•"/>
              <a:defRPr/>
            </a:lvl4pPr>
            <a:lvl5pPr indent="-406400" lvl="4" marL="2286000" rtl="0" algn="l">
              <a:lnSpc>
                <a:spcPct val="90000"/>
              </a:lnSpc>
              <a:spcBef>
                <a:spcPts val="1000"/>
              </a:spcBef>
              <a:spcAft>
                <a:spcPts val="0"/>
              </a:spcAft>
              <a:buSzPts val="2800"/>
              <a:buChar char="•"/>
              <a:defRPr/>
            </a:lvl5pPr>
            <a:lvl6pPr indent="-406400" lvl="5" marL="2743200" rtl="0" algn="l">
              <a:lnSpc>
                <a:spcPct val="90000"/>
              </a:lnSpc>
              <a:spcBef>
                <a:spcPts val="1000"/>
              </a:spcBef>
              <a:spcAft>
                <a:spcPts val="0"/>
              </a:spcAft>
              <a:buSzPts val="2800"/>
              <a:buChar char="•"/>
              <a:defRPr/>
            </a:lvl6pPr>
            <a:lvl7pPr indent="-406400" lvl="6" marL="3200400" rtl="0" algn="l">
              <a:lnSpc>
                <a:spcPct val="90000"/>
              </a:lnSpc>
              <a:spcBef>
                <a:spcPts val="1000"/>
              </a:spcBef>
              <a:spcAft>
                <a:spcPts val="0"/>
              </a:spcAft>
              <a:buSzPts val="2800"/>
              <a:buChar char="•"/>
              <a:defRPr/>
            </a:lvl7pPr>
            <a:lvl8pPr indent="-406400" lvl="7" marL="3657600" rtl="0" algn="l">
              <a:lnSpc>
                <a:spcPct val="90000"/>
              </a:lnSpc>
              <a:spcBef>
                <a:spcPts val="1000"/>
              </a:spcBef>
              <a:spcAft>
                <a:spcPts val="0"/>
              </a:spcAft>
              <a:buSzPts val="2800"/>
              <a:buChar char="•"/>
              <a:defRPr/>
            </a:lvl8pPr>
            <a:lvl9pPr indent="-406400" lvl="8" marL="4114800" rtl="0" algn="l">
              <a:lnSpc>
                <a:spcPct val="90000"/>
              </a:lnSpc>
              <a:spcBef>
                <a:spcPts val="1000"/>
              </a:spcBef>
              <a:spcAft>
                <a:spcPts val="0"/>
              </a:spcAft>
              <a:buSzPts val="2800"/>
              <a:buChar char="•"/>
              <a:defRPr/>
            </a:lvl9pPr>
          </a:lstStyle>
          <a:p/>
        </p:txBody>
      </p:sp>
      <p:sp>
        <p:nvSpPr>
          <p:cNvPr id="83" name="Google Shape;83;g8ac9817a83_0_358"/>
          <p:cNvSpPr txBox="1"/>
          <p:nvPr>
            <p:ph idx="12" type="sldNum"/>
          </p:nvPr>
        </p:nvSpPr>
        <p:spPr>
          <a:xfrm>
            <a:off x="11080184" y="6404312"/>
            <a:ext cx="273600" cy="269100"/>
          </a:xfrm>
          <a:prstGeom prst="rect">
            <a:avLst/>
          </a:prstGeom>
          <a:noFill/>
          <a:ln>
            <a:noFill/>
          </a:ln>
        </p:spPr>
        <p:txBody>
          <a:bodyPr anchorCtr="0" anchor="ctr" bIns="45675" lIns="45675" spcFirstLastPara="1" rIns="45675" wrap="square" tIns="45675">
            <a:noAutofit/>
          </a:bodyPr>
          <a:lstStyle>
            <a:lvl1pPr indent="0" lvl="0"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888888"/>
              </a:buClr>
              <a:buSzPts val="1200"/>
              <a:buFont typeface="Malgun Gothic"/>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 슬라이드" type="title">
  <p:cSld name="TITLE">
    <p:spTree>
      <p:nvGrpSpPr>
        <p:cNvPr id="17" name="Shape 17"/>
        <p:cNvGrpSpPr/>
        <p:nvPr/>
      </p:nvGrpSpPr>
      <p:grpSpPr>
        <a:xfrm>
          <a:off x="0" y="0"/>
          <a:ext cx="0" cy="0"/>
          <a:chOff x="0" y="0"/>
          <a:chExt cx="0" cy="0"/>
        </a:xfrm>
      </p:grpSpPr>
      <p:sp>
        <p:nvSpPr>
          <p:cNvPr id="18" name="Google Shape;18;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구역 머리글" type="secHead">
  <p:cSld name="SECTION_HEADER">
    <p:spTree>
      <p:nvGrpSpPr>
        <p:cNvPr id="23" name="Shape 23"/>
        <p:cNvGrpSpPr/>
        <p:nvPr/>
      </p:nvGrpSpPr>
      <p:grpSpPr>
        <a:xfrm>
          <a:off x="0" y="0"/>
          <a:ext cx="0" cy="0"/>
          <a:chOff x="0" y="0"/>
          <a:chExt cx="0" cy="0"/>
        </a:xfrm>
      </p:grpSpPr>
      <p:sp>
        <p:nvSpPr>
          <p:cNvPr id="24" name="Google Shape;24;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Malgun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콘텐츠 2개"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비교" type="twoTxTwoObj">
  <p:cSld name="TWO_OBJECTS_WITH_TEXT">
    <p:spTree>
      <p:nvGrpSpPr>
        <p:cNvPr id="36" name="Shape 36"/>
        <p:cNvGrpSpPr/>
        <p:nvPr/>
      </p:nvGrpSpPr>
      <p:grpSpPr>
        <a:xfrm>
          <a:off x="0" y="0"/>
          <a:ext cx="0" cy="0"/>
          <a:chOff x="0" y="0"/>
          <a:chExt cx="0" cy="0"/>
        </a:xfrm>
      </p:grpSpPr>
      <p:sp>
        <p:nvSpPr>
          <p:cNvPr id="37" name="Google Shape;37;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제목만" type="titleOnly">
  <p:cSld name="TITLE_ONLY">
    <p:spTree>
      <p:nvGrpSpPr>
        <p:cNvPr id="45" name="Shape 45"/>
        <p:cNvGrpSpPr/>
        <p:nvPr/>
      </p:nvGrpSpPr>
      <p:grpSpPr>
        <a:xfrm>
          <a:off x="0" y="0"/>
          <a:ext cx="0" cy="0"/>
          <a:chOff x="0" y="0"/>
          <a:chExt cx="0" cy="0"/>
        </a:xfrm>
      </p:grpSpPr>
      <p:sp>
        <p:nvSpPr>
          <p:cNvPr id="46" name="Google Shape;4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빈 화면" type="blank">
  <p:cSld name="BLANK">
    <p:spTree>
      <p:nvGrpSpPr>
        <p:cNvPr id="50" name="Shape 50"/>
        <p:cNvGrpSpPr/>
        <p:nvPr/>
      </p:nvGrpSpPr>
      <p:grpSpPr>
        <a:xfrm>
          <a:off x="0" y="0"/>
          <a:ext cx="0" cy="0"/>
          <a:chOff x="0" y="0"/>
          <a:chExt cx="0" cy="0"/>
        </a:xfrm>
      </p:grpSpPr>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콘텐츠"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캡션 있는 그림"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algun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algun Gothic"/>
                <a:ea typeface="Malgun Gothic"/>
                <a:cs typeface="Malgun Gothic"/>
                <a:sym typeface="Malgun Gothic"/>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Malgun Gothic"/>
                <a:ea typeface="Malgun Gothic"/>
                <a:cs typeface="Malgun Gothic"/>
                <a:sym typeface="Malgun Gothic"/>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Malgun Gothic"/>
                <a:ea typeface="Malgun Gothic"/>
                <a:cs typeface="Malgun Gothic"/>
                <a:sym typeface="Malgun Gothic"/>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Malgun Gothic"/>
                <a:ea typeface="Malgun Gothic"/>
                <a:cs typeface="Malgun Gothic"/>
                <a:sym typeface="Malgun Gothic"/>
              </a:defRPr>
            </a:lvl9pPr>
          </a:lstStyle>
          <a:p/>
        </p:txBody>
      </p:sp>
      <p:sp>
        <p:nvSpPr>
          <p:cNvPr id="64" name="Google Shape;6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Malgun Gothic"/>
              <a:buNone/>
              <a:defRPr b="0" i="0" sz="44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Malgun Gothic"/>
                <a:ea typeface="Malgun Gothic"/>
                <a:cs typeface="Malgun Gothic"/>
                <a:sym typeface="Malgun Gothic"/>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Malgun Gothic"/>
                <a:ea typeface="Malgun Gothic"/>
                <a:cs typeface="Malgun Gothic"/>
                <a:sym typeface="Malgun Gothic"/>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Malgun Gothic"/>
                <a:ea typeface="Malgun Gothic"/>
                <a:cs typeface="Malgun Gothic"/>
                <a:sym typeface="Malgun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32.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9.png"/><Relationship Id="rId8"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24.png"/><Relationship Id="rId7"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2.png"/><Relationship Id="rId5" Type="http://schemas.openxmlformats.org/officeDocument/2006/relationships/image" Target="../media/image33.png"/><Relationship Id="rId6" Type="http://schemas.openxmlformats.org/officeDocument/2006/relationships/image" Target="../media/image31.png"/><Relationship Id="rId7"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36.png"/><Relationship Id="rId5" Type="http://schemas.openxmlformats.org/officeDocument/2006/relationships/image" Target="../media/image35.png"/><Relationship Id="rId6"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3.png"/><Relationship Id="rId5" Type="http://schemas.openxmlformats.org/officeDocument/2006/relationships/image" Target="../media/image51.png"/><Relationship Id="rId6" Type="http://schemas.openxmlformats.org/officeDocument/2006/relationships/image" Target="../media/image46.png"/><Relationship Id="rId7" Type="http://schemas.openxmlformats.org/officeDocument/2006/relationships/image" Target="../media/image40.png"/><Relationship Id="rId8"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9.png"/><Relationship Id="rId4" Type="http://schemas.openxmlformats.org/officeDocument/2006/relationships/image" Target="../media/image47.png"/><Relationship Id="rId5" Type="http://schemas.openxmlformats.org/officeDocument/2006/relationships/image" Target="../media/image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8.jpg"/><Relationship Id="rId4" Type="http://schemas.openxmlformats.org/officeDocument/2006/relationships/image" Target="../media/image45.jpg"/><Relationship Id="rId5" Type="http://schemas.openxmlformats.org/officeDocument/2006/relationships/image" Target="../media/image4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10.png"/><Relationship Id="rId8"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7" name="Shape 87"/>
        <p:cNvGrpSpPr/>
        <p:nvPr/>
      </p:nvGrpSpPr>
      <p:grpSpPr>
        <a:xfrm>
          <a:off x="0" y="0"/>
          <a:ext cx="0" cy="0"/>
          <a:chOff x="0" y="0"/>
          <a:chExt cx="0" cy="0"/>
        </a:xfrm>
      </p:grpSpPr>
      <p:sp>
        <p:nvSpPr>
          <p:cNvPr id="88" name="Google Shape;88;p1"/>
          <p:cNvSpPr/>
          <p:nvPr/>
        </p:nvSpPr>
        <p:spPr>
          <a:xfrm>
            <a:off x="4092775" y="2487537"/>
            <a:ext cx="4079700" cy="24627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sx="97000" rotWithShape="0" algn="t" dir="5400000" dist="127000" sy="97000">
              <a:srgbClr val="000000">
                <a:alpha val="34901"/>
              </a:srgbClr>
            </a:outerShdw>
          </a:effectLst>
        </p:spPr>
        <p:txBody>
          <a:bodyPr anchorCtr="0" anchor="b" bIns="3240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1700" u="none" cap="none" strike="noStrike">
                <a:solidFill>
                  <a:srgbClr val="595959"/>
                </a:solidFill>
                <a:latin typeface="Times New Roman"/>
                <a:ea typeface="Times New Roman"/>
                <a:cs typeface="Times New Roman"/>
                <a:sym typeface="Times New Roman"/>
              </a:rPr>
              <a:t>BIT AIA 웹표준프로젝트</a:t>
            </a:r>
            <a:endParaRPr b="1" i="0" sz="17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100"/>
              <a:buFont typeface="Arial"/>
              <a:buNone/>
            </a:pPr>
            <a:r>
              <a:rPr b="0" i="0" lang="en-US" sz="1700" u="none" cap="none" strike="noStrike">
                <a:solidFill>
                  <a:srgbClr val="595959"/>
                </a:solidFill>
                <a:latin typeface="Times New Roman"/>
                <a:ea typeface="Times New Roman"/>
                <a:cs typeface="Times New Roman"/>
                <a:sym typeface="Times New Roman"/>
              </a:rPr>
              <a:t>2020.06.22~26</a:t>
            </a:r>
            <a:endParaRPr b="0" i="0" sz="1700" u="none" cap="none" strike="noStrike">
              <a:solidFill>
                <a:srgbClr val="59595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1100"/>
              <a:buFont typeface="Arial"/>
              <a:buNone/>
            </a:pPr>
            <a:r>
              <a:t/>
            </a:r>
            <a:endParaRPr b="0" i="0" sz="2000" u="none" cap="none" strike="noStrike">
              <a:solidFill>
                <a:srgbClr val="595959"/>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700"/>
              <a:buFont typeface="Arial"/>
              <a:buNone/>
            </a:pPr>
            <a:r>
              <a:rPr b="1" i="0" lang="en-US" sz="1700" u="none" cap="none" strike="noStrike">
                <a:solidFill>
                  <a:srgbClr val="595959"/>
                </a:solidFill>
                <a:latin typeface="Times New Roman"/>
                <a:ea typeface="Times New Roman"/>
                <a:cs typeface="Times New Roman"/>
                <a:sym typeface="Times New Roman"/>
              </a:rPr>
              <a:t>원윤경(팀장),</a:t>
            </a:r>
            <a:endParaRPr b="1" i="0" sz="1700" u="none" cap="none" strike="noStrike">
              <a:solidFill>
                <a:srgbClr val="595959"/>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700"/>
              <a:buFont typeface="Arial"/>
              <a:buNone/>
            </a:pPr>
            <a:r>
              <a:rPr b="0" i="0" lang="en-US" sz="1700" u="none" cap="none" strike="noStrike">
                <a:solidFill>
                  <a:srgbClr val="595959"/>
                </a:solidFill>
                <a:latin typeface="Times New Roman"/>
                <a:ea typeface="Times New Roman"/>
                <a:cs typeface="Times New Roman"/>
                <a:sym typeface="Times New Roman"/>
              </a:rPr>
              <a:t> 김혜림,남영준,</a:t>
            </a:r>
            <a:endParaRPr b="0" i="0" sz="1700" u="none" cap="none" strike="noStrike">
              <a:solidFill>
                <a:srgbClr val="595959"/>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700"/>
              <a:buFont typeface="Arial"/>
              <a:buNone/>
            </a:pPr>
            <a:r>
              <a:rPr b="0" i="0" lang="en-US" sz="1700" u="none" cap="none" strike="noStrike">
                <a:solidFill>
                  <a:srgbClr val="595959"/>
                </a:solidFill>
                <a:latin typeface="Times New Roman"/>
                <a:ea typeface="Times New Roman"/>
                <a:cs typeface="Times New Roman"/>
                <a:sym typeface="Times New Roman"/>
              </a:rPr>
              <a:t>박현정,양미선</a:t>
            </a:r>
            <a:endParaRPr b="0" i="0" sz="1100" u="none" cap="none" strike="noStrike">
              <a:solidFill>
                <a:srgbClr val="8C8280"/>
              </a:solidFill>
              <a:latin typeface="Malgun Gothic"/>
              <a:ea typeface="Malgun Gothic"/>
              <a:cs typeface="Malgun Gothic"/>
              <a:sym typeface="Malgun Gothic"/>
            </a:endParaRPr>
          </a:p>
        </p:txBody>
      </p:sp>
      <p:grpSp>
        <p:nvGrpSpPr>
          <p:cNvPr id="89" name="Google Shape;89;p1"/>
          <p:cNvGrpSpPr/>
          <p:nvPr/>
        </p:nvGrpSpPr>
        <p:grpSpPr>
          <a:xfrm>
            <a:off x="4353056" y="2027140"/>
            <a:ext cx="180463" cy="756875"/>
            <a:chOff x="914912" y="132686"/>
            <a:chExt cx="180463" cy="756875"/>
          </a:xfrm>
        </p:grpSpPr>
        <p:sp>
          <p:nvSpPr>
            <p:cNvPr id="90" name="Google Shape;90;p1"/>
            <p:cNvSpPr/>
            <p:nvPr/>
          </p:nvSpPr>
          <p:spPr>
            <a:xfrm>
              <a:off x="914912" y="709098"/>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1" name="Google Shape;91;p1"/>
            <p:cNvSpPr/>
            <p:nvPr/>
          </p:nvSpPr>
          <p:spPr>
            <a:xfrm>
              <a:off x="914912" y="132686"/>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2" name="Google Shape;92;p1"/>
            <p:cNvSpPr/>
            <p:nvPr/>
          </p:nvSpPr>
          <p:spPr>
            <a:xfrm>
              <a:off x="963726" y="210246"/>
              <a:ext cx="82833" cy="601759"/>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93" name="Google Shape;93;p1"/>
          <p:cNvGrpSpPr/>
          <p:nvPr/>
        </p:nvGrpSpPr>
        <p:grpSpPr>
          <a:xfrm>
            <a:off x="7741924" y="2027140"/>
            <a:ext cx="180463" cy="756875"/>
            <a:chOff x="914912" y="132686"/>
            <a:chExt cx="180463" cy="756875"/>
          </a:xfrm>
        </p:grpSpPr>
        <p:sp>
          <p:nvSpPr>
            <p:cNvPr id="94" name="Google Shape;94;p1"/>
            <p:cNvSpPr/>
            <p:nvPr/>
          </p:nvSpPr>
          <p:spPr>
            <a:xfrm>
              <a:off x="914912" y="709098"/>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5" name="Google Shape;95;p1"/>
            <p:cNvSpPr/>
            <p:nvPr/>
          </p:nvSpPr>
          <p:spPr>
            <a:xfrm>
              <a:off x="914912" y="132686"/>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96" name="Google Shape;96;p1"/>
            <p:cNvSpPr/>
            <p:nvPr/>
          </p:nvSpPr>
          <p:spPr>
            <a:xfrm>
              <a:off x="963726" y="210246"/>
              <a:ext cx="82833" cy="601759"/>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97" name="Google Shape;97;p1"/>
          <p:cNvSpPr/>
          <p:nvPr/>
        </p:nvSpPr>
        <p:spPr>
          <a:xfrm>
            <a:off x="3084575" y="957018"/>
            <a:ext cx="6096000" cy="125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
              <a:buFont typeface="Arial"/>
              <a:buNone/>
            </a:pPr>
            <a:r>
              <a:rPr b="0" i="1" lang="en-US" sz="6000" u="none" cap="none" strike="noStrike">
                <a:solidFill>
                  <a:srgbClr val="FFFFFF"/>
                </a:solidFill>
                <a:latin typeface="Times New Roman"/>
                <a:ea typeface="Times New Roman"/>
                <a:cs typeface="Times New Roman"/>
                <a:sym typeface="Times New Roman"/>
              </a:rPr>
              <a:t>B-tuur</a:t>
            </a:r>
            <a:endParaRPr b="0" i="1" sz="3600" u="none" cap="none" strike="noStrike">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40" name="Shape 540"/>
        <p:cNvGrpSpPr/>
        <p:nvPr/>
      </p:nvGrpSpPr>
      <p:grpSpPr>
        <a:xfrm>
          <a:off x="0" y="0"/>
          <a:ext cx="0" cy="0"/>
          <a:chOff x="0" y="0"/>
          <a:chExt cx="0" cy="0"/>
        </a:xfrm>
      </p:grpSpPr>
      <p:sp>
        <p:nvSpPr>
          <p:cNvPr id="541" name="Google Shape;541;g8ac9817a83_0_279"/>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
            <a:headEnd len="sm" w="sm" type="none"/>
            <a:tailEnd len="sm" w="sm" type="none"/>
          </a:ln>
          <a:effectLst>
            <a:outerShdw rotWithShape="0" dir="5400000" dist="76200">
              <a:srgbClr val="000000">
                <a:alpha val="34900"/>
              </a:srgbClr>
            </a:outerShdw>
          </a:effectLst>
        </p:spPr>
        <p:txBody>
          <a:bodyPr anchorCtr="0" anchor="t" bIns="0" lIns="0" spcFirstLastPara="1" rIns="0" wrap="square" tIns="0">
            <a:noAutofit/>
          </a:bodyPr>
          <a:lstStyle/>
          <a:p>
            <a:pPr indent="0" lvl="0" marL="0" marR="0" rtl="0" algn="l">
              <a:lnSpc>
                <a:spcPct val="150000"/>
              </a:lnSpc>
              <a:spcBef>
                <a:spcPts val="0"/>
              </a:spcBef>
              <a:spcAft>
                <a:spcPts val="0"/>
              </a:spcAft>
              <a:buClr>
                <a:srgbClr val="8C8280"/>
              </a:buClr>
              <a:buSzPts val="1800"/>
              <a:buFont typeface="Malgun Gothic"/>
              <a:buNone/>
            </a:pPr>
            <a:r>
              <a:t/>
            </a:r>
            <a:endParaRPr b="0" i="0" sz="1800" u="none" cap="none" strike="noStrike">
              <a:solidFill>
                <a:srgbClr val="8C8280"/>
              </a:solidFill>
              <a:latin typeface="Malgun Gothic"/>
              <a:ea typeface="Malgun Gothic"/>
              <a:cs typeface="Malgun Gothic"/>
              <a:sym typeface="Malgun Gothic"/>
            </a:endParaRPr>
          </a:p>
        </p:txBody>
      </p:sp>
      <p:sp>
        <p:nvSpPr>
          <p:cNvPr id="542" name="Google Shape;542;g8ac9817a83_0_279"/>
          <p:cNvSpPr txBox="1"/>
          <p:nvPr/>
        </p:nvSpPr>
        <p:spPr>
          <a:xfrm>
            <a:off x="697340" y="592622"/>
            <a:ext cx="10875900" cy="980400"/>
          </a:xfrm>
          <a:prstGeom prst="rect">
            <a:avLst/>
          </a:prstGeom>
          <a:noFill/>
          <a:ln>
            <a:noFill/>
          </a:ln>
        </p:spPr>
        <p:txBody>
          <a:bodyPr anchorCtr="0" anchor="t" bIns="45675" lIns="45675" spcFirstLastPara="1" rIns="45675" wrap="square" tIns="45675">
            <a:noAutofit/>
          </a:bodyPr>
          <a:lstStyle/>
          <a:p>
            <a:pPr indent="0" lvl="0" marL="0" marR="0" rtl="0" algn="ctr">
              <a:lnSpc>
                <a:spcPct val="100000"/>
              </a:lnSpc>
              <a:spcBef>
                <a:spcPts val="0"/>
              </a:spcBef>
              <a:spcAft>
                <a:spcPts val="0"/>
              </a:spcAft>
              <a:buClr>
                <a:srgbClr val="8C8280"/>
              </a:buClr>
              <a:buSzPts val="3000"/>
              <a:buFont typeface="Times New Roman"/>
              <a:buNone/>
            </a:pPr>
            <a:r>
              <a:rPr lang="en-US" sz="3000">
                <a:solidFill>
                  <a:srgbClr val="8C8280"/>
                </a:solidFill>
                <a:latin typeface="Times New Roman"/>
                <a:ea typeface="Times New Roman"/>
                <a:cs typeface="Times New Roman"/>
                <a:sym typeface="Times New Roman"/>
              </a:rPr>
              <a:t>Structure</a:t>
            </a:r>
            <a:endParaRPr b="0" i="0" sz="1400" u="none" cap="none" strike="noStrike">
              <a:solidFill>
                <a:srgbClr val="000000"/>
              </a:solidFill>
              <a:latin typeface="Comic Sans MS"/>
              <a:ea typeface="Comic Sans MS"/>
              <a:cs typeface="Comic Sans MS"/>
              <a:sym typeface="Comic Sans MS"/>
            </a:endParaRPr>
          </a:p>
        </p:txBody>
      </p:sp>
      <p:grpSp>
        <p:nvGrpSpPr>
          <p:cNvPr id="543" name="Google Shape;543;g8ac9817a83_0_279"/>
          <p:cNvGrpSpPr/>
          <p:nvPr/>
        </p:nvGrpSpPr>
        <p:grpSpPr>
          <a:xfrm>
            <a:off x="825734" y="1234375"/>
            <a:ext cx="1444416" cy="2691537"/>
            <a:chOff x="0" y="-2"/>
            <a:chExt cx="1444416" cy="2691537"/>
          </a:xfrm>
        </p:grpSpPr>
        <p:pic>
          <p:nvPicPr>
            <p:cNvPr descr="스크린샷 2020-06-26 오전 10.26.26.png" id="544" name="Google Shape;544;g8ac9817a83_0_279"/>
            <p:cNvPicPr preferRelativeResize="0"/>
            <p:nvPr/>
          </p:nvPicPr>
          <p:blipFill rotWithShape="1">
            <a:blip r:embed="rId3">
              <a:alphaModFix/>
            </a:blip>
            <a:srcRect b="0" l="0" r="0" t="0"/>
            <a:stretch/>
          </p:blipFill>
          <p:spPr>
            <a:xfrm>
              <a:off x="0" y="300129"/>
              <a:ext cx="1444315" cy="2391406"/>
            </a:xfrm>
            <a:prstGeom prst="rect">
              <a:avLst/>
            </a:prstGeom>
            <a:noFill/>
            <a:ln>
              <a:noFill/>
            </a:ln>
          </p:spPr>
        </p:pic>
        <p:sp>
          <p:nvSpPr>
            <p:cNvPr id="545" name="Google Shape;545;g8ac9817a83_0_279"/>
            <p:cNvSpPr txBox="1"/>
            <p:nvPr/>
          </p:nvSpPr>
          <p:spPr>
            <a:xfrm>
              <a:off x="234216" y="-2"/>
              <a:ext cx="1210200" cy="188700"/>
            </a:xfrm>
            <a:prstGeom prst="rect">
              <a:avLst/>
            </a:prstGeom>
            <a:noFill/>
            <a:ln>
              <a:noFill/>
            </a:ln>
          </p:spPr>
          <p:txBody>
            <a:bodyPr anchorCtr="0" anchor="t" bIns="0" lIns="0" spcFirstLastPara="1" rIns="0" wrap="square" tIns="0">
              <a:noAutofit/>
            </a:bodyPr>
            <a:lstStyle/>
            <a:p>
              <a:pPr indent="-187157" lvl="0" marL="187157"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Index.html</a:t>
              </a:r>
              <a:endParaRPr b="0" i="0" sz="1400" u="none" cap="none" strike="noStrike">
                <a:solidFill>
                  <a:srgbClr val="000000"/>
                </a:solidFill>
                <a:latin typeface="Arial"/>
                <a:ea typeface="Arial"/>
                <a:cs typeface="Arial"/>
                <a:sym typeface="Arial"/>
              </a:endParaRPr>
            </a:p>
          </p:txBody>
        </p:sp>
      </p:grpSp>
      <p:grpSp>
        <p:nvGrpSpPr>
          <p:cNvPr id="546" name="Google Shape;546;g8ac9817a83_0_279"/>
          <p:cNvGrpSpPr/>
          <p:nvPr/>
        </p:nvGrpSpPr>
        <p:grpSpPr>
          <a:xfrm>
            <a:off x="6911823" y="3668450"/>
            <a:ext cx="1444315" cy="2716214"/>
            <a:chOff x="0" y="-12"/>
            <a:chExt cx="1444315" cy="2716214"/>
          </a:xfrm>
        </p:grpSpPr>
        <p:pic>
          <p:nvPicPr>
            <p:cNvPr descr="스크린샷 2020-06-26 오전 10.26.55.png" id="547" name="Google Shape;547;g8ac9817a83_0_279"/>
            <p:cNvPicPr preferRelativeResize="0"/>
            <p:nvPr/>
          </p:nvPicPr>
          <p:blipFill rotWithShape="1">
            <a:blip r:embed="rId4">
              <a:alphaModFix/>
            </a:blip>
            <a:srcRect b="0" l="0" r="0" t="0"/>
            <a:stretch/>
          </p:blipFill>
          <p:spPr>
            <a:xfrm>
              <a:off x="0" y="324799"/>
              <a:ext cx="1444315" cy="2391403"/>
            </a:xfrm>
            <a:prstGeom prst="rect">
              <a:avLst/>
            </a:prstGeom>
            <a:noFill/>
            <a:ln>
              <a:noFill/>
            </a:ln>
          </p:spPr>
        </p:pic>
        <p:sp>
          <p:nvSpPr>
            <p:cNvPr id="548" name="Google Shape;548;g8ac9817a83_0_279"/>
            <p:cNvSpPr txBox="1"/>
            <p:nvPr/>
          </p:nvSpPr>
          <p:spPr>
            <a:xfrm>
              <a:off x="158377" y="-12"/>
              <a:ext cx="1285800" cy="18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3.orderlist.html</a:t>
              </a:r>
              <a:endParaRPr b="0" i="0" sz="1400" u="none" cap="none" strike="noStrike">
                <a:solidFill>
                  <a:srgbClr val="000000"/>
                </a:solidFill>
                <a:latin typeface="Arial"/>
                <a:ea typeface="Arial"/>
                <a:cs typeface="Arial"/>
                <a:sym typeface="Arial"/>
              </a:endParaRPr>
            </a:p>
          </p:txBody>
        </p:sp>
      </p:grpSp>
      <p:grpSp>
        <p:nvGrpSpPr>
          <p:cNvPr id="549" name="Google Shape;549;g8ac9817a83_0_279"/>
          <p:cNvGrpSpPr/>
          <p:nvPr/>
        </p:nvGrpSpPr>
        <p:grpSpPr>
          <a:xfrm>
            <a:off x="8470121" y="3694450"/>
            <a:ext cx="1444315" cy="2664223"/>
            <a:chOff x="0" y="-1"/>
            <a:chExt cx="1444315" cy="2664223"/>
          </a:xfrm>
        </p:grpSpPr>
        <p:pic>
          <p:nvPicPr>
            <p:cNvPr descr="스크린샷 2020-06-26 오전 10.27.00.png" id="550" name="Google Shape;550;g8ac9817a83_0_279"/>
            <p:cNvPicPr preferRelativeResize="0"/>
            <p:nvPr/>
          </p:nvPicPr>
          <p:blipFill rotWithShape="1">
            <a:blip r:embed="rId5">
              <a:alphaModFix/>
            </a:blip>
            <a:srcRect b="0" l="0" r="0" t="0"/>
            <a:stretch/>
          </p:blipFill>
          <p:spPr>
            <a:xfrm>
              <a:off x="0" y="272819"/>
              <a:ext cx="1444315" cy="2391403"/>
            </a:xfrm>
            <a:prstGeom prst="rect">
              <a:avLst/>
            </a:prstGeom>
            <a:noFill/>
            <a:ln>
              <a:noFill/>
            </a:ln>
          </p:spPr>
        </p:pic>
        <p:sp>
          <p:nvSpPr>
            <p:cNvPr id="551" name="Google Shape;551;g8ac9817a83_0_279"/>
            <p:cNvSpPr txBox="1"/>
            <p:nvPr/>
          </p:nvSpPr>
          <p:spPr>
            <a:xfrm>
              <a:off x="134680" y="-1"/>
              <a:ext cx="1309500" cy="18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4.payment.html</a:t>
              </a:r>
              <a:endParaRPr b="0" i="0" sz="1400" u="none" cap="none" strike="noStrike">
                <a:solidFill>
                  <a:srgbClr val="000000"/>
                </a:solidFill>
                <a:latin typeface="Arial"/>
                <a:ea typeface="Arial"/>
                <a:cs typeface="Arial"/>
                <a:sym typeface="Arial"/>
              </a:endParaRPr>
            </a:p>
          </p:txBody>
        </p:sp>
      </p:grpSp>
      <p:grpSp>
        <p:nvGrpSpPr>
          <p:cNvPr id="552" name="Google Shape;552;g8ac9817a83_0_279"/>
          <p:cNvGrpSpPr/>
          <p:nvPr/>
        </p:nvGrpSpPr>
        <p:grpSpPr>
          <a:xfrm>
            <a:off x="10028418" y="3694450"/>
            <a:ext cx="1444315" cy="2664223"/>
            <a:chOff x="0" y="-1"/>
            <a:chExt cx="1444315" cy="2664223"/>
          </a:xfrm>
        </p:grpSpPr>
        <p:pic>
          <p:nvPicPr>
            <p:cNvPr descr="스크린샷 2020-06-26 오전 10.27.02.png" id="553" name="Google Shape;553;g8ac9817a83_0_279"/>
            <p:cNvPicPr preferRelativeResize="0"/>
            <p:nvPr/>
          </p:nvPicPr>
          <p:blipFill rotWithShape="1">
            <a:blip r:embed="rId6">
              <a:alphaModFix/>
            </a:blip>
            <a:srcRect b="0" l="0" r="0" t="0"/>
            <a:stretch/>
          </p:blipFill>
          <p:spPr>
            <a:xfrm>
              <a:off x="0" y="272819"/>
              <a:ext cx="1444315" cy="2391403"/>
            </a:xfrm>
            <a:prstGeom prst="rect">
              <a:avLst/>
            </a:prstGeom>
            <a:noFill/>
            <a:ln>
              <a:noFill/>
            </a:ln>
          </p:spPr>
        </p:pic>
        <p:sp>
          <p:nvSpPr>
            <p:cNvPr id="554" name="Google Shape;554;g8ac9817a83_0_279"/>
            <p:cNvSpPr txBox="1"/>
            <p:nvPr/>
          </p:nvSpPr>
          <p:spPr>
            <a:xfrm>
              <a:off x="205609" y="-1"/>
              <a:ext cx="1238700" cy="18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5.receipt.html</a:t>
              </a:r>
              <a:endParaRPr b="0" i="0" sz="1400" u="none" cap="none" strike="noStrike">
                <a:solidFill>
                  <a:srgbClr val="000000"/>
                </a:solidFill>
                <a:latin typeface="Arial"/>
                <a:ea typeface="Arial"/>
                <a:cs typeface="Arial"/>
                <a:sym typeface="Arial"/>
              </a:endParaRPr>
            </a:p>
          </p:txBody>
        </p:sp>
      </p:grpSp>
      <p:grpSp>
        <p:nvGrpSpPr>
          <p:cNvPr id="555" name="Google Shape;555;g8ac9817a83_0_279"/>
          <p:cNvGrpSpPr/>
          <p:nvPr/>
        </p:nvGrpSpPr>
        <p:grpSpPr>
          <a:xfrm>
            <a:off x="2498924" y="1034575"/>
            <a:ext cx="4455568" cy="2899451"/>
            <a:chOff x="0" y="-3"/>
            <a:chExt cx="4455568" cy="2899451"/>
          </a:xfrm>
        </p:grpSpPr>
        <p:sp>
          <p:nvSpPr>
            <p:cNvPr id="556" name="Google Shape;556;g8ac9817a83_0_279"/>
            <p:cNvSpPr txBox="1"/>
            <p:nvPr/>
          </p:nvSpPr>
          <p:spPr>
            <a:xfrm>
              <a:off x="1528726" y="-3"/>
              <a:ext cx="1597200" cy="188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2.mainorder.html </a:t>
              </a:r>
              <a:endParaRPr b="0" i="0" sz="1400" u="none" cap="none" strike="noStrike">
                <a:solidFill>
                  <a:srgbClr val="000000"/>
                </a:solidFill>
                <a:latin typeface="Arial"/>
                <a:ea typeface="Arial"/>
                <a:cs typeface="Arial"/>
                <a:sym typeface="Arial"/>
              </a:endParaRPr>
            </a:p>
          </p:txBody>
        </p:sp>
        <p:grpSp>
          <p:nvGrpSpPr>
            <p:cNvPr id="557" name="Google Shape;557;g8ac9817a83_0_279"/>
            <p:cNvGrpSpPr/>
            <p:nvPr/>
          </p:nvGrpSpPr>
          <p:grpSpPr>
            <a:xfrm>
              <a:off x="0" y="288127"/>
              <a:ext cx="4455568" cy="2611321"/>
              <a:chOff x="0" y="0"/>
              <a:chExt cx="4455568" cy="2611321"/>
            </a:xfrm>
          </p:grpSpPr>
          <p:grpSp>
            <p:nvGrpSpPr>
              <p:cNvPr id="558" name="Google Shape;558;g8ac9817a83_0_279"/>
              <p:cNvGrpSpPr/>
              <p:nvPr/>
            </p:nvGrpSpPr>
            <p:grpSpPr>
              <a:xfrm>
                <a:off x="0" y="219918"/>
                <a:ext cx="4455568" cy="2391403"/>
                <a:chOff x="0" y="0"/>
                <a:chExt cx="4455568" cy="2391403"/>
              </a:xfrm>
            </p:grpSpPr>
            <p:pic>
              <p:nvPicPr>
                <p:cNvPr descr="스크린샷 2020-06-26 오전 10.26.21.png" id="559" name="Google Shape;559;g8ac9817a83_0_279"/>
                <p:cNvPicPr preferRelativeResize="0"/>
                <p:nvPr/>
              </p:nvPicPr>
              <p:blipFill rotWithShape="1">
                <a:blip r:embed="rId7">
                  <a:alphaModFix/>
                </a:blip>
                <a:srcRect b="0" l="0" r="0" t="0"/>
                <a:stretch/>
              </p:blipFill>
              <p:spPr>
                <a:xfrm>
                  <a:off x="0" y="0"/>
                  <a:ext cx="1444315" cy="2391403"/>
                </a:xfrm>
                <a:prstGeom prst="rect">
                  <a:avLst/>
                </a:prstGeom>
                <a:noFill/>
                <a:ln>
                  <a:noFill/>
                </a:ln>
              </p:spPr>
            </p:pic>
            <p:pic>
              <p:nvPicPr>
                <p:cNvPr descr="스크린샷 2020-06-26 오전 10.26.33.png" id="560" name="Google Shape;560;g8ac9817a83_0_279"/>
                <p:cNvPicPr preferRelativeResize="0"/>
                <p:nvPr/>
              </p:nvPicPr>
              <p:blipFill rotWithShape="1">
                <a:blip r:embed="rId8">
                  <a:alphaModFix/>
                </a:blip>
                <a:srcRect b="0" l="0" r="0" t="0"/>
                <a:stretch/>
              </p:blipFill>
              <p:spPr>
                <a:xfrm>
                  <a:off x="3011253" y="0"/>
                  <a:ext cx="1444315" cy="2391403"/>
                </a:xfrm>
                <a:prstGeom prst="rect">
                  <a:avLst/>
                </a:prstGeom>
                <a:noFill/>
                <a:ln>
                  <a:noFill/>
                </a:ln>
              </p:spPr>
            </p:pic>
            <p:pic>
              <p:nvPicPr>
                <p:cNvPr descr="스크린샷 2020-06-26 오전 10.26.50.png" id="561" name="Google Shape;561;g8ac9817a83_0_279"/>
                <p:cNvPicPr preferRelativeResize="0"/>
                <p:nvPr/>
              </p:nvPicPr>
              <p:blipFill rotWithShape="1">
                <a:blip r:embed="rId9">
                  <a:alphaModFix/>
                </a:blip>
                <a:srcRect b="0" l="0" r="0" t="0"/>
                <a:stretch/>
              </p:blipFill>
              <p:spPr>
                <a:xfrm>
                  <a:off x="1505626" y="0"/>
                  <a:ext cx="1444315" cy="2391403"/>
                </a:xfrm>
                <a:prstGeom prst="rect">
                  <a:avLst/>
                </a:prstGeom>
                <a:noFill/>
                <a:ln>
                  <a:noFill/>
                </a:ln>
              </p:spPr>
            </p:pic>
          </p:grpSp>
          <p:grpSp>
            <p:nvGrpSpPr>
              <p:cNvPr id="562" name="Google Shape;562;g8ac9817a83_0_279"/>
              <p:cNvGrpSpPr/>
              <p:nvPr/>
            </p:nvGrpSpPr>
            <p:grpSpPr>
              <a:xfrm>
                <a:off x="691931" y="0"/>
                <a:ext cx="2966400" cy="201067"/>
                <a:chOff x="0" y="0"/>
                <a:chExt cx="2966400" cy="201067"/>
              </a:xfrm>
            </p:grpSpPr>
            <p:cxnSp>
              <p:nvCxnSpPr>
                <p:cNvPr id="563" name="Google Shape;563;g8ac9817a83_0_279"/>
                <p:cNvCxnSpPr/>
                <p:nvPr/>
              </p:nvCxnSpPr>
              <p:spPr>
                <a:xfrm rot="10800000">
                  <a:off x="30225" y="12367"/>
                  <a:ext cx="0" cy="1887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250"/>
                    </a:srgbClr>
                  </a:outerShdw>
                </a:effectLst>
              </p:spPr>
            </p:cxnSp>
            <p:cxnSp>
              <p:nvCxnSpPr>
                <p:cNvPr id="564" name="Google Shape;564;g8ac9817a83_0_279"/>
                <p:cNvCxnSpPr/>
                <p:nvPr/>
              </p:nvCxnSpPr>
              <p:spPr>
                <a:xfrm rot="10800000">
                  <a:off x="2935528" y="12367"/>
                  <a:ext cx="0" cy="18870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250"/>
                    </a:srgbClr>
                  </a:outerShdw>
                </a:effectLst>
              </p:spPr>
            </p:cxnSp>
            <p:cxnSp>
              <p:nvCxnSpPr>
                <p:cNvPr id="565" name="Google Shape;565;g8ac9817a83_0_279"/>
                <p:cNvCxnSpPr/>
                <p:nvPr/>
              </p:nvCxnSpPr>
              <p:spPr>
                <a:xfrm>
                  <a:off x="0" y="0"/>
                  <a:ext cx="2966400" cy="0"/>
                </a:xfrm>
                <a:prstGeom prst="straightConnector1">
                  <a:avLst/>
                </a:prstGeom>
                <a:noFill/>
                <a:ln cap="flat" cmpd="sng" w="25400">
                  <a:solidFill>
                    <a:schemeClr val="accent1"/>
                  </a:solidFill>
                  <a:prstDash val="solid"/>
                  <a:round/>
                  <a:headEnd len="sm" w="sm" type="none"/>
                  <a:tailEnd len="sm" w="sm" type="none"/>
                </a:ln>
                <a:effectLst>
                  <a:outerShdw blurRad="38100" rotWithShape="0" dir="5400000" dist="20000">
                    <a:srgbClr val="000000">
                      <a:alpha val="37250"/>
                    </a:srgbClr>
                  </a:outerShdw>
                </a:effectLst>
              </p:spPr>
            </p:cxnSp>
          </p:grpSp>
        </p:grpSp>
      </p:grpSp>
      <p:grpSp>
        <p:nvGrpSpPr>
          <p:cNvPr id="566" name="Google Shape;566;g8ac9817a83_0_279"/>
          <p:cNvGrpSpPr/>
          <p:nvPr/>
        </p:nvGrpSpPr>
        <p:grpSpPr>
          <a:xfrm>
            <a:off x="914912" y="132686"/>
            <a:ext cx="180600" cy="757012"/>
            <a:chOff x="914912" y="132686"/>
            <a:chExt cx="180600" cy="757012"/>
          </a:xfrm>
        </p:grpSpPr>
        <p:sp>
          <p:nvSpPr>
            <p:cNvPr id="567" name="Google Shape;567;g8ac9817a83_0_279"/>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68" name="Google Shape;568;g8ac9817a83_0_279"/>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69" name="Google Shape;569;g8ac9817a83_0_279"/>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70" name="Google Shape;570;g8ac9817a83_0_279"/>
          <p:cNvGrpSpPr/>
          <p:nvPr/>
        </p:nvGrpSpPr>
        <p:grpSpPr>
          <a:xfrm>
            <a:off x="11265412" y="132686"/>
            <a:ext cx="180600" cy="757012"/>
            <a:chOff x="914912" y="132686"/>
            <a:chExt cx="180600" cy="757012"/>
          </a:xfrm>
        </p:grpSpPr>
        <p:sp>
          <p:nvSpPr>
            <p:cNvPr id="571" name="Google Shape;571;g8ac9817a83_0_279"/>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72" name="Google Shape;572;g8ac9817a83_0_279"/>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73" name="Google Shape;573;g8ac9817a83_0_279"/>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77" name="Shape 577"/>
        <p:cNvGrpSpPr/>
        <p:nvPr/>
      </p:nvGrpSpPr>
      <p:grpSpPr>
        <a:xfrm>
          <a:off x="0" y="0"/>
          <a:ext cx="0" cy="0"/>
          <a:chOff x="0" y="0"/>
          <a:chExt cx="0" cy="0"/>
        </a:xfrm>
      </p:grpSpPr>
      <p:sp>
        <p:nvSpPr>
          <p:cNvPr id="578" name="Google Shape;578;g8aa63e8e98_0_86"/>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579" name="Google Shape;579;g8aa63e8e98_0_86"/>
          <p:cNvGrpSpPr/>
          <p:nvPr/>
        </p:nvGrpSpPr>
        <p:grpSpPr>
          <a:xfrm>
            <a:off x="914912" y="132686"/>
            <a:ext cx="180600" cy="757012"/>
            <a:chOff x="914912" y="132686"/>
            <a:chExt cx="180600" cy="757012"/>
          </a:xfrm>
        </p:grpSpPr>
        <p:sp>
          <p:nvSpPr>
            <p:cNvPr id="580" name="Google Shape;580;g8aa63e8e98_0_8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1" name="Google Shape;581;g8aa63e8e98_0_8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2" name="Google Shape;582;g8aa63e8e98_0_8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83" name="Google Shape;583;g8aa63e8e98_0_86"/>
          <p:cNvGrpSpPr/>
          <p:nvPr/>
        </p:nvGrpSpPr>
        <p:grpSpPr>
          <a:xfrm>
            <a:off x="11265412" y="132686"/>
            <a:ext cx="180600" cy="757012"/>
            <a:chOff x="914912" y="132686"/>
            <a:chExt cx="180600" cy="757012"/>
          </a:xfrm>
        </p:grpSpPr>
        <p:sp>
          <p:nvSpPr>
            <p:cNvPr id="584" name="Google Shape;584;g8aa63e8e98_0_8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5" name="Google Shape;585;g8aa63e8e98_0_8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86" name="Google Shape;586;g8aa63e8e98_0_8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587" name="Google Shape;587;g8aa63e8e98_0_86"/>
          <p:cNvPicPr preferRelativeResize="0"/>
          <p:nvPr/>
        </p:nvPicPr>
        <p:blipFill rotWithShape="1">
          <a:blip r:embed="rId3">
            <a:alphaModFix/>
          </a:blip>
          <a:srcRect b="0" l="0" r="0" t="0"/>
          <a:stretch/>
        </p:blipFill>
        <p:spPr>
          <a:xfrm>
            <a:off x="772750" y="1364625"/>
            <a:ext cx="2119600" cy="3519150"/>
          </a:xfrm>
          <a:prstGeom prst="rect">
            <a:avLst/>
          </a:prstGeom>
          <a:noFill/>
          <a:ln>
            <a:noFill/>
          </a:ln>
        </p:spPr>
      </p:pic>
      <p:pic>
        <p:nvPicPr>
          <p:cNvPr id="588" name="Google Shape;588;g8aa63e8e98_0_86"/>
          <p:cNvPicPr preferRelativeResize="0"/>
          <p:nvPr/>
        </p:nvPicPr>
        <p:blipFill>
          <a:blip r:embed="rId4">
            <a:alphaModFix/>
          </a:blip>
          <a:stretch>
            <a:fillRect/>
          </a:stretch>
        </p:blipFill>
        <p:spPr>
          <a:xfrm>
            <a:off x="853319" y="5048444"/>
            <a:ext cx="1444575" cy="551550"/>
          </a:xfrm>
          <a:prstGeom prst="rect">
            <a:avLst/>
          </a:prstGeom>
          <a:noFill/>
          <a:ln>
            <a:noFill/>
          </a:ln>
        </p:spPr>
      </p:pic>
      <p:cxnSp>
        <p:nvCxnSpPr>
          <p:cNvPr id="589" name="Google Shape;589;g8aa63e8e98_0_86"/>
          <p:cNvCxnSpPr>
            <a:endCxn id="588" idx="0"/>
          </p:cNvCxnSpPr>
          <p:nvPr/>
        </p:nvCxnSpPr>
        <p:spPr>
          <a:xfrm flipH="1">
            <a:off x="1575607" y="4568144"/>
            <a:ext cx="185700" cy="480300"/>
          </a:xfrm>
          <a:prstGeom prst="straightConnector1">
            <a:avLst/>
          </a:prstGeom>
          <a:noFill/>
          <a:ln cap="flat" cmpd="sng" w="38100">
            <a:solidFill>
              <a:srgbClr val="FF0000"/>
            </a:solidFill>
            <a:prstDash val="solid"/>
            <a:round/>
            <a:headEnd len="med" w="med" type="none"/>
            <a:tailEnd len="med" w="med" type="triangle"/>
          </a:ln>
        </p:spPr>
      </p:cxnSp>
      <p:sp>
        <p:nvSpPr>
          <p:cNvPr id="590" name="Google Shape;590;g8aa63e8e98_0_86"/>
          <p:cNvSpPr txBox="1"/>
          <p:nvPr/>
        </p:nvSpPr>
        <p:spPr>
          <a:xfrm>
            <a:off x="1774250" y="4814300"/>
            <a:ext cx="6171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Malgun Gothic"/>
                <a:ea typeface="Malgun Gothic"/>
                <a:cs typeface="Malgun Gothic"/>
                <a:sym typeface="Malgun Gothic"/>
              </a:rPr>
              <a:t>Click</a:t>
            </a:r>
            <a:endParaRPr b="1">
              <a:solidFill>
                <a:srgbClr val="FF0000"/>
              </a:solidFill>
              <a:latin typeface="Malgun Gothic"/>
              <a:ea typeface="Malgun Gothic"/>
              <a:cs typeface="Malgun Gothic"/>
              <a:sym typeface="Malgun Gothic"/>
            </a:endParaRPr>
          </a:p>
        </p:txBody>
      </p:sp>
      <p:sp>
        <p:nvSpPr>
          <p:cNvPr id="591" name="Google Shape;591;g8aa63e8e98_0_86"/>
          <p:cNvSpPr/>
          <p:nvPr/>
        </p:nvSpPr>
        <p:spPr>
          <a:xfrm>
            <a:off x="2936949" y="1364625"/>
            <a:ext cx="2883300" cy="1246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i="0" lang="en-US" sz="1600" u="none" cap="none" strike="noStrike">
                <a:solidFill>
                  <a:srgbClr val="595959"/>
                </a:solidFill>
                <a:latin typeface="Malgun Gothic"/>
                <a:ea typeface="Malgun Gothic"/>
                <a:cs typeface="Malgun Gothic"/>
                <a:sym typeface="Malgun Gothic"/>
              </a:rPr>
              <a:t>초기화면</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사용자가 처음 접하는 화면</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메인 이미지와 브랜드명 기재</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버튼 애니메이션 효과</a:t>
            </a:r>
            <a:endParaRPr>
              <a:solidFill>
                <a:srgbClr val="595959"/>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Start 버튼</a:t>
            </a:r>
            <a:endParaRPr>
              <a:solidFill>
                <a:srgbClr val="595959"/>
              </a:solidFill>
              <a:latin typeface="Malgun Gothic"/>
              <a:ea typeface="Malgun Gothic"/>
              <a:cs typeface="Malgun Gothic"/>
              <a:sym typeface="Malgun Gothic"/>
            </a:endParaRPr>
          </a:p>
          <a:p>
            <a:pPr indent="-317500" lvl="1" marL="9144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버튼을 누르면 메인 주문화면으로 넘어감</a:t>
            </a:r>
            <a:endParaRPr sz="13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300">
              <a:solidFill>
                <a:srgbClr val="595959"/>
              </a:solidFill>
              <a:latin typeface="Malgun Gothic"/>
              <a:ea typeface="Malgun Gothic"/>
              <a:cs typeface="Malgun Gothic"/>
              <a:sym typeface="Malgun Gothic"/>
            </a:endParaRPr>
          </a:p>
        </p:txBody>
      </p:sp>
      <p:sp>
        <p:nvSpPr>
          <p:cNvPr id="592" name="Google Shape;592;g8aa63e8e98_0_86"/>
          <p:cNvSpPr/>
          <p:nvPr/>
        </p:nvSpPr>
        <p:spPr>
          <a:xfrm>
            <a:off x="8562699" y="1395000"/>
            <a:ext cx="2883300" cy="1246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index.html</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tcontainer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titleImage</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titleBtn</a:t>
            </a:r>
            <a:endParaRPr i="0" sz="1300" u="none" cap="none" strike="noStrike">
              <a:solidFill>
                <a:srgbClr val="595959"/>
              </a:solidFill>
              <a:latin typeface="Malgun Gothic"/>
              <a:ea typeface="Malgun Gothic"/>
              <a:cs typeface="Malgun Gothic"/>
              <a:sym typeface="Malgun Gothic"/>
            </a:endParaRPr>
          </a:p>
        </p:txBody>
      </p:sp>
      <p:pic>
        <p:nvPicPr>
          <p:cNvPr id="593" name="Google Shape;593;g8aa63e8e98_0_86"/>
          <p:cNvPicPr preferRelativeResize="0"/>
          <p:nvPr/>
        </p:nvPicPr>
        <p:blipFill rotWithShape="1">
          <a:blip r:embed="rId5">
            <a:alphaModFix/>
          </a:blip>
          <a:srcRect b="0" l="0" r="0" t="0"/>
          <a:stretch/>
        </p:blipFill>
        <p:spPr>
          <a:xfrm>
            <a:off x="8652125" y="5048452"/>
            <a:ext cx="1539075" cy="105327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594" name="Google Shape;594;g8aa63e8e98_0_86"/>
          <p:cNvPicPr preferRelativeResize="0"/>
          <p:nvPr/>
        </p:nvPicPr>
        <p:blipFill rotWithShape="1">
          <a:blip r:embed="rId6">
            <a:alphaModFix/>
          </a:blip>
          <a:srcRect b="0" l="0" r="0" t="0"/>
          <a:stretch/>
        </p:blipFill>
        <p:spPr>
          <a:xfrm>
            <a:off x="10064538" y="2772650"/>
            <a:ext cx="1381450" cy="263987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grpSp>
        <p:nvGrpSpPr>
          <p:cNvPr id="595" name="Google Shape;595;g8aa63e8e98_0_86"/>
          <p:cNvGrpSpPr/>
          <p:nvPr/>
        </p:nvGrpSpPr>
        <p:grpSpPr>
          <a:xfrm>
            <a:off x="5887516" y="1192025"/>
            <a:ext cx="3785834" cy="3966225"/>
            <a:chOff x="5963716" y="1192025"/>
            <a:chExt cx="3785834" cy="3966225"/>
          </a:xfrm>
        </p:grpSpPr>
        <p:sp>
          <p:nvSpPr>
            <p:cNvPr id="596" name="Google Shape;596;g8aa63e8e98_0_86"/>
            <p:cNvSpPr/>
            <p:nvPr/>
          </p:nvSpPr>
          <p:spPr>
            <a:xfrm>
              <a:off x="5963725" y="14055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8aa63e8e98_0_86"/>
            <p:cNvSpPr txBox="1"/>
            <p:nvPr/>
          </p:nvSpPr>
          <p:spPr>
            <a:xfrm>
              <a:off x="8228250" y="119202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tcontainer</a:t>
              </a:r>
              <a:endParaRPr b="0" i="0" sz="1400" u="none" cap="none" strike="noStrike">
                <a:solidFill>
                  <a:srgbClr val="000000"/>
                </a:solidFill>
                <a:latin typeface="Arial"/>
                <a:ea typeface="Arial"/>
                <a:cs typeface="Arial"/>
                <a:sym typeface="Arial"/>
              </a:endParaRPr>
            </a:p>
          </p:txBody>
        </p:sp>
        <p:sp>
          <p:nvSpPr>
            <p:cNvPr id="598" name="Google Shape;598;g8aa63e8e98_0_86"/>
            <p:cNvSpPr/>
            <p:nvPr/>
          </p:nvSpPr>
          <p:spPr>
            <a:xfrm>
              <a:off x="6024275" y="1474699"/>
              <a:ext cx="2143800" cy="2823900"/>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8aa63e8e98_0_86"/>
            <p:cNvSpPr txBox="1"/>
            <p:nvPr/>
          </p:nvSpPr>
          <p:spPr>
            <a:xfrm>
              <a:off x="8168075" y="3918199"/>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titleImage</a:t>
              </a:r>
              <a:endParaRPr b="0" i="0" sz="1400" u="none" cap="none" strike="noStrike">
                <a:solidFill>
                  <a:srgbClr val="000000"/>
                </a:solidFill>
                <a:latin typeface="Arial"/>
                <a:ea typeface="Arial"/>
                <a:cs typeface="Arial"/>
                <a:sym typeface="Arial"/>
              </a:endParaRPr>
            </a:p>
          </p:txBody>
        </p:sp>
        <p:sp>
          <p:nvSpPr>
            <p:cNvPr id="600" name="Google Shape;600;g8aa63e8e98_0_86"/>
            <p:cNvSpPr/>
            <p:nvPr/>
          </p:nvSpPr>
          <p:spPr>
            <a:xfrm>
              <a:off x="6024275" y="4298600"/>
              <a:ext cx="2143800" cy="859500"/>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g8aa63e8e98_0_86"/>
            <p:cNvSpPr txBox="1"/>
            <p:nvPr/>
          </p:nvSpPr>
          <p:spPr>
            <a:xfrm>
              <a:off x="8168075" y="4581275"/>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titleBtn</a:t>
              </a:r>
              <a:endParaRPr b="0" i="0" sz="1400" u="none" cap="none" strike="noStrike">
                <a:solidFill>
                  <a:srgbClr val="000000"/>
                </a:solidFill>
                <a:latin typeface="Arial"/>
                <a:ea typeface="Arial"/>
                <a:cs typeface="Arial"/>
                <a:sym typeface="Arial"/>
              </a:endParaRPr>
            </a:p>
          </p:txBody>
        </p:sp>
        <p:pic>
          <p:nvPicPr>
            <p:cNvPr descr="Google Shape;124;p16" id="602" name="Google Shape;602;g8aa63e8e98_0_86"/>
            <p:cNvPicPr preferRelativeResize="0"/>
            <p:nvPr/>
          </p:nvPicPr>
          <p:blipFill rotWithShape="1">
            <a:blip r:embed="rId7">
              <a:alphaModFix/>
            </a:blip>
            <a:srcRect b="0" l="0" r="0" t="0"/>
            <a:stretch/>
          </p:blipFill>
          <p:spPr>
            <a:xfrm>
              <a:off x="5963716" y="1408548"/>
              <a:ext cx="2264543" cy="3749486"/>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06" name="Shape 606"/>
        <p:cNvGrpSpPr/>
        <p:nvPr/>
      </p:nvGrpSpPr>
      <p:grpSpPr>
        <a:xfrm>
          <a:off x="0" y="0"/>
          <a:ext cx="0" cy="0"/>
          <a:chOff x="0" y="0"/>
          <a:chExt cx="0" cy="0"/>
        </a:xfrm>
      </p:grpSpPr>
      <p:sp>
        <p:nvSpPr>
          <p:cNvPr id="607" name="Google Shape;607;g8ac9817a83_0_701"/>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608" name="Google Shape;608;g8ac9817a83_0_701"/>
          <p:cNvGrpSpPr/>
          <p:nvPr/>
        </p:nvGrpSpPr>
        <p:grpSpPr>
          <a:xfrm>
            <a:off x="914912" y="132686"/>
            <a:ext cx="180600" cy="757012"/>
            <a:chOff x="914912" y="132686"/>
            <a:chExt cx="180600" cy="757012"/>
          </a:xfrm>
        </p:grpSpPr>
        <p:sp>
          <p:nvSpPr>
            <p:cNvPr id="609" name="Google Shape;609;g8ac9817a83_0_701"/>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0" name="Google Shape;610;g8ac9817a83_0_701"/>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1" name="Google Shape;611;g8ac9817a83_0_701"/>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12" name="Google Shape;612;g8ac9817a83_0_701"/>
          <p:cNvGrpSpPr/>
          <p:nvPr/>
        </p:nvGrpSpPr>
        <p:grpSpPr>
          <a:xfrm>
            <a:off x="11265412" y="132686"/>
            <a:ext cx="180600" cy="757012"/>
            <a:chOff x="914912" y="132686"/>
            <a:chExt cx="180600" cy="757012"/>
          </a:xfrm>
        </p:grpSpPr>
        <p:sp>
          <p:nvSpPr>
            <p:cNvPr id="613" name="Google Shape;613;g8ac9817a83_0_701"/>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4" name="Google Shape;614;g8ac9817a83_0_701"/>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15" name="Google Shape;615;g8ac9817a83_0_701"/>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616" name="Google Shape;616;g8ac9817a83_0_701"/>
          <p:cNvPicPr preferRelativeResize="0"/>
          <p:nvPr/>
        </p:nvPicPr>
        <p:blipFill rotWithShape="1">
          <a:blip r:embed="rId3">
            <a:alphaModFix/>
          </a:blip>
          <a:srcRect b="0" l="0" r="0" t="0"/>
          <a:stretch/>
        </p:blipFill>
        <p:spPr>
          <a:xfrm>
            <a:off x="1025600" y="1440825"/>
            <a:ext cx="2119600" cy="3501952"/>
          </a:xfrm>
          <a:prstGeom prst="rect">
            <a:avLst/>
          </a:prstGeom>
          <a:noFill/>
          <a:ln>
            <a:noFill/>
          </a:ln>
        </p:spPr>
      </p:pic>
      <p:pic>
        <p:nvPicPr>
          <p:cNvPr id="617" name="Google Shape;617;g8ac9817a83_0_701"/>
          <p:cNvPicPr preferRelativeResize="0"/>
          <p:nvPr/>
        </p:nvPicPr>
        <p:blipFill rotWithShape="1">
          <a:blip r:embed="rId4">
            <a:alphaModFix/>
          </a:blip>
          <a:srcRect b="0" l="0" r="0" t="0"/>
          <a:stretch/>
        </p:blipFill>
        <p:spPr>
          <a:xfrm>
            <a:off x="5957950" y="1440820"/>
            <a:ext cx="2094150" cy="3473086"/>
          </a:xfrm>
          <a:prstGeom prst="rect">
            <a:avLst/>
          </a:prstGeom>
          <a:noFill/>
          <a:ln>
            <a:noFill/>
          </a:ln>
        </p:spPr>
      </p:pic>
      <p:pic>
        <p:nvPicPr>
          <p:cNvPr id="618" name="Google Shape;618;g8ac9817a83_0_701"/>
          <p:cNvPicPr preferRelativeResize="0"/>
          <p:nvPr/>
        </p:nvPicPr>
        <p:blipFill rotWithShape="1">
          <a:blip r:embed="rId5">
            <a:alphaModFix/>
          </a:blip>
          <a:srcRect b="0" l="0" r="0" t="0"/>
          <a:stretch/>
        </p:blipFill>
        <p:spPr>
          <a:xfrm>
            <a:off x="3504500" y="1440825"/>
            <a:ext cx="2094150" cy="3471115"/>
          </a:xfrm>
          <a:prstGeom prst="rect">
            <a:avLst/>
          </a:prstGeom>
          <a:noFill/>
          <a:ln>
            <a:noFill/>
          </a:ln>
        </p:spPr>
      </p:pic>
      <p:sp>
        <p:nvSpPr>
          <p:cNvPr id="619" name="Google Shape;619;g8ac9817a83_0_701"/>
          <p:cNvSpPr/>
          <p:nvPr/>
        </p:nvSpPr>
        <p:spPr>
          <a:xfrm>
            <a:off x="8107900" y="1421225"/>
            <a:ext cx="3157500" cy="39972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i="0" lang="en-US" sz="1600" u="none" cap="none" strike="noStrike">
                <a:solidFill>
                  <a:srgbClr val="595959"/>
                </a:solidFill>
                <a:latin typeface="Malgun Gothic"/>
                <a:ea typeface="Malgun Gothic"/>
                <a:cs typeface="Malgun Gothic"/>
                <a:sym typeface="Malgun Gothic"/>
              </a:rPr>
              <a:t>메인주문화면</a:t>
            </a:r>
            <a:endParaRPr b="0" i="0" sz="14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rgbClr val="595959"/>
              </a:buClr>
              <a:buSzPts val="1200"/>
              <a:buFont typeface="Malgun Gothic"/>
              <a:buChar char="❖"/>
            </a:pPr>
            <a:r>
              <a:rPr b="0" i="0" lang="en-US" sz="1300" u="none" cap="none" strike="noStrike">
                <a:solidFill>
                  <a:srgbClr val="595959"/>
                </a:solidFill>
                <a:latin typeface="Malgun Gothic"/>
                <a:ea typeface="Malgun Gothic"/>
                <a:cs typeface="Malgun Gothic"/>
                <a:sym typeface="Malgun Gothic"/>
              </a:rPr>
              <a:t>일괄 선택 주문, 상세 선택을 통한</a:t>
            </a:r>
            <a:endParaRPr sz="1300">
              <a:solidFill>
                <a:srgbClr val="595959"/>
              </a:solidFill>
              <a:latin typeface="Malgun Gothic"/>
              <a:ea typeface="Malgun Gothic"/>
              <a:cs typeface="Malgun Gothic"/>
              <a:sym typeface="Malgun Gothic"/>
            </a:endParaRPr>
          </a:p>
          <a:p>
            <a:pPr indent="-304800" lvl="1" marL="914400" marR="0" rtl="0" algn="l">
              <a:lnSpc>
                <a:spcPct val="150000"/>
              </a:lnSpc>
              <a:spcBef>
                <a:spcPts val="0"/>
              </a:spcBef>
              <a:spcAft>
                <a:spcPts val="0"/>
              </a:spcAft>
              <a:buClr>
                <a:srgbClr val="595959"/>
              </a:buClr>
              <a:buSzPts val="1200"/>
              <a:buFont typeface="Malgun Gothic"/>
              <a:buChar char="○"/>
            </a:pPr>
            <a:r>
              <a:rPr b="0" i="0" lang="en-US" sz="1300" u="none" cap="none" strike="noStrike">
                <a:solidFill>
                  <a:srgbClr val="595959"/>
                </a:solidFill>
                <a:latin typeface="Malgun Gothic"/>
                <a:ea typeface="Malgun Gothic"/>
                <a:cs typeface="Malgun Gothic"/>
                <a:sym typeface="Malgun Gothic"/>
              </a:rPr>
              <a:t>옵션 주문 가능</a:t>
            </a:r>
            <a:endParaRPr b="1" i="0" sz="16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상단 메인컬러 프레임 포인트</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메뉴사진 애니메이션 효과</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(이미지 전환)</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항목 선택 기능</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토핑추가 기능</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+버튼을 누를 시 상세선택</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장바구니 담기 기능</a:t>
            </a:r>
            <a:endParaRPr sz="1300">
              <a:solidFill>
                <a:srgbClr val="595959"/>
              </a:solidFill>
              <a:latin typeface="Malgun Gothic"/>
              <a:ea typeface="Malgun Gothic"/>
              <a:cs typeface="Malgun Gothic"/>
              <a:sym typeface="Malgun Gothic"/>
            </a:endParaRPr>
          </a:p>
          <a:p>
            <a:pPr indent="-311150" lvl="1" marL="9144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선택항목 아래 리스트 추가</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Order버튼 선택시 Orderlist 화면으로 이동</a:t>
            </a:r>
            <a:endParaRPr sz="1300">
              <a:solidFill>
                <a:srgbClr val="595959"/>
              </a:solidFill>
              <a:latin typeface="Malgun Gothic"/>
              <a:ea typeface="Malgun Gothic"/>
              <a:cs typeface="Malgun Gothic"/>
              <a:sym typeface="Malgun Gothic"/>
            </a:endParaRPr>
          </a:p>
          <a:p>
            <a:pPr indent="0" lvl="0" marL="457200" marR="0" rtl="0" algn="l">
              <a:lnSpc>
                <a:spcPct val="150000"/>
              </a:lnSpc>
              <a:spcBef>
                <a:spcPts val="0"/>
              </a:spcBef>
              <a:spcAft>
                <a:spcPts val="0"/>
              </a:spcAft>
              <a:buNone/>
            </a:pPr>
            <a:r>
              <a:t/>
            </a:r>
            <a:endParaRPr sz="13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3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300">
              <a:solidFill>
                <a:srgbClr val="595959"/>
              </a:solidFill>
              <a:latin typeface="Malgun Gothic"/>
              <a:ea typeface="Malgun Gothic"/>
              <a:cs typeface="Malgun Gothic"/>
              <a:sym typeface="Malgun Gothic"/>
            </a:endParaRPr>
          </a:p>
        </p:txBody>
      </p:sp>
      <p:sp>
        <p:nvSpPr>
          <p:cNvPr id="620" name="Google Shape;620;g8ac9817a83_0_701"/>
          <p:cNvSpPr txBox="1"/>
          <p:nvPr/>
        </p:nvSpPr>
        <p:spPr>
          <a:xfrm>
            <a:off x="1382350" y="5254325"/>
            <a:ext cx="15861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1] 메인주문화면</a:t>
            </a:r>
            <a:endParaRPr b="0" i="0" sz="1000" u="none" cap="none" strike="noStrike">
              <a:solidFill>
                <a:srgbClr val="666666"/>
              </a:solidFill>
              <a:latin typeface="Malgun Gothic"/>
              <a:ea typeface="Malgun Gothic"/>
              <a:cs typeface="Malgun Gothic"/>
              <a:sym typeface="Malgun Gothic"/>
            </a:endParaRPr>
          </a:p>
        </p:txBody>
      </p:sp>
      <p:sp>
        <p:nvSpPr>
          <p:cNvPr id="621" name="Google Shape;621;g8ac9817a83_0_701"/>
          <p:cNvSpPr txBox="1"/>
          <p:nvPr/>
        </p:nvSpPr>
        <p:spPr>
          <a:xfrm>
            <a:off x="356115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2] 항목선택 후 토핑추가</a:t>
            </a:r>
            <a:endParaRPr b="0" i="0" sz="1000" u="none" cap="none" strike="noStrike">
              <a:solidFill>
                <a:srgbClr val="666666"/>
              </a:solidFill>
              <a:latin typeface="Malgun Gothic"/>
              <a:ea typeface="Malgun Gothic"/>
              <a:cs typeface="Malgun Gothic"/>
              <a:sym typeface="Malgun Gothic"/>
            </a:endParaRPr>
          </a:p>
        </p:txBody>
      </p:sp>
      <p:sp>
        <p:nvSpPr>
          <p:cNvPr id="622" name="Google Shape;622;g8ac9817a83_0_701"/>
          <p:cNvSpPr txBox="1"/>
          <p:nvPr/>
        </p:nvSpPr>
        <p:spPr>
          <a:xfrm>
            <a:off x="587230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3] 항목선택 후 장바구니 담기</a:t>
            </a:r>
            <a:endParaRPr b="0" i="0" sz="1000" u="none" cap="none" strike="noStrike">
              <a:solidFill>
                <a:srgbClr val="666666"/>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26" name="Shape 626"/>
        <p:cNvGrpSpPr/>
        <p:nvPr/>
      </p:nvGrpSpPr>
      <p:grpSpPr>
        <a:xfrm>
          <a:off x="0" y="0"/>
          <a:ext cx="0" cy="0"/>
          <a:chOff x="0" y="0"/>
          <a:chExt cx="0" cy="0"/>
        </a:xfrm>
      </p:grpSpPr>
      <p:sp>
        <p:nvSpPr>
          <p:cNvPr id="627" name="Google Shape;627;g8ac9817a83_0_796"/>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pic>
        <p:nvPicPr>
          <p:cNvPr id="628" name="Google Shape;628;g8ac9817a83_0_796"/>
          <p:cNvPicPr preferRelativeResize="0"/>
          <p:nvPr/>
        </p:nvPicPr>
        <p:blipFill rotWithShape="1">
          <a:blip r:embed="rId3">
            <a:alphaModFix/>
          </a:blip>
          <a:srcRect b="0" l="0" r="0" t="0"/>
          <a:stretch/>
        </p:blipFill>
        <p:spPr>
          <a:xfrm>
            <a:off x="1025600" y="1440825"/>
            <a:ext cx="2119600" cy="3501952"/>
          </a:xfrm>
          <a:prstGeom prst="rect">
            <a:avLst/>
          </a:prstGeom>
          <a:noFill/>
          <a:ln>
            <a:noFill/>
          </a:ln>
        </p:spPr>
      </p:pic>
      <p:pic>
        <p:nvPicPr>
          <p:cNvPr id="629" name="Google Shape;629;g8ac9817a83_0_796"/>
          <p:cNvPicPr preferRelativeResize="0"/>
          <p:nvPr/>
        </p:nvPicPr>
        <p:blipFill rotWithShape="1">
          <a:blip r:embed="rId4">
            <a:alphaModFix/>
          </a:blip>
          <a:srcRect b="0" l="0" r="0" t="0"/>
          <a:stretch/>
        </p:blipFill>
        <p:spPr>
          <a:xfrm>
            <a:off x="5957950" y="1440820"/>
            <a:ext cx="2094150" cy="3473086"/>
          </a:xfrm>
          <a:prstGeom prst="rect">
            <a:avLst/>
          </a:prstGeom>
          <a:noFill/>
          <a:ln>
            <a:noFill/>
          </a:ln>
        </p:spPr>
      </p:pic>
      <p:pic>
        <p:nvPicPr>
          <p:cNvPr id="630" name="Google Shape;630;g8ac9817a83_0_796"/>
          <p:cNvPicPr preferRelativeResize="0"/>
          <p:nvPr/>
        </p:nvPicPr>
        <p:blipFill rotWithShape="1">
          <a:blip r:embed="rId5">
            <a:alphaModFix/>
          </a:blip>
          <a:srcRect b="0" l="0" r="0" t="0"/>
          <a:stretch/>
        </p:blipFill>
        <p:spPr>
          <a:xfrm>
            <a:off x="3504500" y="1440825"/>
            <a:ext cx="2094150" cy="3471115"/>
          </a:xfrm>
          <a:prstGeom prst="rect">
            <a:avLst/>
          </a:prstGeom>
          <a:noFill/>
          <a:ln>
            <a:noFill/>
          </a:ln>
        </p:spPr>
      </p:pic>
      <p:grpSp>
        <p:nvGrpSpPr>
          <p:cNvPr id="631" name="Google Shape;631;g8ac9817a83_0_796"/>
          <p:cNvGrpSpPr/>
          <p:nvPr/>
        </p:nvGrpSpPr>
        <p:grpSpPr>
          <a:xfrm>
            <a:off x="914912" y="132686"/>
            <a:ext cx="180600" cy="757012"/>
            <a:chOff x="914912" y="132686"/>
            <a:chExt cx="180600" cy="757012"/>
          </a:xfrm>
        </p:grpSpPr>
        <p:sp>
          <p:nvSpPr>
            <p:cNvPr id="632" name="Google Shape;632;g8ac9817a83_0_79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3" name="Google Shape;633;g8ac9817a83_0_79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4" name="Google Shape;634;g8ac9817a83_0_79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35" name="Google Shape;635;g8ac9817a83_0_796"/>
          <p:cNvGrpSpPr/>
          <p:nvPr/>
        </p:nvGrpSpPr>
        <p:grpSpPr>
          <a:xfrm>
            <a:off x="11265412" y="132686"/>
            <a:ext cx="180600" cy="757012"/>
            <a:chOff x="914912" y="132686"/>
            <a:chExt cx="180600" cy="757012"/>
          </a:xfrm>
        </p:grpSpPr>
        <p:sp>
          <p:nvSpPr>
            <p:cNvPr id="636" name="Google Shape;636;g8ac9817a83_0_79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7" name="Google Shape;637;g8ac9817a83_0_79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38" name="Google Shape;638;g8ac9817a83_0_79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39" name="Google Shape;639;g8ac9817a83_0_796"/>
          <p:cNvSpPr txBox="1"/>
          <p:nvPr/>
        </p:nvSpPr>
        <p:spPr>
          <a:xfrm>
            <a:off x="697340" y="592622"/>
            <a:ext cx="10875900" cy="548700"/>
          </a:xfrm>
          <a:prstGeom prst="rect">
            <a:avLst/>
          </a:prstGeom>
          <a:noFill/>
          <a:ln>
            <a:noFill/>
          </a:ln>
        </p:spPr>
        <p:txBody>
          <a:bodyPr anchorCtr="0" anchor="t" bIns="45675" lIns="45675" spcFirstLastPara="1" rIns="45675" wrap="square" tIns="45675">
            <a:noAutofit/>
          </a:bodyPr>
          <a:lstStyle/>
          <a:p>
            <a:pPr indent="0" lvl="0" marL="0" rtl="0" algn="ctr">
              <a:spcBef>
                <a:spcPts val="0"/>
              </a:spcBef>
              <a:spcAft>
                <a:spcPts val="0"/>
              </a:spcAft>
              <a:buClr>
                <a:schemeClr val="dk1"/>
              </a:buClr>
              <a:buSzPts val="3600"/>
              <a:buFont typeface="Arial"/>
              <a:buNone/>
            </a:pPr>
            <a:r>
              <a:rPr lang="en-US" sz="3000">
                <a:solidFill>
                  <a:srgbClr val="8C8280"/>
                </a:solidFill>
                <a:latin typeface="Times New Roman"/>
                <a:ea typeface="Times New Roman"/>
                <a:cs typeface="Times New Roman"/>
                <a:sym typeface="Times New Roman"/>
              </a:rPr>
              <a:t>Wireframe &amp; Function</a:t>
            </a:r>
            <a:endParaRPr sz="3000">
              <a:solidFill>
                <a:srgbClr val="8C8280"/>
              </a:solidFill>
              <a:latin typeface="Times New Roman"/>
              <a:ea typeface="Times New Roman"/>
              <a:cs typeface="Times New Roman"/>
              <a:sym typeface="Times New Roman"/>
            </a:endParaRPr>
          </a:p>
        </p:txBody>
      </p:sp>
      <p:sp>
        <p:nvSpPr>
          <p:cNvPr id="640" name="Google Shape;640;g8ac9817a83_0_796"/>
          <p:cNvSpPr txBox="1"/>
          <p:nvPr/>
        </p:nvSpPr>
        <p:spPr>
          <a:xfrm>
            <a:off x="3498533" y="1009274"/>
            <a:ext cx="2084400" cy="25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grpSp>
        <p:nvGrpSpPr>
          <p:cNvPr id="641" name="Google Shape;641;g8ac9817a83_0_796"/>
          <p:cNvGrpSpPr/>
          <p:nvPr/>
        </p:nvGrpSpPr>
        <p:grpSpPr>
          <a:xfrm>
            <a:off x="1063080" y="1374655"/>
            <a:ext cx="2101996" cy="529500"/>
            <a:chOff x="1147225" y="1831851"/>
            <a:chExt cx="2143800" cy="529500"/>
          </a:xfrm>
        </p:grpSpPr>
        <p:sp>
          <p:nvSpPr>
            <p:cNvPr id="642" name="Google Shape;642;g8ac9817a83_0_796"/>
            <p:cNvSpPr/>
            <p:nvPr/>
          </p:nvSpPr>
          <p:spPr>
            <a:xfrm>
              <a:off x="1147225" y="1831851"/>
              <a:ext cx="2143800"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g8ac9817a83_0_796"/>
            <p:cNvSpPr txBox="1"/>
            <p:nvPr/>
          </p:nvSpPr>
          <p:spPr>
            <a:xfrm>
              <a:off x="1163643" y="1888640"/>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b="0" i="0" sz="1400" u="none" cap="none" strike="noStrike">
                <a:solidFill>
                  <a:srgbClr val="0B5394"/>
                </a:solidFill>
                <a:latin typeface="Arial"/>
                <a:ea typeface="Arial"/>
                <a:cs typeface="Arial"/>
                <a:sym typeface="Arial"/>
              </a:endParaRPr>
            </a:p>
          </p:txBody>
        </p:sp>
      </p:grpSp>
      <p:sp>
        <p:nvSpPr>
          <p:cNvPr id="644" name="Google Shape;644;g8ac9817a83_0_796"/>
          <p:cNvSpPr/>
          <p:nvPr/>
        </p:nvSpPr>
        <p:spPr>
          <a:xfrm>
            <a:off x="1010725" y="4088350"/>
            <a:ext cx="2204400" cy="859800"/>
          </a:xfrm>
          <a:prstGeom prst="rect">
            <a:avLst/>
          </a:prstGeom>
          <a:noFill/>
          <a:ln cap="flat" cmpd="sng" w="28575">
            <a:solidFill>
              <a:srgbClr val="F1C232"/>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8ac9817a83_0_796"/>
          <p:cNvSpPr/>
          <p:nvPr/>
        </p:nvSpPr>
        <p:spPr>
          <a:xfrm>
            <a:off x="992842" y="13293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g8ac9817a83_0_796"/>
          <p:cNvSpPr txBox="1"/>
          <p:nvPr/>
        </p:nvSpPr>
        <p:spPr>
          <a:xfrm>
            <a:off x="2606575" y="500636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b="0" i="0" sz="1400" u="none" cap="none" strike="noStrike">
              <a:solidFill>
                <a:srgbClr val="000000"/>
              </a:solidFill>
              <a:latin typeface="Arial"/>
              <a:ea typeface="Arial"/>
              <a:cs typeface="Arial"/>
              <a:sym typeface="Arial"/>
            </a:endParaRPr>
          </a:p>
        </p:txBody>
      </p:sp>
      <p:sp>
        <p:nvSpPr>
          <p:cNvPr id="647" name="Google Shape;647;g8ac9817a83_0_796"/>
          <p:cNvSpPr/>
          <p:nvPr/>
        </p:nvSpPr>
        <p:spPr>
          <a:xfrm>
            <a:off x="1071275" y="1950375"/>
            <a:ext cx="2084400" cy="2155800"/>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g8ac9817a83_0_796"/>
          <p:cNvSpPr txBox="1"/>
          <p:nvPr/>
        </p:nvSpPr>
        <p:spPr>
          <a:xfrm>
            <a:off x="1843475" y="4299199"/>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divCart</a:t>
            </a:r>
            <a:endParaRPr b="0" i="0" sz="1400" u="none" cap="none" strike="noStrike">
              <a:solidFill>
                <a:srgbClr val="000000"/>
              </a:solidFill>
              <a:latin typeface="Arial"/>
              <a:ea typeface="Arial"/>
              <a:cs typeface="Arial"/>
              <a:sym typeface="Arial"/>
            </a:endParaRPr>
          </a:p>
        </p:txBody>
      </p:sp>
      <p:sp>
        <p:nvSpPr>
          <p:cNvPr id="649" name="Google Shape;649;g8ac9817a83_0_796"/>
          <p:cNvSpPr/>
          <p:nvPr/>
        </p:nvSpPr>
        <p:spPr>
          <a:xfrm>
            <a:off x="3846645" y="2048801"/>
            <a:ext cx="1492800" cy="1907400"/>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8ac9817a83_0_796"/>
          <p:cNvSpPr txBox="1"/>
          <p:nvPr/>
        </p:nvSpPr>
        <p:spPr>
          <a:xfrm>
            <a:off x="4739075" y="4220225"/>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details</a:t>
            </a:r>
            <a:endParaRPr b="0" i="0" sz="1400" u="none" cap="none" strike="noStrike">
              <a:solidFill>
                <a:srgbClr val="000000"/>
              </a:solidFill>
              <a:latin typeface="Arial"/>
              <a:ea typeface="Arial"/>
              <a:cs typeface="Arial"/>
              <a:sym typeface="Arial"/>
            </a:endParaRPr>
          </a:p>
        </p:txBody>
      </p:sp>
      <p:sp>
        <p:nvSpPr>
          <p:cNvPr id="651" name="Google Shape;651;g8ac9817a83_0_796"/>
          <p:cNvSpPr txBox="1"/>
          <p:nvPr/>
        </p:nvSpPr>
        <p:spPr>
          <a:xfrm>
            <a:off x="945125" y="1556025"/>
            <a:ext cx="4725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652" name="Google Shape;652;g8ac9817a83_0_796"/>
          <p:cNvSpPr txBox="1"/>
          <p:nvPr/>
        </p:nvSpPr>
        <p:spPr>
          <a:xfrm>
            <a:off x="2389000" y="4529500"/>
            <a:ext cx="9819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BF9000"/>
                </a:solidFill>
                <a:latin typeface="Malgun Gothic"/>
                <a:ea typeface="Malgun Gothic"/>
                <a:cs typeface="Malgun Gothic"/>
                <a:sym typeface="Malgun Gothic"/>
              </a:rPr>
              <a:t>details</a:t>
            </a:r>
            <a:endParaRPr b="0" i="0" sz="1400" u="none" cap="none" strike="noStrike">
              <a:solidFill>
                <a:srgbClr val="BF9000"/>
              </a:solidFill>
              <a:latin typeface="Arial"/>
              <a:ea typeface="Arial"/>
              <a:cs typeface="Arial"/>
              <a:sym typeface="Arial"/>
            </a:endParaRPr>
          </a:p>
        </p:txBody>
      </p:sp>
      <p:sp>
        <p:nvSpPr>
          <p:cNvPr id="653" name="Google Shape;653;g8ac9817a83_0_796"/>
          <p:cNvSpPr txBox="1"/>
          <p:nvPr/>
        </p:nvSpPr>
        <p:spPr>
          <a:xfrm>
            <a:off x="1382350" y="5254325"/>
            <a:ext cx="15861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1] 메인주문화면</a:t>
            </a:r>
            <a:endParaRPr b="0" i="0" sz="1000" u="none" cap="none" strike="noStrike">
              <a:solidFill>
                <a:srgbClr val="666666"/>
              </a:solidFill>
              <a:latin typeface="Malgun Gothic"/>
              <a:ea typeface="Malgun Gothic"/>
              <a:cs typeface="Malgun Gothic"/>
              <a:sym typeface="Malgun Gothic"/>
            </a:endParaRPr>
          </a:p>
        </p:txBody>
      </p:sp>
      <p:sp>
        <p:nvSpPr>
          <p:cNvPr id="654" name="Google Shape;654;g8ac9817a83_0_796"/>
          <p:cNvSpPr/>
          <p:nvPr/>
        </p:nvSpPr>
        <p:spPr>
          <a:xfrm>
            <a:off x="8107900" y="1421225"/>
            <a:ext cx="3157500" cy="3567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mainorder.html</a:t>
            </a:r>
            <a:endParaRPr b="1" sz="1600">
              <a:solidFill>
                <a:srgbClr val="595959"/>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기본 기능</a:t>
            </a:r>
            <a:endParaRPr b="0" i="0" sz="14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rgbClr val="595959"/>
              </a:buClr>
              <a:buSzPts val="1200"/>
              <a:buFont typeface="Malgun Gothic"/>
              <a:buChar char="❖"/>
            </a:pPr>
            <a:r>
              <a:rPr lang="en-US" sz="1300">
                <a:solidFill>
                  <a:srgbClr val="595959"/>
                </a:solidFill>
                <a:latin typeface="Malgun Gothic"/>
                <a:ea typeface="Malgun Gothic"/>
                <a:cs typeface="Malgun Gothic"/>
                <a:sym typeface="Malgun Gothic"/>
              </a:rPr>
              <a:t>allCheck()</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addCheckedItemsToCart()</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goPage()</a:t>
            </a:r>
            <a:endParaRPr sz="1300">
              <a:solidFill>
                <a:srgbClr val="595959"/>
              </a:solidFill>
              <a:latin typeface="Malgun Gothic"/>
              <a:ea typeface="Malgun Gothic"/>
              <a:cs typeface="Malgun Gothic"/>
              <a:sym typeface="Malgun Gothic"/>
            </a:endParaRPr>
          </a:p>
          <a:p>
            <a:pPr indent="0" lvl="0" marL="0" rtl="0" algn="ctr">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구조</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container</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Header</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menuTable</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divCart</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details</a:t>
            </a:r>
            <a:endParaRPr b="0" i="0" sz="1300" u="none" cap="none" strike="noStrike">
              <a:solidFill>
                <a:srgbClr val="595959"/>
              </a:solidFill>
              <a:latin typeface="Malgun Gothic"/>
              <a:ea typeface="Malgun Gothic"/>
              <a:cs typeface="Malgun Gothic"/>
              <a:sym typeface="Malgun Gothic"/>
            </a:endParaRPr>
          </a:p>
        </p:txBody>
      </p:sp>
      <p:sp>
        <p:nvSpPr>
          <p:cNvPr id="655" name="Google Shape;655;g8ac9817a83_0_796"/>
          <p:cNvSpPr txBox="1"/>
          <p:nvPr/>
        </p:nvSpPr>
        <p:spPr>
          <a:xfrm>
            <a:off x="356115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2] 항목선택 후 토핑추가</a:t>
            </a:r>
            <a:endParaRPr b="0" i="0" sz="1000" u="none" cap="none" strike="noStrike">
              <a:solidFill>
                <a:srgbClr val="666666"/>
              </a:solidFill>
              <a:latin typeface="Malgun Gothic"/>
              <a:ea typeface="Malgun Gothic"/>
              <a:cs typeface="Malgun Gothic"/>
              <a:sym typeface="Malgun Gothic"/>
            </a:endParaRPr>
          </a:p>
        </p:txBody>
      </p:sp>
      <p:sp>
        <p:nvSpPr>
          <p:cNvPr id="656" name="Google Shape;656;g8ac9817a83_0_796"/>
          <p:cNvSpPr txBox="1"/>
          <p:nvPr/>
        </p:nvSpPr>
        <p:spPr>
          <a:xfrm>
            <a:off x="587230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3] 항목선택 후 장바구니 담기</a:t>
            </a:r>
            <a:endParaRPr b="0" i="0" sz="1000" u="none" cap="none" strike="noStrike">
              <a:solidFill>
                <a:srgbClr val="666666"/>
              </a:solidFill>
              <a:latin typeface="Malgun Gothic"/>
              <a:ea typeface="Malgun Gothic"/>
              <a:cs typeface="Malgun Gothic"/>
              <a:sym typeface="Malgun Gothic"/>
            </a:endParaRPr>
          </a:p>
        </p:txBody>
      </p:sp>
      <p:sp>
        <p:nvSpPr>
          <p:cNvPr id="657" name="Google Shape;657;g8ac9817a83_0_796"/>
          <p:cNvSpPr/>
          <p:nvPr/>
        </p:nvSpPr>
        <p:spPr>
          <a:xfrm>
            <a:off x="2306867" y="3522884"/>
            <a:ext cx="223500" cy="230400"/>
          </a:xfrm>
          <a:prstGeom prst="ellipse">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8" name="Google Shape;658;g8ac9817a83_0_796"/>
          <p:cNvCxnSpPr>
            <a:stCxn id="657" idx="6"/>
          </p:cNvCxnSpPr>
          <p:nvPr/>
        </p:nvCxnSpPr>
        <p:spPr>
          <a:xfrm flipH="1" rot="10800000">
            <a:off x="2530367" y="3370784"/>
            <a:ext cx="1314300" cy="267300"/>
          </a:xfrm>
          <a:prstGeom prst="straightConnector1">
            <a:avLst/>
          </a:prstGeom>
          <a:noFill/>
          <a:ln cap="flat" cmpd="sng" w="28575">
            <a:solidFill>
              <a:srgbClr val="38761D"/>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62" name="Shape 662"/>
        <p:cNvGrpSpPr/>
        <p:nvPr/>
      </p:nvGrpSpPr>
      <p:grpSpPr>
        <a:xfrm>
          <a:off x="0" y="0"/>
          <a:ext cx="0" cy="0"/>
          <a:chOff x="0" y="0"/>
          <a:chExt cx="0" cy="0"/>
        </a:xfrm>
      </p:grpSpPr>
      <p:sp>
        <p:nvSpPr>
          <p:cNvPr id="663" name="Google Shape;663;g8ac9817a83_0_1057"/>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pic>
        <p:nvPicPr>
          <p:cNvPr id="664" name="Google Shape;664;g8ac9817a83_0_1057"/>
          <p:cNvPicPr preferRelativeResize="0"/>
          <p:nvPr/>
        </p:nvPicPr>
        <p:blipFill rotWithShape="1">
          <a:blip r:embed="rId3">
            <a:alphaModFix/>
          </a:blip>
          <a:srcRect b="0" l="0" r="0" t="0"/>
          <a:stretch/>
        </p:blipFill>
        <p:spPr>
          <a:xfrm>
            <a:off x="1025600" y="1440825"/>
            <a:ext cx="2119600" cy="3501952"/>
          </a:xfrm>
          <a:prstGeom prst="rect">
            <a:avLst/>
          </a:prstGeom>
          <a:noFill/>
          <a:ln>
            <a:noFill/>
          </a:ln>
        </p:spPr>
      </p:pic>
      <p:grpSp>
        <p:nvGrpSpPr>
          <p:cNvPr id="665" name="Google Shape;665;g8ac9817a83_0_1057"/>
          <p:cNvGrpSpPr/>
          <p:nvPr/>
        </p:nvGrpSpPr>
        <p:grpSpPr>
          <a:xfrm>
            <a:off x="914912" y="132686"/>
            <a:ext cx="180600" cy="757012"/>
            <a:chOff x="914912" y="132686"/>
            <a:chExt cx="180600" cy="757012"/>
          </a:xfrm>
        </p:grpSpPr>
        <p:sp>
          <p:nvSpPr>
            <p:cNvPr id="666" name="Google Shape;666;g8ac9817a83_0_105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7" name="Google Shape;667;g8ac9817a83_0_105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68" name="Google Shape;668;g8ac9817a83_0_105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669" name="Google Shape;669;g8ac9817a83_0_1057"/>
          <p:cNvGrpSpPr/>
          <p:nvPr/>
        </p:nvGrpSpPr>
        <p:grpSpPr>
          <a:xfrm>
            <a:off x="11265412" y="132686"/>
            <a:ext cx="180600" cy="757012"/>
            <a:chOff x="914912" y="132686"/>
            <a:chExt cx="180600" cy="757012"/>
          </a:xfrm>
        </p:grpSpPr>
        <p:sp>
          <p:nvSpPr>
            <p:cNvPr id="670" name="Google Shape;670;g8ac9817a83_0_105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1" name="Google Shape;671;g8ac9817a83_0_105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72" name="Google Shape;672;g8ac9817a83_0_105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673" name="Google Shape;673;g8ac9817a83_0_1057"/>
          <p:cNvSpPr txBox="1"/>
          <p:nvPr/>
        </p:nvSpPr>
        <p:spPr>
          <a:xfrm>
            <a:off x="697340" y="592622"/>
            <a:ext cx="10875900" cy="548700"/>
          </a:xfrm>
          <a:prstGeom prst="rect">
            <a:avLst/>
          </a:prstGeom>
          <a:noFill/>
          <a:ln>
            <a:noFill/>
          </a:ln>
        </p:spPr>
        <p:txBody>
          <a:bodyPr anchorCtr="0" anchor="t" bIns="45675" lIns="45675" spcFirstLastPara="1" rIns="45675" wrap="square" tIns="45675">
            <a:noAutofit/>
          </a:bodyPr>
          <a:lstStyle/>
          <a:p>
            <a:pPr indent="0" lvl="0" marL="0" rtl="0" algn="ctr">
              <a:spcBef>
                <a:spcPts val="0"/>
              </a:spcBef>
              <a:spcAft>
                <a:spcPts val="0"/>
              </a:spcAft>
              <a:buClr>
                <a:schemeClr val="dk1"/>
              </a:buClr>
              <a:buSzPts val="3600"/>
              <a:buFont typeface="Arial"/>
              <a:buNone/>
            </a:pPr>
            <a:r>
              <a:rPr lang="en-US" sz="3000">
                <a:solidFill>
                  <a:srgbClr val="8C8280"/>
                </a:solidFill>
                <a:latin typeface="Times New Roman"/>
                <a:ea typeface="Times New Roman"/>
                <a:cs typeface="Times New Roman"/>
                <a:sym typeface="Times New Roman"/>
              </a:rPr>
              <a:t>Wireframe &amp; Function</a:t>
            </a:r>
            <a:endParaRPr sz="3000">
              <a:solidFill>
                <a:srgbClr val="8C8280"/>
              </a:solidFill>
              <a:latin typeface="Times New Roman"/>
              <a:ea typeface="Times New Roman"/>
              <a:cs typeface="Times New Roman"/>
              <a:sym typeface="Times New Roman"/>
            </a:endParaRPr>
          </a:p>
        </p:txBody>
      </p:sp>
      <p:sp>
        <p:nvSpPr>
          <p:cNvPr id="674" name="Google Shape;674;g8ac9817a83_0_1057"/>
          <p:cNvSpPr txBox="1"/>
          <p:nvPr/>
        </p:nvSpPr>
        <p:spPr>
          <a:xfrm>
            <a:off x="3498533" y="1009274"/>
            <a:ext cx="2084400" cy="25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grpSp>
        <p:nvGrpSpPr>
          <p:cNvPr id="675" name="Google Shape;675;g8ac9817a83_0_1057"/>
          <p:cNvGrpSpPr/>
          <p:nvPr/>
        </p:nvGrpSpPr>
        <p:grpSpPr>
          <a:xfrm>
            <a:off x="1063080" y="1374655"/>
            <a:ext cx="2101996" cy="529500"/>
            <a:chOff x="1147225" y="1831851"/>
            <a:chExt cx="2143800" cy="529500"/>
          </a:xfrm>
        </p:grpSpPr>
        <p:sp>
          <p:nvSpPr>
            <p:cNvPr id="676" name="Google Shape;676;g8ac9817a83_0_1057"/>
            <p:cNvSpPr/>
            <p:nvPr/>
          </p:nvSpPr>
          <p:spPr>
            <a:xfrm>
              <a:off x="1147225" y="1831851"/>
              <a:ext cx="2143800"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g8ac9817a83_0_1057"/>
            <p:cNvSpPr txBox="1"/>
            <p:nvPr/>
          </p:nvSpPr>
          <p:spPr>
            <a:xfrm>
              <a:off x="1163643" y="1888640"/>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b="0" i="0" sz="1400" u="none" cap="none" strike="noStrike">
                <a:solidFill>
                  <a:srgbClr val="0B5394"/>
                </a:solidFill>
                <a:latin typeface="Arial"/>
                <a:ea typeface="Arial"/>
                <a:cs typeface="Arial"/>
                <a:sym typeface="Arial"/>
              </a:endParaRPr>
            </a:p>
          </p:txBody>
        </p:sp>
      </p:grpSp>
      <p:sp>
        <p:nvSpPr>
          <p:cNvPr id="678" name="Google Shape;678;g8ac9817a83_0_1057"/>
          <p:cNvSpPr/>
          <p:nvPr/>
        </p:nvSpPr>
        <p:spPr>
          <a:xfrm>
            <a:off x="1010725" y="4088350"/>
            <a:ext cx="2204400" cy="859800"/>
          </a:xfrm>
          <a:prstGeom prst="rect">
            <a:avLst/>
          </a:prstGeom>
          <a:noFill/>
          <a:ln cap="flat" cmpd="sng" w="28575">
            <a:solidFill>
              <a:srgbClr val="F1C232"/>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g8ac9817a83_0_1057"/>
          <p:cNvSpPr/>
          <p:nvPr/>
        </p:nvSpPr>
        <p:spPr>
          <a:xfrm>
            <a:off x="992842" y="13293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g8ac9817a83_0_1057"/>
          <p:cNvSpPr txBox="1"/>
          <p:nvPr/>
        </p:nvSpPr>
        <p:spPr>
          <a:xfrm>
            <a:off x="2606575" y="500636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b="0" i="0" sz="1400" u="none" cap="none" strike="noStrike">
              <a:solidFill>
                <a:srgbClr val="000000"/>
              </a:solidFill>
              <a:latin typeface="Arial"/>
              <a:ea typeface="Arial"/>
              <a:cs typeface="Arial"/>
              <a:sym typeface="Arial"/>
            </a:endParaRPr>
          </a:p>
        </p:txBody>
      </p:sp>
      <p:sp>
        <p:nvSpPr>
          <p:cNvPr id="681" name="Google Shape;681;g8ac9817a83_0_1057"/>
          <p:cNvSpPr/>
          <p:nvPr/>
        </p:nvSpPr>
        <p:spPr>
          <a:xfrm>
            <a:off x="1071275" y="1950375"/>
            <a:ext cx="2084400" cy="2155800"/>
          </a:xfrm>
          <a:prstGeom prst="rect">
            <a:avLst/>
          </a:prstGeom>
          <a:noFill/>
          <a:ln cap="flat" cmpd="sng" w="19050">
            <a:solidFill>
              <a:srgbClr val="1155CC"/>
            </a:solidFill>
            <a:prstDash val="solid"/>
            <a:miter lim="8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g8ac9817a83_0_1057"/>
          <p:cNvSpPr txBox="1"/>
          <p:nvPr/>
        </p:nvSpPr>
        <p:spPr>
          <a:xfrm>
            <a:off x="1843475" y="4299199"/>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divCart</a:t>
            </a:r>
            <a:endParaRPr b="0" i="0" sz="1400" u="none" cap="none" strike="noStrike">
              <a:solidFill>
                <a:srgbClr val="000000"/>
              </a:solidFill>
              <a:latin typeface="Arial"/>
              <a:ea typeface="Arial"/>
              <a:cs typeface="Arial"/>
              <a:sym typeface="Arial"/>
            </a:endParaRPr>
          </a:p>
        </p:txBody>
      </p:sp>
      <p:sp>
        <p:nvSpPr>
          <p:cNvPr id="683" name="Google Shape;683;g8ac9817a83_0_1057"/>
          <p:cNvSpPr txBox="1"/>
          <p:nvPr/>
        </p:nvSpPr>
        <p:spPr>
          <a:xfrm>
            <a:off x="945125" y="1556025"/>
            <a:ext cx="4725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sp>
        <p:nvSpPr>
          <p:cNvPr id="684" name="Google Shape;684;g8ac9817a83_0_1057"/>
          <p:cNvSpPr txBox="1"/>
          <p:nvPr/>
        </p:nvSpPr>
        <p:spPr>
          <a:xfrm>
            <a:off x="2389000" y="4529500"/>
            <a:ext cx="9819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BF9000"/>
                </a:solidFill>
                <a:latin typeface="Malgun Gothic"/>
                <a:ea typeface="Malgun Gothic"/>
                <a:cs typeface="Malgun Gothic"/>
                <a:sym typeface="Malgun Gothic"/>
              </a:rPr>
              <a:t>details</a:t>
            </a:r>
            <a:endParaRPr b="0" i="0" sz="1400" u="none" cap="none" strike="noStrike">
              <a:solidFill>
                <a:srgbClr val="BF9000"/>
              </a:solidFill>
              <a:latin typeface="Arial"/>
              <a:ea typeface="Arial"/>
              <a:cs typeface="Arial"/>
              <a:sym typeface="Arial"/>
            </a:endParaRPr>
          </a:p>
        </p:txBody>
      </p:sp>
      <p:sp>
        <p:nvSpPr>
          <p:cNvPr id="685" name="Google Shape;685;g8ac9817a83_0_1057"/>
          <p:cNvSpPr txBox="1"/>
          <p:nvPr/>
        </p:nvSpPr>
        <p:spPr>
          <a:xfrm>
            <a:off x="1382350" y="5254325"/>
            <a:ext cx="15861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1] 메인주문화면</a:t>
            </a:r>
            <a:endParaRPr b="0" i="0" sz="1000" u="none" cap="none" strike="noStrike">
              <a:solidFill>
                <a:srgbClr val="666666"/>
              </a:solidFill>
              <a:latin typeface="Malgun Gothic"/>
              <a:ea typeface="Malgun Gothic"/>
              <a:cs typeface="Malgun Gothic"/>
              <a:sym typeface="Malgun Gothic"/>
            </a:endParaRPr>
          </a:p>
        </p:txBody>
      </p:sp>
      <p:sp>
        <p:nvSpPr>
          <p:cNvPr id="686" name="Google Shape;686;g8ac9817a83_0_1057"/>
          <p:cNvSpPr/>
          <p:nvPr/>
        </p:nvSpPr>
        <p:spPr>
          <a:xfrm>
            <a:off x="8107900" y="1421225"/>
            <a:ext cx="3157500" cy="3567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mainorder.html</a:t>
            </a:r>
            <a:endParaRPr b="1" sz="1600">
              <a:solidFill>
                <a:srgbClr val="595959"/>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기본 기능</a:t>
            </a:r>
            <a:endParaRPr b="0" i="0" sz="1400" u="none" cap="none" strike="noStrike">
              <a:solidFill>
                <a:srgbClr val="000000"/>
              </a:solidFill>
              <a:latin typeface="Arial"/>
              <a:ea typeface="Arial"/>
              <a:cs typeface="Arial"/>
              <a:sym typeface="Arial"/>
            </a:endParaRPr>
          </a:p>
          <a:p>
            <a:pPr indent="-304800" lvl="0" marL="457200" marR="0" rtl="0" algn="l">
              <a:lnSpc>
                <a:spcPct val="150000"/>
              </a:lnSpc>
              <a:spcBef>
                <a:spcPts val="0"/>
              </a:spcBef>
              <a:spcAft>
                <a:spcPts val="0"/>
              </a:spcAft>
              <a:buClr>
                <a:srgbClr val="595959"/>
              </a:buClr>
              <a:buSzPts val="1200"/>
              <a:buFont typeface="Malgun Gothic"/>
              <a:buChar char="❖"/>
            </a:pPr>
            <a:r>
              <a:rPr lang="en-US" sz="1300">
                <a:solidFill>
                  <a:srgbClr val="595959"/>
                </a:solidFill>
                <a:latin typeface="Malgun Gothic"/>
                <a:ea typeface="Malgun Gothic"/>
                <a:cs typeface="Malgun Gothic"/>
                <a:sym typeface="Malgun Gothic"/>
              </a:rPr>
              <a:t>allCheck()</a:t>
            </a:r>
            <a:endParaRPr b="0" i="0" sz="1300" u="none" cap="none" strike="noStrike">
              <a:solidFill>
                <a:srgbClr val="595959"/>
              </a:solidFill>
              <a:latin typeface="Malgun Gothic"/>
              <a:ea typeface="Malgun Gothic"/>
              <a:cs typeface="Malgun Gothic"/>
              <a:sym typeface="Malgun Gothic"/>
            </a:endParaRPr>
          </a:p>
        </p:txBody>
      </p:sp>
      <p:pic>
        <p:nvPicPr>
          <p:cNvPr id="687" name="Google Shape;687;g8ac9817a83_0_1057"/>
          <p:cNvPicPr preferRelativeResize="0"/>
          <p:nvPr/>
        </p:nvPicPr>
        <p:blipFill rotWithShape="1">
          <a:blip r:embed="rId4">
            <a:alphaModFix/>
          </a:blip>
          <a:srcRect b="48283" l="14370" r="64949" t="14593"/>
          <a:stretch/>
        </p:blipFill>
        <p:spPr>
          <a:xfrm>
            <a:off x="3723413" y="1368346"/>
            <a:ext cx="1716648" cy="1733476"/>
          </a:xfrm>
          <a:prstGeom prst="rect">
            <a:avLst/>
          </a:prstGeom>
          <a:noFill/>
          <a:ln cap="flat" cmpd="sng" w="28575">
            <a:solidFill>
              <a:srgbClr val="FF9999"/>
            </a:solidFill>
            <a:prstDash val="solid"/>
            <a:round/>
            <a:headEnd len="sm" w="sm" type="none"/>
            <a:tailEnd len="sm" w="sm" type="none"/>
          </a:ln>
        </p:spPr>
      </p:pic>
      <p:pic>
        <p:nvPicPr>
          <p:cNvPr id="688" name="Google Shape;688;g8ac9817a83_0_1057"/>
          <p:cNvPicPr preferRelativeResize="0"/>
          <p:nvPr/>
        </p:nvPicPr>
        <p:blipFill rotWithShape="1">
          <a:blip r:embed="rId5">
            <a:alphaModFix/>
          </a:blip>
          <a:srcRect b="0" l="0" r="0" t="0"/>
          <a:stretch/>
        </p:blipFill>
        <p:spPr>
          <a:xfrm>
            <a:off x="3498525" y="3261725"/>
            <a:ext cx="1586100" cy="1696246"/>
          </a:xfrm>
          <a:prstGeom prst="rect">
            <a:avLst/>
          </a:prstGeom>
          <a:noFill/>
          <a:ln cap="flat" cmpd="sng" w="28575">
            <a:solidFill>
              <a:srgbClr val="FF9999"/>
            </a:solidFill>
            <a:prstDash val="solid"/>
            <a:round/>
            <a:headEnd len="sm" w="sm" type="none"/>
            <a:tailEnd len="sm" w="sm" type="none"/>
          </a:ln>
        </p:spPr>
      </p:pic>
      <p:pic>
        <p:nvPicPr>
          <p:cNvPr id="689" name="Google Shape;689;g8ac9817a83_0_1057"/>
          <p:cNvPicPr preferRelativeResize="0"/>
          <p:nvPr/>
        </p:nvPicPr>
        <p:blipFill rotWithShape="1">
          <a:blip r:embed="rId6">
            <a:alphaModFix/>
          </a:blip>
          <a:srcRect b="0" l="0" r="0" t="0"/>
          <a:stretch/>
        </p:blipFill>
        <p:spPr>
          <a:xfrm>
            <a:off x="4789950" y="4125975"/>
            <a:ext cx="3880098" cy="2085262"/>
          </a:xfrm>
          <a:prstGeom prst="rect">
            <a:avLst/>
          </a:prstGeom>
          <a:noFill/>
          <a:ln cap="flat" cmpd="sng" w="28575">
            <a:solidFill>
              <a:srgbClr val="F4B2B6"/>
            </a:solidFill>
            <a:prstDash val="solid"/>
            <a:round/>
            <a:headEnd len="sm" w="sm" type="none"/>
            <a:tailEnd len="sm" w="sm" type="none"/>
          </a:ln>
          <a:effectLst>
            <a:outerShdw blurRad="57150" rotWithShape="0" algn="bl" dir="5400000" dist="19050">
              <a:srgbClr val="000000">
                <a:alpha val="50000"/>
              </a:srgbClr>
            </a:outerShdw>
          </a:effectLst>
        </p:spPr>
      </p:pic>
      <p:pic>
        <p:nvPicPr>
          <p:cNvPr id="690" name="Google Shape;690;g8ac9817a83_0_1057"/>
          <p:cNvPicPr preferRelativeResize="0"/>
          <p:nvPr/>
        </p:nvPicPr>
        <p:blipFill rotWithShape="1">
          <a:blip r:embed="rId7">
            <a:alphaModFix/>
          </a:blip>
          <a:srcRect b="0" l="0" r="0" t="0"/>
          <a:stretch/>
        </p:blipFill>
        <p:spPr>
          <a:xfrm>
            <a:off x="5805949" y="1268475"/>
            <a:ext cx="1936050" cy="2781300"/>
          </a:xfrm>
          <a:prstGeom prst="rect">
            <a:avLst/>
          </a:prstGeom>
          <a:noFill/>
          <a:ln cap="flat" cmpd="sng" w="28575">
            <a:solidFill>
              <a:srgbClr val="F4B2B6"/>
            </a:solidFill>
            <a:prstDash val="solid"/>
            <a:miter lim="8000"/>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694" name="Shape 694"/>
        <p:cNvGrpSpPr/>
        <p:nvPr/>
      </p:nvGrpSpPr>
      <p:grpSpPr>
        <a:xfrm>
          <a:off x="0" y="0"/>
          <a:ext cx="0" cy="0"/>
          <a:chOff x="0" y="0"/>
          <a:chExt cx="0" cy="0"/>
        </a:xfrm>
      </p:grpSpPr>
      <p:sp>
        <p:nvSpPr>
          <p:cNvPr id="695" name="Google Shape;695;g8ac9817a83_0_1093"/>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pic>
        <p:nvPicPr>
          <p:cNvPr id="696" name="Google Shape;696;g8ac9817a83_0_1093"/>
          <p:cNvPicPr preferRelativeResize="0"/>
          <p:nvPr/>
        </p:nvPicPr>
        <p:blipFill rotWithShape="1">
          <a:blip r:embed="rId3">
            <a:alphaModFix/>
          </a:blip>
          <a:srcRect b="0" l="0" r="0" t="0"/>
          <a:stretch/>
        </p:blipFill>
        <p:spPr>
          <a:xfrm>
            <a:off x="3504500" y="1440825"/>
            <a:ext cx="2094150" cy="3471115"/>
          </a:xfrm>
          <a:prstGeom prst="rect">
            <a:avLst/>
          </a:prstGeom>
          <a:noFill/>
          <a:ln>
            <a:noFill/>
          </a:ln>
        </p:spPr>
      </p:pic>
      <p:grpSp>
        <p:nvGrpSpPr>
          <p:cNvPr id="697" name="Google Shape;697;g8ac9817a83_0_1093"/>
          <p:cNvGrpSpPr/>
          <p:nvPr/>
        </p:nvGrpSpPr>
        <p:grpSpPr>
          <a:xfrm>
            <a:off x="914912" y="132686"/>
            <a:ext cx="180600" cy="757012"/>
            <a:chOff x="914912" y="132686"/>
            <a:chExt cx="180600" cy="757012"/>
          </a:xfrm>
        </p:grpSpPr>
        <p:sp>
          <p:nvSpPr>
            <p:cNvPr id="698" name="Google Shape;698;g8ac9817a83_0_109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699" name="Google Shape;699;g8ac9817a83_0_109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00" name="Google Shape;700;g8ac9817a83_0_109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01" name="Google Shape;701;g8ac9817a83_0_1093"/>
          <p:cNvGrpSpPr/>
          <p:nvPr/>
        </p:nvGrpSpPr>
        <p:grpSpPr>
          <a:xfrm>
            <a:off x="11265412" y="132686"/>
            <a:ext cx="180600" cy="757012"/>
            <a:chOff x="914912" y="132686"/>
            <a:chExt cx="180600" cy="757012"/>
          </a:xfrm>
        </p:grpSpPr>
        <p:sp>
          <p:nvSpPr>
            <p:cNvPr id="702" name="Google Shape;702;g8ac9817a83_0_109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03" name="Google Shape;703;g8ac9817a83_0_109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04" name="Google Shape;704;g8ac9817a83_0_109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05" name="Google Shape;705;g8ac9817a83_0_1093"/>
          <p:cNvSpPr txBox="1"/>
          <p:nvPr/>
        </p:nvSpPr>
        <p:spPr>
          <a:xfrm>
            <a:off x="697340" y="592622"/>
            <a:ext cx="10875900" cy="548700"/>
          </a:xfrm>
          <a:prstGeom prst="rect">
            <a:avLst/>
          </a:prstGeom>
          <a:noFill/>
          <a:ln>
            <a:noFill/>
          </a:ln>
        </p:spPr>
        <p:txBody>
          <a:bodyPr anchorCtr="0" anchor="t" bIns="45675" lIns="45675" spcFirstLastPara="1" rIns="45675" wrap="square" tIns="45675">
            <a:noAutofit/>
          </a:bodyPr>
          <a:lstStyle/>
          <a:p>
            <a:pPr indent="0" lvl="0" marL="0" rtl="0" algn="ctr">
              <a:spcBef>
                <a:spcPts val="0"/>
              </a:spcBef>
              <a:spcAft>
                <a:spcPts val="0"/>
              </a:spcAft>
              <a:buClr>
                <a:schemeClr val="dk1"/>
              </a:buClr>
              <a:buSzPts val="3600"/>
              <a:buFont typeface="Arial"/>
              <a:buNone/>
            </a:pPr>
            <a:r>
              <a:rPr lang="en-US" sz="3000">
                <a:solidFill>
                  <a:srgbClr val="8C8280"/>
                </a:solidFill>
                <a:latin typeface="Times New Roman"/>
                <a:ea typeface="Times New Roman"/>
                <a:cs typeface="Times New Roman"/>
                <a:sym typeface="Times New Roman"/>
              </a:rPr>
              <a:t>Wireframe &amp; Function</a:t>
            </a:r>
            <a:endParaRPr sz="3000">
              <a:solidFill>
                <a:srgbClr val="8C8280"/>
              </a:solidFill>
              <a:latin typeface="Times New Roman"/>
              <a:ea typeface="Times New Roman"/>
              <a:cs typeface="Times New Roman"/>
              <a:sym typeface="Times New Roman"/>
            </a:endParaRPr>
          </a:p>
        </p:txBody>
      </p:sp>
      <p:sp>
        <p:nvSpPr>
          <p:cNvPr id="706" name="Google Shape;706;g8ac9817a83_0_1093"/>
          <p:cNvSpPr txBox="1"/>
          <p:nvPr/>
        </p:nvSpPr>
        <p:spPr>
          <a:xfrm>
            <a:off x="3498533" y="1009274"/>
            <a:ext cx="2084400" cy="259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8ac9817a83_0_1093"/>
          <p:cNvSpPr/>
          <p:nvPr/>
        </p:nvSpPr>
        <p:spPr>
          <a:xfrm>
            <a:off x="3855586" y="2084566"/>
            <a:ext cx="1492800" cy="1907400"/>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8ac9817a83_0_1093"/>
          <p:cNvSpPr txBox="1"/>
          <p:nvPr/>
        </p:nvSpPr>
        <p:spPr>
          <a:xfrm>
            <a:off x="4739075" y="4220225"/>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details</a:t>
            </a:r>
            <a:endParaRPr b="0" i="0" sz="1400" u="none" cap="none" strike="noStrike">
              <a:solidFill>
                <a:srgbClr val="000000"/>
              </a:solidFill>
              <a:latin typeface="Arial"/>
              <a:ea typeface="Arial"/>
              <a:cs typeface="Arial"/>
              <a:sym typeface="Arial"/>
            </a:endParaRPr>
          </a:p>
        </p:txBody>
      </p:sp>
      <p:sp>
        <p:nvSpPr>
          <p:cNvPr id="709" name="Google Shape;709;g8ac9817a83_0_1093"/>
          <p:cNvSpPr txBox="1"/>
          <p:nvPr/>
        </p:nvSpPr>
        <p:spPr>
          <a:xfrm>
            <a:off x="945125" y="1556025"/>
            <a:ext cx="472500" cy="23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lgun Gothic"/>
              <a:ea typeface="Malgun Gothic"/>
              <a:cs typeface="Malgun Gothic"/>
              <a:sym typeface="Malgun Gothic"/>
            </a:endParaRPr>
          </a:p>
        </p:txBody>
      </p:sp>
      <p:pic>
        <p:nvPicPr>
          <p:cNvPr id="710" name="Google Shape;710;g8ac9817a83_0_1093"/>
          <p:cNvPicPr preferRelativeResize="0"/>
          <p:nvPr/>
        </p:nvPicPr>
        <p:blipFill rotWithShape="1">
          <a:blip r:embed="rId4">
            <a:alphaModFix/>
          </a:blip>
          <a:srcRect b="0" l="0" r="0" t="0"/>
          <a:stretch/>
        </p:blipFill>
        <p:spPr>
          <a:xfrm>
            <a:off x="5957950" y="1440820"/>
            <a:ext cx="2094150" cy="3473086"/>
          </a:xfrm>
          <a:prstGeom prst="rect">
            <a:avLst/>
          </a:prstGeom>
          <a:noFill/>
          <a:ln>
            <a:noFill/>
          </a:ln>
        </p:spPr>
      </p:pic>
      <p:sp>
        <p:nvSpPr>
          <p:cNvPr id="711" name="Google Shape;711;g8ac9817a83_0_1093"/>
          <p:cNvSpPr txBox="1"/>
          <p:nvPr/>
        </p:nvSpPr>
        <p:spPr>
          <a:xfrm>
            <a:off x="587230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3] 항목선택 후 장바구니 담기</a:t>
            </a:r>
            <a:endParaRPr b="0" i="0" sz="1000" u="none" cap="none" strike="noStrike">
              <a:solidFill>
                <a:srgbClr val="666666"/>
              </a:solidFill>
              <a:latin typeface="Malgun Gothic"/>
              <a:ea typeface="Malgun Gothic"/>
              <a:cs typeface="Malgun Gothic"/>
              <a:sym typeface="Malgun Gothic"/>
            </a:endParaRPr>
          </a:p>
        </p:txBody>
      </p:sp>
      <p:pic>
        <p:nvPicPr>
          <p:cNvPr id="712" name="Google Shape;712;g8ac9817a83_0_1093"/>
          <p:cNvPicPr preferRelativeResize="0"/>
          <p:nvPr/>
        </p:nvPicPr>
        <p:blipFill rotWithShape="1">
          <a:blip r:embed="rId5">
            <a:alphaModFix/>
          </a:blip>
          <a:srcRect b="0" l="0" r="0" t="0"/>
          <a:stretch/>
        </p:blipFill>
        <p:spPr>
          <a:xfrm>
            <a:off x="8179300" y="2974900"/>
            <a:ext cx="3312576" cy="2211274"/>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713" name="Google Shape;713;g8ac9817a83_0_1093"/>
          <p:cNvPicPr preferRelativeResize="0"/>
          <p:nvPr/>
        </p:nvPicPr>
        <p:blipFill rotWithShape="1">
          <a:blip r:embed="rId6">
            <a:alphaModFix/>
          </a:blip>
          <a:srcRect b="0" l="0" r="0" t="0"/>
          <a:stretch/>
        </p:blipFill>
        <p:spPr>
          <a:xfrm>
            <a:off x="745263" y="3520850"/>
            <a:ext cx="2999626" cy="2742251"/>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714" name="Google Shape;714;g8ac9817a83_0_1093"/>
          <p:cNvPicPr preferRelativeResize="0"/>
          <p:nvPr/>
        </p:nvPicPr>
        <p:blipFill rotWithShape="1">
          <a:blip r:embed="rId7">
            <a:alphaModFix/>
          </a:blip>
          <a:srcRect b="0" l="0" r="0" t="0"/>
          <a:stretch/>
        </p:blipFill>
        <p:spPr>
          <a:xfrm>
            <a:off x="1181874" y="848975"/>
            <a:ext cx="2019125" cy="2636100"/>
          </a:xfrm>
          <a:prstGeom prst="rect">
            <a:avLst/>
          </a:prstGeom>
          <a:noFill/>
          <a:ln cap="flat" cmpd="sng" w="28575">
            <a:solidFill>
              <a:srgbClr val="FF9999"/>
            </a:solidFill>
            <a:prstDash val="solid"/>
            <a:round/>
            <a:headEnd len="sm" w="sm" type="none"/>
            <a:tailEnd len="sm" w="sm" type="none"/>
          </a:ln>
        </p:spPr>
      </p:pic>
      <p:sp>
        <p:nvSpPr>
          <p:cNvPr id="715" name="Google Shape;715;g8ac9817a83_0_1093"/>
          <p:cNvSpPr txBox="1"/>
          <p:nvPr/>
        </p:nvSpPr>
        <p:spPr>
          <a:xfrm>
            <a:off x="3561150" y="5254325"/>
            <a:ext cx="2307000" cy="3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Malgun Gothic"/>
                <a:ea typeface="Malgun Gothic"/>
                <a:cs typeface="Malgun Gothic"/>
                <a:sym typeface="Malgun Gothic"/>
              </a:rPr>
              <a:t>[자료 2] 항목선택 후 토핑추가</a:t>
            </a:r>
            <a:endParaRPr b="0" i="0" sz="1000" u="none" cap="none" strike="noStrike">
              <a:solidFill>
                <a:srgbClr val="666666"/>
              </a:solidFill>
              <a:latin typeface="Malgun Gothic"/>
              <a:ea typeface="Malgun Gothic"/>
              <a:cs typeface="Malgun Gothic"/>
              <a:sym typeface="Malgun Gothic"/>
            </a:endParaRPr>
          </a:p>
        </p:txBody>
      </p:sp>
      <p:sp>
        <p:nvSpPr>
          <p:cNvPr id="716" name="Google Shape;716;g8ac9817a83_0_1093"/>
          <p:cNvSpPr/>
          <p:nvPr/>
        </p:nvSpPr>
        <p:spPr>
          <a:xfrm>
            <a:off x="8107900" y="1421225"/>
            <a:ext cx="3157500" cy="35679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mainorder.html</a:t>
            </a:r>
            <a:endParaRPr b="1" sz="1600">
              <a:solidFill>
                <a:srgbClr val="595959"/>
              </a:solidFill>
              <a:latin typeface="Malgun Gothic"/>
              <a:ea typeface="Malgun Gothic"/>
              <a:cs typeface="Malgun Gothic"/>
              <a:sym typeface="Malgun Gothic"/>
            </a:endParaRPr>
          </a:p>
          <a:p>
            <a:pPr indent="0" lvl="0" marL="0" rtl="0" algn="ctr">
              <a:lnSpc>
                <a:spcPct val="150000"/>
              </a:lnSpc>
              <a:spcBef>
                <a:spcPts val="0"/>
              </a:spcBef>
              <a:spcAft>
                <a:spcPts val="0"/>
              </a:spcAft>
              <a:buClr>
                <a:schemeClr val="dk1"/>
              </a:buClr>
              <a:buSzPts val="1600"/>
              <a:buFont typeface="Arial"/>
              <a:buNone/>
            </a:pPr>
            <a:r>
              <a:rPr b="1" lang="en-US" sz="1600">
                <a:solidFill>
                  <a:srgbClr val="595959"/>
                </a:solidFill>
                <a:latin typeface="Malgun Gothic"/>
                <a:ea typeface="Malgun Gothic"/>
                <a:cs typeface="Malgun Gothic"/>
                <a:sym typeface="Malgun Gothic"/>
              </a:rPr>
              <a:t>기본 기능</a:t>
            </a:r>
            <a:endParaRPr>
              <a:solidFill>
                <a:schemeClr val="dk1"/>
              </a:solidFill>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addCheckedItemsToCart()</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details</a:t>
            </a:r>
            <a:endParaRPr sz="1300">
              <a:solidFill>
                <a:srgbClr val="595959"/>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600"/>
              <a:buFont typeface="Arial"/>
              <a:buNone/>
            </a:pPr>
            <a:r>
              <a:t/>
            </a:r>
            <a:endParaRPr b="1" sz="1600">
              <a:solidFill>
                <a:srgbClr val="595959"/>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20" name="Shape 720"/>
        <p:cNvGrpSpPr/>
        <p:nvPr/>
      </p:nvGrpSpPr>
      <p:grpSpPr>
        <a:xfrm>
          <a:off x="0" y="0"/>
          <a:ext cx="0" cy="0"/>
          <a:chOff x="0" y="0"/>
          <a:chExt cx="0" cy="0"/>
        </a:xfrm>
      </p:grpSpPr>
      <p:sp>
        <p:nvSpPr>
          <p:cNvPr id="721" name="Google Shape;721;g8ac9817a83_0_1178"/>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722" name="Google Shape;722;g8ac9817a83_0_1178"/>
          <p:cNvGrpSpPr/>
          <p:nvPr/>
        </p:nvGrpSpPr>
        <p:grpSpPr>
          <a:xfrm>
            <a:off x="914912" y="132686"/>
            <a:ext cx="180600" cy="757012"/>
            <a:chOff x="914912" y="132686"/>
            <a:chExt cx="180600" cy="757012"/>
          </a:xfrm>
        </p:grpSpPr>
        <p:sp>
          <p:nvSpPr>
            <p:cNvPr id="723" name="Google Shape;723;g8ac9817a83_0_1178"/>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4" name="Google Shape;724;g8ac9817a83_0_1178"/>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5" name="Google Shape;725;g8ac9817a83_0_1178"/>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26" name="Google Shape;726;g8ac9817a83_0_1178"/>
          <p:cNvGrpSpPr/>
          <p:nvPr/>
        </p:nvGrpSpPr>
        <p:grpSpPr>
          <a:xfrm>
            <a:off x="11265412" y="132686"/>
            <a:ext cx="180600" cy="757012"/>
            <a:chOff x="914912" y="132686"/>
            <a:chExt cx="180600" cy="757012"/>
          </a:xfrm>
        </p:grpSpPr>
        <p:sp>
          <p:nvSpPr>
            <p:cNvPr id="727" name="Google Shape;727;g8ac9817a83_0_1178"/>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8" name="Google Shape;728;g8ac9817a83_0_1178"/>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29" name="Google Shape;729;g8ac9817a83_0_1178"/>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30" name="Google Shape;730;g8ac9817a83_0_1178"/>
          <p:cNvSpPr/>
          <p:nvPr/>
        </p:nvSpPr>
        <p:spPr>
          <a:xfrm>
            <a:off x="3013150" y="1364625"/>
            <a:ext cx="2883300" cy="34638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주문확인 화면</a:t>
            </a:r>
            <a:endParaRPr sz="1600">
              <a:solidFill>
                <a:schemeClr val="dk1"/>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결제전 최종 확인 화면</a:t>
            </a:r>
            <a:endParaRPr sz="1300">
              <a:solidFill>
                <a:schemeClr val="dk1"/>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상단 메인컬러 프레임 포인트</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선택 메뉴 이름 ,토핑, 가격, 수량 확인</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구매/취소 버튼</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결제버튼 누를 시 결제수단</a:t>
            </a:r>
            <a:br>
              <a:rPr lang="en-US" sz="1300">
                <a:solidFill>
                  <a:srgbClr val="595959"/>
                </a:solidFill>
                <a:latin typeface="Malgun Gothic"/>
                <a:ea typeface="Malgun Gothic"/>
                <a:cs typeface="Malgun Gothic"/>
                <a:sym typeface="Malgun Gothic"/>
              </a:rPr>
            </a:br>
            <a:r>
              <a:rPr lang="en-US" sz="1300">
                <a:solidFill>
                  <a:srgbClr val="595959"/>
                </a:solidFill>
                <a:latin typeface="Malgun Gothic"/>
                <a:ea typeface="Malgun Gothic"/>
                <a:cs typeface="Malgun Gothic"/>
                <a:sym typeface="Malgun Gothic"/>
              </a:rPr>
              <a:t>선택 화면으로 이동</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취소버튼 누를 시 메인주문화면으로 이동 </a:t>
            </a:r>
            <a:endParaRPr sz="1300">
              <a:solidFill>
                <a:srgbClr val="595959"/>
              </a:solidFill>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sz="12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200">
              <a:solidFill>
                <a:srgbClr val="595959"/>
              </a:solidFill>
              <a:latin typeface="Malgun Gothic"/>
              <a:ea typeface="Malgun Gothic"/>
              <a:cs typeface="Malgun Gothic"/>
              <a:sym typeface="Malgun Gothic"/>
            </a:endParaRPr>
          </a:p>
        </p:txBody>
      </p:sp>
      <p:sp>
        <p:nvSpPr>
          <p:cNvPr id="731" name="Google Shape;731;g8ac9817a83_0_1178"/>
          <p:cNvSpPr/>
          <p:nvPr/>
        </p:nvSpPr>
        <p:spPr>
          <a:xfrm>
            <a:off x="8562700" y="1395000"/>
            <a:ext cx="2883300" cy="4488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orderlist</a:t>
            </a:r>
            <a:r>
              <a:rPr b="1" lang="en-US" sz="1600">
                <a:solidFill>
                  <a:srgbClr val="595959"/>
                </a:solidFill>
                <a:latin typeface="Malgun Gothic"/>
                <a:ea typeface="Malgun Gothic"/>
                <a:cs typeface="Malgun Gothic"/>
                <a:sym typeface="Malgun Gothic"/>
              </a:rPr>
              <a:t>.html</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기본 기능</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addOrderList()</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구조</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container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header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divOrderList</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 Orders</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tcontainer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titleImage</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titleBtn</a:t>
            </a:r>
            <a:endParaRPr i="0" sz="1300" u="none" cap="none" strike="noStrike">
              <a:solidFill>
                <a:srgbClr val="595959"/>
              </a:solidFill>
              <a:latin typeface="Malgun Gothic"/>
              <a:ea typeface="Malgun Gothic"/>
              <a:cs typeface="Malgun Gothic"/>
              <a:sym typeface="Malgun Gothic"/>
            </a:endParaRPr>
          </a:p>
        </p:txBody>
      </p:sp>
      <p:grpSp>
        <p:nvGrpSpPr>
          <p:cNvPr id="732" name="Google Shape;732;g8ac9817a83_0_1178"/>
          <p:cNvGrpSpPr/>
          <p:nvPr/>
        </p:nvGrpSpPr>
        <p:grpSpPr>
          <a:xfrm>
            <a:off x="5732077" y="1048800"/>
            <a:ext cx="3325123" cy="4196412"/>
            <a:chOff x="1160077" y="1429800"/>
            <a:chExt cx="3325123" cy="4196412"/>
          </a:xfrm>
        </p:grpSpPr>
        <p:pic>
          <p:nvPicPr>
            <p:cNvPr descr="Google Shape;164;p18" id="733" name="Google Shape;733;g8ac9817a83_0_1178"/>
            <p:cNvPicPr preferRelativeResize="0"/>
            <p:nvPr/>
          </p:nvPicPr>
          <p:blipFill rotWithShape="1">
            <a:blip r:embed="rId3">
              <a:alphaModFix/>
            </a:blip>
            <a:srcRect b="0" l="0" r="0" t="0"/>
            <a:stretch/>
          </p:blipFill>
          <p:spPr>
            <a:xfrm>
              <a:off x="1532997" y="1757266"/>
              <a:ext cx="2336692" cy="3868946"/>
            </a:xfrm>
            <a:prstGeom prst="rect">
              <a:avLst/>
            </a:prstGeom>
            <a:noFill/>
            <a:ln>
              <a:noFill/>
            </a:ln>
          </p:spPr>
        </p:pic>
        <p:sp>
          <p:nvSpPr>
            <p:cNvPr id="734" name="Google Shape;734;g8ac9817a83_0_1178"/>
            <p:cNvSpPr/>
            <p:nvPr/>
          </p:nvSpPr>
          <p:spPr>
            <a:xfrm>
              <a:off x="1620325" y="17865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g8ac9817a83_0_1178"/>
            <p:cNvSpPr txBox="1"/>
            <p:nvPr/>
          </p:nvSpPr>
          <p:spPr>
            <a:xfrm>
              <a:off x="2963900" y="1429800"/>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b="0" i="0" sz="1400" u="none" cap="none" strike="noStrike">
                <a:solidFill>
                  <a:srgbClr val="000000"/>
                </a:solidFill>
                <a:latin typeface="Arial"/>
                <a:ea typeface="Arial"/>
                <a:cs typeface="Arial"/>
                <a:sym typeface="Arial"/>
              </a:endParaRPr>
            </a:p>
          </p:txBody>
        </p:sp>
        <p:sp>
          <p:nvSpPr>
            <p:cNvPr id="736" name="Google Shape;736;g8ac9817a83_0_1178"/>
            <p:cNvSpPr/>
            <p:nvPr/>
          </p:nvSpPr>
          <p:spPr>
            <a:xfrm>
              <a:off x="1620325" y="2247575"/>
              <a:ext cx="2204400" cy="3291600"/>
            </a:xfrm>
            <a:prstGeom prst="rect">
              <a:avLst/>
            </a:prstGeom>
            <a:noFill/>
            <a:ln cap="flat" cmpd="sng" w="28575">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g8ac9817a83_0_1178"/>
            <p:cNvSpPr txBox="1"/>
            <p:nvPr/>
          </p:nvSpPr>
          <p:spPr>
            <a:xfrm>
              <a:off x="2385125" y="4299199"/>
              <a:ext cx="13359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divOrderList</a:t>
              </a:r>
              <a:endParaRPr b="0" i="0" sz="1400" u="none" cap="none" strike="noStrike">
                <a:solidFill>
                  <a:srgbClr val="000000"/>
                </a:solidFill>
                <a:latin typeface="Arial"/>
                <a:ea typeface="Arial"/>
                <a:cs typeface="Arial"/>
                <a:sym typeface="Arial"/>
              </a:endParaRPr>
            </a:p>
          </p:txBody>
        </p:sp>
        <p:sp>
          <p:nvSpPr>
            <p:cNvPr id="738" name="Google Shape;738;g8ac9817a83_0_1178"/>
            <p:cNvSpPr txBox="1"/>
            <p:nvPr/>
          </p:nvSpPr>
          <p:spPr>
            <a:xfrm>
              <a:off x="2581825" y="4845650"/>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Orders</a:t>
              </a:r>
              <a:endParaRPr b="0" i="0" sz="1400" u="none" cap="none" strike="noStrike">
                <a:solidFill>
                  <a:srgbClr val="000000"/>
                </a:solidFill>
                <a:latin typeface="Arial"/>
                <a:ea typeface="Arial"/>
                <a:cs typeface="Arial"/>
                <a:sym typeface="Arial"/>
              </a:endParaRPr>
            </a:p>
          </p:txBody>
        </p:sp>
        <p:sp>
          <p:nvSpPr>
            <p:cNvPr id="739" name="Google Shape;739;g8ac9817a83_0_1178"/>
            <p:cNvSpPr/>
            <p:nvPr/>
          </p:nvSpPr>
          <p:spPr>
            <a:xfrm>
              <a:off x="1581275" y="2362850"/>
              <a:ext cx="2273700" cy="2881500"/>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0" name="Google Shape;740;g8ac9817a83_0_1178"/>
            <p:cNvGrpSpPr/>
            <p:nvPr/>
          </p:nvGrpSpPr>
          <p:grpSpPr>
            <a:xfrm>
              <a:off x="1160077" y="1440813"/>
              <a:ext cx="2701053" cy="840288"/>
              <a:chOff x="697350" y="1471875"/>
              <a:chExt cx="2593675" cy="889476"/>
            </a:xfrm>
          </p:grpSpPr>
          <p:sp>
            <p:nvSpPr>
              <p:cNvPr id="741" name="Google Shape;741;g8ac9817a83_0_1178"/>
              <p:cNvSpPr/>
              <p:nvPr/>
            </p:nvSpPr>
            <p:spPr>
              <a:xfrm>
                <a:off x="1147225" y="1831851"/>
                <a:ext cx="2143800"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g8ac9817a83_0_1178"/>
              <p:cNvSpPr txBox="1"/>
              <p:nvPr/>
            </p:nvSpPr>
            <p:spPr>
              <a:xfrm>
                <a:off x="697350" y="147187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b="0" i="0" sz="1400" u="none" cap="none" strike="noStrike">
                  <a:solidFill>
                    <a:srgbClr val="0B5394"/>
                  </a:solidFill>
                  <a:latin typeface="Arial"/>
                  <a:ea typeface="Arial"/>
                  <a:cs typeface="Arial"/>
                  <a:sym typeface="Arial"/>
                </a:endParaRPr>
              </a:p>
            </p:txBody>
          </p:sp>
        </p:grpSp>
      </p:grpSp>
      <p:pic>
        <p:nvPicPr>
          <p:cNvPr id="743" name="Google Shape;743;g8ac9817a83_0_1178"/>
          <p:cNvPicPr preferRelativeResize="0"/>
          <p:nvPr/>
        </p:nvPicPr>
        <p:blipFill rotWithShape="1">
          <a:blip r:embed="rId4">
            <a:alphaModFix/>
          </a:blip>
          <a:srcRect b="0" l="0" r="0" t="0"/>
          <a:stretch/>
        </p:blipFill>
        <p:spPr>
          <a:xfrm>
            <a:off x="914900" y="1339015"/>
            <a:ext cx="2134045" cy="3829975"/>
          </a:xfrm>
          <a:prstGeom prst="rect">
            <a:avLst/>
          </a:prstGeom>
          <a:noFill/>
          <a:ln>
            <a:noFill/>
          </a:ln>
        </p:spPr>
      </p:pic>
      <p:pic>
        <p:nvPicPr>
          <p:cNvPr id="744" name="Google Shape;744;g8ac9817a83_0_1178"/>
          <p:cNvPicPr preferRelativeResize="0"/>
          <p:nvPr/>
        </p:nvPicPr>
        <p:blipFill rotWithShape="1">
          <a:blip r:embed="rId5">
            <a:alphaModFix/>
          </a:blip>
          <a:srcRect b="0" l="0" r="0" t="0"/>
          <a:stretch/>
        </p:blipFill>
        <p:spPr>
          <a:xfrm>
            <a:off x="4237975" y="4389325"/>
            <a:ext cx="2134050" cy="180983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745" name="Google Shape;745;g8ac9817a83_0_1178"/>
          <p:cNvPicPr preferRelativeResize="0"/>
          <p:nvPr/>
        </p:nvPicPr>
        <p:blipFill rotWithShape="1">
          <a:blip r:embed="rId6">
            <a:alphaModFix/>
          </a:blip>
          <a:srcRect b="0" l="0" r="0" t="0"/>
          <a:stretch/>
        </p:blipFill>
        <p:spPr>
          <a:xfrm>
            <a:off x="7469999" y="4828425"/>
            <a:ext cx="4020725" cy="1447675"/>
          </a:xfrm>
          <a:prstGeom prst="rect">
            <a:avLst/>
          </a:prstGeom>
          <a:noFill/>
          <a:ln cap="flat" cmpd="sng" w="28575">
            <a:solidFill>
              <a:srgbClr val="FF9999"/>
            </a:solidFill>
            <a:prstDash val="solid"/>
            <a:round/>
            <a:headEnd len="sm" w="sm" type="none"/>
            <a:tailEnd len="sm" w="sm" type="none"/>
          </a:ln>
        </p:spPr>
      </p:pic>
      <p:sp>
        <p:nvSpPr>
          <p:cNvPr id="746" name="Google Shape;746;g8ac9817a83_0_1178"/>
          <p:cNvSpPr txBox="1"/>
          <p:nvPr/>
        </p:nvSpPr>
        <p:spPr>
          <a:xfrm>
            <a:off x="5542725" y="6526390"/>
            <a:ext cx="741000" cy="2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Malgun Gothic"/>
                <a:ea typeface="Malgun Gothic"/>
                <a:cs typeface="Malgun Gothic"/>
                <a:sym typeface="Malgun Gothic"/>
              </a:rPr>
              <a:t>2/21</a:t>
            </a:r>
            <a:endParaRPr b="1">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50" name="Shape 750"/>
        <p:cNvGrpSpPr/>
        <p:nvPr/>
      </p:nvGrpSpPr>
      <p:grpSpPr>
        <a:xfrm>
          <a:off x="0" y="0"/>
          <a:ext cx="0" cy="0"/>
          <a:chOff x="0" y="0"/>
          <a:chExt cx="0" cy="0"/>
        </a:xfrm>
      </p:grpSpPr>
      <p:sp>
        <p:nvSpPr>
          <p:cNvPr id="751" name="Google Shape;751;g8ac9817a83_0_1243"/>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752" name="Google Shape;752;g8ac9817a83_0_1243"/>
          <p:cNvGrpSpPr/>
          <p:nvPr/>
        </p:nvGrpSpPr>
        <p:grpSpPr>
          <a:xfrm>
            <a:off x="914912" y="132686"/>
            <a:ext cx="180600" cy="757012"/>
            <a:chOff x="914912" y="132686"/>
            <a:chExt cx="180600" cy="757012"/>
          </a:xfrm>
        </p:grpSpPr>
        <p:sp>
          <p:nvSpPr>
            <p:cNvPr id="753" name="Google Shape;753;g8ac9817a83_0_124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4" name="Google Shape;754;g8ac9817a83_0_124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5" name="Google Shape;755;g8ac9817a83_0_124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56" name="Google Shape;756;g8ac9817a83_0_1243"/>
          <p:cNvGrpSpPr/>
          <p:nvPr/>
        </p:nvGrpSpPr>
        <p:grpSpPr>
          <a:xfrm>
            <a:off x="11265412" y="132686"/>
            <a:ext cx="180600" cy="757012"/>
            <a:chOff x="914912" y="132686"/>
            <a:chExt cx="180600" cy="757012"/>
          </a:xfrm>
        </p:grpSpPr>
        <p:sp>
          <p:nvSpPr>
            <p:cNvPr id="757" name="Google Shape;757;g8ac9817a83_0_124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8" name="Google Shape;758;g8ac9817a83_0_124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59" name="Google Shape;759;g8ac9817a83_0_124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60" name="Google Shape;760;g8ac9817a83_0_1243"/>
          <p:cNvSpPr/>
          <p:nvPr/>
        </p:nvSpPr>
        <p:spPr>
          <a:xfrm>
            <a:off x="3241750" y="1364625"/>
            <a:ext cx="2883300" cy="34638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600"/>
              <a:buFont typeface="Arial"/>
              <a:buNone/>
            </a:pPr>
            <a:r>
              <a:rPr b="1" lang="en-US" sz="1600">
                <a:solidFill>
                  <a:srgbClr val="595959"/>
                </a:solidFill>
                <a:latin typeface="Malgun Gothic"/>
                <a:ea typeface="Malgun Gothic"/>
                <a:cs typeface="Malgun Gothic"/>
                <a:sym typeface="Malgun Gothic"/>
              </a:rPr>
              <a:t>결제 수단 선택 화면</a:t>
            </a:r>
            <a:endParaRPr>
              <a:solidFill>
                <a:schemeClr val="dk1"/>
              </a:solidFill>
            </a:endParaRPr>
          </a:p>
          <a:p>
            <a:pPr indent="-304800" lvl="0" marL="457200" rtl="0" algn="l">
              <a:lnSpc>
                <a:spcPct val="150000"/>
              </a:lnSpc>
              <a:spcBef>
                <a:spcPts val="0"/>
              </a:spcBef>
              <a:spcAft>
                <a:spcPts val="0"/>
              </a:spcAft>
              <a:buClr>
                <a:srgbClr val="595959"/>
              </a:buClr>
              <a:buSzPts val="1200"/>
              <a:buFont typeface="Malgun Gothic"/>
              <a:buChar char="❖"/>
            </a:pPr>
            <a:r>
              <a:rPr lang="en-US" sz="1300">
                <a:solidFill>
                  <a:srgbClr val="595959"/>
                </a:solidFill>
                <a:latin typeface="Malgun Gothic"/>
                <a:ea typeface="Malgun Gothic"/>
                <a:cs typeface="Malgun Gothic"/>
                <a:sym typeface="Malgun Gothic"/>
              </a:rPr>
              <a:t>카드 혹은 PayCo 선택</a:t>
            </a:r>
            <a:endParaRPr b="1" sz="16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상단 메인컬러 프레임 포인트</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버튼 애니메이션 효과</a:t>
            </a:r>
            <a:endParaRPr>
              <a:solidFill>
                <a:srgbClr val="595959"/>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선택 시 결제 화면으로 이동</a:t>
            </a:r>
            <a:endParaRPr sz="1300">
              <a:solidFill>
                <a:srgbClr val="595959"/>
              </a:solidFill>
              <a:latin typeface="Malgun Gothic"/>
              <a:ea typeface="Malgun Gothic"/>
              <a:cs typeface="Malgun Gothic"/>
              <a:sym typeface="Malgun Gothic"/>
            </a:endParaRPr>
          </a:p>
          <a:p>
            <a:pPr indent="0" lvl="0" marL="0" rtl="0" algn="l">
              <a:lnSpc>
                <a:spcPct val="150000"/>
              </a:lnSpc>
              <a:spcBef>
                <a:spcPts val="0"/>
              </a:spcBef>
              <a:spcAft>
                <a:spcPts val="0"/>
              </a:spcAft>
              <a:buNone/>
            </a:pPr>
            <a:r>
              <a:t/>
            </a:r>
            <a:endParaRPr b="1" sz="16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200">
              <a:solidFill>
                <a:srgbClr val="595959"/>
              </a:solidFill>
              <a:latin typeface="Malgun Gothic"/>
              <a:ea typeface="Malgun Gothic"/>
              <a:cs typeface="Malgun Gothic"/>
              <a:sym typeface="Malgun Gothic"/>
            </a:endParaRPr>
          </a:p>
        </p:txBody>
      </p:sp>
      <p:sp>
        <p:nvSpPr>
          <p:cNvPr id="761" name="Google Shape;761;g8ac9817a83_0_1243"/>
          <p:cNvSpPr/>
          <p:nvPr/>
        </p:nvSpPr>
        <p:spPr>
          <a:xfrm>
            <a:off x="8562700" y="1395000"/>
            <a:ext cx="2883300" cy="4488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payment</a:t>
            </a:r>
            <a:r>
              <a:rPr b="1" lang="en-US" sz="1600">
                <a:solidFill>
                  <a:srgbClr val="595959"/>
                </a:solidFill>
                <a:latin typeface="Malgun Gothic"/>
                <a:ea typeface="Malgun Gothic"/>
                <a:cs typeface="Malgun Gothic"/>
                <a:sym typeface="Malgun Gothic"/>
              </a:rPr>
              <a:t>.html</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기본 기능</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페이지 이동</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구조</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&lt;a&gt;</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pBtnCart</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paymentBtnWrap</a:t>
            </a:r>
            <a:endParaRPr sz="1300">
              <a:solidFill>
                <a:srgbClr val="595959"/>
              </a:solidFill>
              <a:latin typeface="Malgun Gothic"/>
              <a:ea typeface="Malgun Gothic"/>
              <a:cs typeface="Malgun Gothic"/>
              <a:sym typeface="Malgun Gothic"/>
            </a:endParaRPr>
          </a:p>
        </p:txBody>
      </p:sp>
      <p:grpSp>
        <p:nvGrpSpPr>
          <p:cNvPr id="762" name="Google Shape;762;g8ac9817a83_0_1243"/>
          <p:cNvGrpSpPr/>
          <p:nvPr/>
        </p:nvGrpSpPr>
        <p:grpSpPr>
          <a:xfrm>
            <a:off x="6122815" y="980973"/>
            <a:ext cx="2335917" cy="4682951"/>
            <a:chOff x="1398415" y="1438173"/>
            <a:chExt cx="2335917" cy="4682951"/>
          </a:xfrm>
        </p:grpSpPr>
        <p:pic>
          <p:nvPicPr>
            <p:cNvPr descr="Google Shape;180;p19" id="763" name="Google Shape;763;g8ac9817a83_0_1243"/>
            <p:cNvPicPr preferRelativeResize="0"/>
            <p:nvPr/>
          </p:nvPicPr>
          <p:blipFill rotWithShape="1">
            <a:blip r:embed="rId3">
              <a:alphaModFix/>
            </a:blip>
            <a:srcRect b="0" l="0" r="0" t="0"/>
            <a:stretch/>
          </p:blipFill>
          <p:spPr>
            <a:xfrm>
              <a:off x="1398415" y="1847588"/>
              <a:ext cx="2278410" cy="3823333"/>
            </a:xfrm>
            <a:prstGeom prst="rect">
              <a:avLst/>
            </a:prstGeom>
            <a:noFill/>
            <a:ln>
              <a:noFill/>
            </a:ln>
          </p:spPr>
        </p:pic>
        <p:sp>
          <p:nvSpPr>
            <p:cNvPr id="764" name="Google Shape;764;g8ac9817a83_0_1243"/>
            <p:cNvSpPr/>
            <p:nvPr/>
          </p:nvSpPr>
          <p:spPr>
            <a:xfrm>
              <a:off x="1467925" y="18627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8ac9817a83_0_1243"/>
            <p:cNvSpPr txBox="1"/>
            <p:nvPr/>
          </p:nvSpPr>
          <p:spPr>
            <a:xfrm>
              <a:off x="1587500" y="5722424"/>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tcontainer</a:t>
              </a:r>
              <a:endParaRPr b="0" i="0" sz="1400" u="none" cap="none" strike="noStrike">
                <a:solidFill>
                  <a:srgbClr val="000000"/>
                </a:solidFill>
                <a:latin typeface="Arial"/>
                <a:ea typeface="Arial"/>
                <a:cs typeface="Arial"/>
                <a:sym typeface="Arial"/>
              </a:endParaRPr>
            </a:p>
          </p:txBody>
        </p:sp>
        <p:grpSp>
          <p:nvGrpSpPr>
            <p:cNvPr id="766" name="Google Shape;766;g8ac9817a83_0_1243"/>
            <p:cNvGrpSpPr/>
            <p:nvPr/>
          </p:nvGrpSpPr>
          <p:grpSpPr>
            <a:xfrm>
              <a:off x="1422029" y="1438173"/>
              <a:ext cx="2312303" cy="890132"/>
              <a:chOff x="1147225" y="1433163"/>
              <a:chExt cx="2143800" cy="928188"/>
            </a:xfrm>
          </p:grpSpPr>
          <p:sp>
            <p:nvSpPr>
              <p:cNvPr id="767" name="Google Shape;767;g8ac9817a83_0_1243"/>
              <p:cNvSpPr/>
              <p:nvPr/>
            </p:nvSpPr>
            <p:spPr>
              <a:xfrm>
                <a:off x="1147225" y="1831851"/>
                <a:ext cx="2143800"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g8ac9817a83_0_1243"/>
              <p:cNvSpPr txBox="1"/>
              <p:nvPr/>
            </p:nvSpPr>
            <p:spPr>
              <a:xfrm>
                <a:off x="1189771" y="1433163"/>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b="0" i="0" sz="1400" u="none" cap="none" strike="noStrike">
                  <a:solidFill>
                    <a:srgbClr val="0B5394"/>
                  </a:solidFill>
                  <a:latin typeface="Arial"/>
                  <a:ea typeface="Arial"/>
                  <a:cs typeface="Arial"/>
                  <a:sym typeface="Arial"/>
                </a:endParaRPr>
              </a:p>
            </p:txBody>
          </p:sp>
        </p:grpSp>
        <p:sp>
          <p:nvSpPr>
            <p:cNvPr id="769" name="Google Shape;769;g8ac9817a83_0_1243"/>
            <p:cNvSpPr txBox="1"/>
            <p:nvPr/>
          </p:nvSpPr>
          <p:spPr>
            <a:xfrm>
              <a:off x="2105414" y="4621499"/>
              <a:ext cx="15714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divReceiptList</a:t>
              </a:r>
              <a:endParaRPr b="0" i="0" sz="1400" u="none" cap="none" strike="noStrike">
                <a:solidFill>
                  <a:srgbClr val="000000"/>
                </a:solidFill>
                <a:latin typeface="Arial"/>
                <a:ea typeface="Arial"/>
                <a:cs typeface="Arial"/>
                <a:sym typeface="Arial"/>
              </a:endParaRPr>
            </a:p>
          </p:txBody>
        </p:sp>
        <p:sp>
          <p:nvSpPr>
            <p:cNvPr id="770" name="Google Shape;770;g8ac9817a83_0_1243"/>
            <p:cNvSpPr/>
            <p:nvPr/>
          </p:nvSpPr>
          <p:spPr>
            <a:xfrm>
              <a:off x="1492975" y="2328300"/>
              <a:ext cx="2214300" cy="3287100"/>
            </a:xfrm>
            <a:prstGeom prst="rect">
              <a:avLst/>
            </a:prstGeom>
            <a:noFill/>
            <a:ln cap="flat" cmpd="sng" w="28575">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71" name="Google Shape;771;g8ac9817a83_0_1243"/>
          <p:cNvPicPr preferRelativeResize="0"/>
          <p:nvPr/>
        </p:nvPicPr>
        <p:blipFill rotWithShape="1">
          <a:blip r:embed="rId4">
            <a:alphaModFix/>
          </a:blip>
          <a:srcRect b="0" l="0" r="0" t="0"/>
          <a:stretch/>
        </p:blipFill>
        <p:spPr>
          <a:xfrm>
            <a:off x="988175" y="1341775"/>
            <a:ext cx="2327150" cy="3853149"/>
          </a:xfrm>
          <a:prstGeom prst="rect">
            <a:avLst/>
          </a:prstGeom>
          <a:noFill/>
          <a:ln>
            <a:noFill/>
          </a:ln>
        </p:spPr>
      </p:pic>
      <p:pic>
        <p:nvPicPr>
          <p:cNvPr id="772" name="Google Shape;772;g8ac9817a83_0_1243"/>
          <p:cNvPicPr preferRelativeResize="0"/>
          <p:nvPr/>
        </p:nvPicPr>
        <p:blipFill rotWithShape="1">
          <a:blip r:embed="rId5">
            <a:alphaModFix/>
          </a:blip>
          <a:srcRect b="0" l="0" r="0" t="0"/>
          <a:stretch/>
        </p:blipFill>
        <p:spPr>
          <a:xfrm>
            <a:off x="2308325" y="3645473"/>
            <a:ext cx="1420200" cy="2342550"/>
          </a:xfrm>
          <a:prstGeom prst="rect">
            <a:avLst/>
          </a:prstGeom>
          <a:noFill/>
          <a:ln>
            <a:noFill/>
          </a:ln>
        </p:spPr>
      </p:pic>
      <p:pic>
        <p:nvPicPr>
          <p:cNvPr id="773" name="Google Shape;773;g8ac9817a83_0_1243"/>
          <p:cNvPicPr preferRelativeResize="0"/>
          <p:nvPr/>
        </p:nvPicPr>
        <p:blipFill rotWithShape="1">
          <a:blip r:embed="rId6">
            <a:alphaModFix/>
          </a:blip>
          <a:srcRect b="0" l="0" r="0" t="0"/>
          <a:stretch/>
        </p:blipFill>
        <p:spPr>
          <a:xfrm>
            <a:off x="3832325" y="3645475"/>
            <a:ext cx="1420200" cy="2355335"/>
          </a:xfrm>
          <a:prstGeom prst="rect">
            <a:avLst/>
          </a:prstGeom>
          <a:noFill/>
          <a:ln>
            <a:noFill/>
          </a:ln>
        </p:spPr>
      </p:pic>
      <p:pic>
        <p:nvPicPr>
          <p:cNvPr id="774" name="Google Shape;774;g8ac9817a83_0_1243"/>
          <p:cNvPicPr preferRelativeResize="0"/>
          <p:nvPr/>
        </p:nvPicPr>
        <p:blipFill rotWithShape="1">
          <a:blip r:embed="rId7">
            <a:alphaModFix/>
          </a:blip>
          <a:srcRect b="0" l="0" r="0" t="0"/>
          <a:stretch/>
        </p:blipFill>
        <p:spPr>
          <a:xfrm>
            <a:off x="878700" y="4925450"/>
            <a:ext cx="3296925" cy="1392400"/>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775" name="Google Shape;775;g8ac9817a83_0_1243"/>
          <p:cNvPicPr preferRelativeResize="0"/>
          <p:nvPr/>
        </p:nvPicPr>
        <p:blipFill rotWithShape="1">
          <a:blip r:embed="rId8">
            <a:alphaModFix/>
          </a:blip>
          <a:srcRect b="0" l="0" r="0" t="0"/>
          <a:stretch/>
        </p:blipFill>
        <p:spPr>
          <a:xfrm>
            <a:off x="8680113" y="4014388"/>
            <a:ext cx="2447925" cy="58102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776" name="Google Shape;776;g8ac9817a83_0_1243"/>
          <p:cNvPicPr preferRelativeResize="0"/>
          <p:nvPr/>
        </p:nvPicPr>
        <p:blipFill rotWithShape="1">
          <a:blip r:embed="rId9">
            <a:alphaModFix/>
          </a:blip>
          <a:srcRect b="0" l="0" r="0" t="0"/>
          <a:stretch/>
        </p:blipFill>
        <p:spPr>
          <a:xfrm>
            <a:off x="7997950" y="5133738"/>
            <a:ext cx="3448050" cy="111442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780" name="Shape 780"/>
        <p:cNvGrpSpPr/>
        <p:nvPr/>
      </p:nvGrpSpPr>
      <p:grpSpPr>
        <a:xfrm>
          <a:off x="0" y="0"/>
          <a:ext cx="0" cy="0"/>
          <a:chOff x="0" y="0"/>
          <a:chExt cx="0" cy="0"/>
        </a:xfrm>
      </p:grpSpPr>
      <p:sp>
        <p:nvSpPr>
          <p:cNvPr id="781" name="Google Shape;781;g8ac9817a83_0_1287"/>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782" name="Google Shape;782;g8ac9817a83_0_1287"/>
          <p:cNvGrpSpPr/>
          <p:nvPr/>
        </p:nvGrpSpPr>
        <p:grpSpPr>
          <a:xfrm>
            <a:off x="914912" y="132686"/>
            <a:ext cx="180600" cy="757012"/>
            <a:chOff x="914912" y="132686"/>
            <a:chExt cx="180600" cy="757012"/>
          </a:xfrm>
        </p:grpSpPr>
        <p:sp>
          <p:nvSpPr>
            <p:cNvPr id="783" name="Google Shape;783;g8ac9817a83_0_128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4" name="Google Shape;784;g8ac9817a83_0_128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5" name="Google Shape;785;g8ac9817a83_0_128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786" name="Google Shape;786;g8ac9817a83_0_1287"/>
          <p:cNvGrpSpPr/>
          <p:nvPr/>
        </p:nvGrpSpPr>
        <p:grpSpPr>
          <a:xfrm>
            <a:off x="11265412" y="132686"/>
            <a:ext cx="180600" cy="757012"/>
            <a:chOff x="914912" y="132686"/>
            <a:chExt cx="180600" cy="757012"/>
          </a:xfrm>
        </p:grpSpPr>
        <p:sp>
          <p:nvSpPr>
            <p:cNvPr id="787" name="Google Shape;787;g8ac9817a83_0_128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8" name="Google Shape;788;g8ac9817a83_0_128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789" name="Google Shape;789;g8ac9817a83_0_128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790" name="Google Shape;790;g8ac9817a83_0_1287"/>
          <p:cNvSpPr/>
          <p:nvPr/>
        </p:nvSpPr>
        <p:spPr>
          <a:xfrm>
            <a:off x="3241750" y="1364625"/>
            <a:ext cx="2883300" cy="3463800"/>
          </a:xfrm>
          <a:prstGeom prst="rect">
            <a:avLst/>
          </a:prstGeom>
          <a:noFill/>
          <a:ln>
            <a:noFill/>
          </a:ln>
        </p:spPr>
        <p:txBody>
          <a:bodyPr anchorCtr="0" anchor="t" bIns="45700" lIns="91425" spcFirstLastPara="1" rIns="91425" wrap="square" tIns="45700">
            <a:noAutofit/>
          </a:bodyPr>
          <a:lstStyle/>
          <a:p>
            <a:pPr indent="0" lvl="0" marL="0" rtl="0" algn="ctr">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주문표 확인 화면</a:t>
            </a:r>
            <a:endParaRPr>
              <a:solidFill>
                <a:schemeClr val="dk1"/>
              </a:solidFill>
            </a:endParaRPr>
          </a:p>
          <a:p>
            <a:pPr indent="-298450" lvl="0" marL="457200" rtl="0" algn="l">
              <a:lnSpc>
                <a:spcPct val="150000"/>
              </a:lnSpc>
              <a:spcBef>
                <a:spcPts val="0"/>
              </a:spcBef>
              <a:spcAft>
                <a:spcPts val="0"/>
              </a:spcAft>
              <a:buClr>
                <a:srgbClr val="595959"/>
              </a:buClr>
              <a:buSzPts val="1100"/>
              <a:buFont typeface="Malgun Gothic"/>
              <a:buChar char="❖"/>
            </a:pPr>
            <a:r>
              <a:rPr lang="en-US" sz="1300">
                <a:solidFill>
                  <a:srgbClr val="595959"/>
                </a:solidFill>
                <a:latin typeface="Malgun Gothic"/>
                <a:ea typeface="Malgun Gothic"/>
                <a:cs typeface="Malgun Gothic"/>
                <a:sym typeface="Malgun Gothic"/>
              </a:rPr>
              <a:t>주문표 출력</a:t>
            </a:r>
            <a:endParaRPr sz="1300">
              <a:solidFill>
                <a:schemeClr val="dk1"/>
              </a:solidFill>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상단 메인컬러 프레임 포인트</a:t>
            </a:r>
            <a:endParaRPr sz="1300">
              <a:solidFill>
                <a:srgbClr val="595959"/>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번호표, 상품명, 수량, 가격, 총금액 표시</a:t>
            </a:r>
            <a:endParaRPr sz="1300">
              <a:solidFill>
                <a:srgbClr val="595959"/>
              </a:solidFill>
              <a:latin typeface="Malgun Gothic"/>
              <a:ea typeface="Malgun Gothic"/>
              <a:cs typeface="Malgun Gothic"/>
              <a:sym typeface="Malgun Gothic"/>
            </a:endParaRPr>
          </a:p>
          <a:p>
            <a:pPr indent="-311150" lvl="0" marL="4572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5초 카운트 후 초기화면 돌아감</a:t>
            </a:r>
            <a:endParaRPr sz="1300">
              <a:solidFill>
                <a:srgbClr val="595959"/>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5초 후 첫 화면으로 이동</a:t>
            </a:r>
            <a:endParaRPr sz="1200">
              <a:solidFill>
                <a:srgbClr val="595959"/>
              </a:solidFill>
              <a:latin typeface="Malgun Gothic"/>
              <a:ea typeface="Malgun Gothic"/>
              <a:cs typeface="Malgun Gothic"/>
              <a:sym typeface="Malgun Gothic"/>
            </a:endParaRPr>
          </a:p>
        </p:txBody>
      </p:sp>
      <p:sp>
        <p:nvSpPr>
          <p:cNvPr id="791" name="Google Shape;791;g8ac9817a83_0_1287"/>
          <p:cNvSpPr/>
          <p:nvPr/>
        </p:nvSpPr>
        <p:spPr>
          <a:xfrm>
            <a:off x="8562700" y="1395000"/>
            <a:ext cx="2883300" cy="4488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receipt.html</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기본 기능</a:t>
            </a:r>
            <a:endParaRPr sz="1300">
              <a:solidFill>
                <a:srgbClr val="595959"/>
              </a:solidFill>
              <a:latin typeface="Malgun Gothic"/>
              <a:ea typeface="Malgun Gothic"/>
              <a:cs typeface="Malgun Gothic"/>
              <a:sym typeface="Malgun Gothic"/>
            </a:endParaRPr>
          </a:p>
          <a:p>
            <a:pPr indent="-311150" lvl="1" marL="91440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addReceiptList()</a:t>
            </a:r>
            <a:endParaRPr sz="1300">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구조</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container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menuTable</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divReceiptList</a:t>
            </a:r>
            <a:endParaRPr sz="1300">
              <a:solidFill>
                <a:srgbClr val="595959"/>
              </a:solidFill>
              <a:latin typeface="Malgun Gothic"/>
              <a:ea typeface="Malgun Gothic"/>
              <a:cs typeface="Malgun Gothic"/>
              <a:sym typeface="Malgun Gothic"/>
            </a:endParaRPr>
          </a:p>
        </p:txBody>
      </p:sp>
      <p:grpSp>
        <p:nvGrpSpPr>
          <p:cNvPr id="792" name="Google Shape;792;g8ac9817a83_0_1287"/>
          <p:cNvGrpSpPr/>
          <p:nvPr/>
        </p:nvGrpSpPr>
        <p:grpSpPr>
          <a:xfrm>
            <a:off x="6143516" y="948411"/>
            <a:ext cx="2906167" cy="4256101"/>
            <a:chOff x="1800116" y="1253211"/>
            <a:chExt cx="2906167" cy="4256101"/>
          </a:xfrm>
        </p:grpSpPr>
        <p:pic>
          <p:nvPicPr>
            <p:cNvPr descr="Google Shape;195;p20" id="793" name="Google Shape;793;g8ac9817a83_0_1287"/>
            <p:cNvPicPr preferRelativeResize="0"/>
            <p:nvPr/>
          </p:nvPicPr>
          <p:blipFill rotWithShape="1">
            <a:blip r:embed="rId3">
              <a:alphaModFix/>
            </a:blip>
            <a:srcRect b="0" l="0" r="0" t="0"/>
            <a:stretch/>
          </p:blipFill>
          <p:spPr>
            <a:xfrm>
              <a:off x="1800116" y="1669809"/>
              <a:ext cx="2268644" cy="3839504"/>
            </a:xfrm>
            <a:prstGeom prst="rect">
              <a:avLst/>
            </a:prstGeom>
            <a:noFill/>
            <a:ln>
              <a:noFill/>
            </a:ln>
          </p:spPr>
        </p:pic>
        <p:sp>
          <p:nvSpPr>
            <p:cNvPr id="794" name="Google Shape;794;g8ac9817a83_0_1287"/>
            <p:cNvSpPr/>
            <p:nvPr/>
          </p:nvSpPr>
          <p:spPr>
            <a:xfrm>
              <a:off x="1849575" y="17103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g8ac9817a83_0_1287"/>
            <p:cNvSpPr txBox="1"/>
            <p:nvPr/>
          </p:nvSpPr>
          <p:spPr>
            <a:xfrm>
              <a:off x="3184983" y="1253211"/>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container</a:t>
              </a:r>
              <a:endParaRPr b="0" i="0" sz="1400" u="none" cap="none" strike="noStrike">
                <a:solidFill>
                  <a:srgbClr val="000000"/>
                </a:solidFill>
                <a:latin typeface="Arial"/>
                <a:ea typeface="Arial"/>
                <a:cs typeface="Arial"/>
                <a:sym typeface="Arial"/>
              </a:endParaRPr>
            </a:p>
          </p:txBody>
        </p:sp>
        <p:sp>
          <p:nvSpPr>
            <p:cNvPr id="796" name="Google Shape;796;g8ac9817a83_0_1287"/>
            <p:cNvSpPr/>
            <p:nvPr/>
          </p:nvSpPr>
          <p:spPr>
            <a:xfrm>
              <a:off x="1910125" y="2160500"/>
              <a:ext cx="2143800" cy="3199500"/>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g8ac9817a83_0_1287"/>
            <p:cNvSpPr txBox="1"/>
            <p:nvPr/>
          </p:nvSpPr>
          <p:spPr>
            <a:xfrm>
              <a:off x="1962574" y="4734524"/>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divReceiptList</a:t>
              </a:r>
              <a:endParaRPr b="0" i="0" sz="1400" u="none" cap="none" strike="noStrike">
                <a:solidFill>
                  <a:srgbClr val="000000"/>
                </a:solidFill>
                <a:latin typeface="Arial"/>
                <a:ea typeface="Arial"/>
                <a:cs typeface="Arial"/>
                <a:sym typeface="Arial"/>
              </a:endParaRPr>
            </a:p>
          </p:txBody>
        </p:sp>
        <p:grpSp>
          <p:nvGrpSpPr>
            <p:cNvPr id="798" name="Google Shape;798;g8ac9817a83_0_1287"/>
            <p:cNvGrpSpPr/>
            <p:nvPr/>
          </p:nvGrpSpPr>
          <p:grpSpPr>
            <a:xfrm>
              <a:off x="1826420" y="1276084"/>
              <a:ext cx="2273940" cy="810046"/>
              <a:chOff x="1131538" y="1471875"/>
              <a:chExt cx="2159487" cy="889476"/>
            </a:xfrm>
          </p:grpSpPr>
          <p:sp>
            <p:nvSpPr>
              <p:cNvPr id="799" name="Google Shape;799;g8ac9817a83_0_1287"/>
              <p:cNvSpPr/>
              <p:nvPr/>
            </p:nvSpPr>
            <p:spPr>
              <a:xfrm>
                <a:off x="1147225" y="1831851"/>
                <a:ext cx="2143800" cy="529500"/>
              </a:xfrm>
              <a:prstGeom prst="rect">
                <a:avLst/>
              </a:prstGeom>
              <a:noFill/>
              <a:ln cap="flat" cmpd="sng" w="28575">
                <a:solidFill>
                  <a:srgbClr val="351C75"/>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8ac9817a83_0_1287"/>
              <p:cNvSpPr txBox="1"/>
              <p:nvPr/>
            </p:nvSpPr>
            <p:spPr>
              <a:xfrm>
                <a:off x="1131538" y="147187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0B5394"/>
                    </a:solidFill>
                    <a:latin typeface="Malgun Gothic"/>
                    <a:ea typeface="Malgun Gothic"/>
                    <a:cs typeface="Malgun Gothic"/>
                    <a:sym typeface="Malgun Gothic"/>
                  </a:rPr>
                  <a:t>Header</a:t>
                </a:r>
                <a:endParaRPr b="0" i="0" sz="1400" u="none" cap="none" strike="noStrike">
                  <a:solidFill>
                    <a:srgbClr val="0B5394"/>
                  </a:solidFill>
                  <a:latin typeface="Arial"/>
                  <a:ea typeface="Arial"/>
                  <a:cs typeface="Arial"/>
                  <a:sym typeface="Arial"/>
                </a:endParaRPr>
              </a:p>
            </p:txBody>
          </p:sp>
        </p:grpSp>
      </p:grpSp>
      <p:pic>
        <p:nvPicPr>
          <p:cNvPr id="801" name="Google Shape;801;g8ac9817a83_0_1287"/>
          <p:cNvPicPr preferRelativeResize="0"/>
          <p:nvPr/>
        </p:nvPicPr>
        <p:blipFill rotWithShape="1">
          <a:blip r:embed="rId4">
            <a:alphaModFix/>
          </a:blip>
          <a:srcRect b="0" l="0" r="0" t="0"/>
          <a:stretch/>
        </p:blipFill>
        <p:spPr>
          <a:xfrm>
            <a:off x="7827275" y="3834400"/>
            <a:ext cx="3544699" cy="2437751"/>
          </a:xfrm>
          <a:prstGeom prst="rect">
            <a:avLst/>
          </a:prstGeom>
          <a:noFill/>
          <a:ln cap="flat" cmpd="sng" w="28575">
            <a:solidFill>
              <a:srgbClr val="F4B2B6"/>
            </a:solidFill>
            <a:prstDash val="solid"/>
            <a:miter lim="8000"/>
            <a:headEnd len="sm" w="sm" type="none"/>
            <a:tailEnd len="sm" w="sm" type="none"/>
          </a:ln>
        </p:spPr>
      </p:pic>
      <p:pic>
        <p:nvPicPr>
          <p:cNvPr id="802" name="Google Shape;802;g8ac9817a83_0_1287"/>
          <p:cNvPicPr preferRelativeResize="0"/>
          <p:nvPr/>
        </p:nvPicPr>
        <p:blipFill rotWithShape="1">
          <a:blip r:embed="rId5">
            <a:alphaModFix/>
          </a:blip>
          <a:srcRect b="0" l="0" r="0" t="0"/>
          <a:stretch/>
        </p:blipFill>
        <p:spPr>
          <a:xfrm>
            <a:off x="1014650" y="1368075"/>
            <a:ext cx="2292862" cy="38130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06" name="Shape 806"/>
        <p:cNvGrpSpPr/>
        <p:nvPr/>
      </p:nvGrpSpPr>
      <p:grpSpPr>
        <a:xfrm>
          <a:off x="0" y="0"/>
          <a:ext cx="0" cy="0"/>
          <a:chOff x="0" y="0"/>
          <a:chExt cx="0" cy="0"/>
        </a:xfrm>
      </p:grpSpPr>
      <p:sp>
        <p:nvSpPr>
          <p:cNvPr id="807" name="Google Shape;807;p5"/>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000">
                <a:solidFill>
                  <a:srgbClr val="8C8280"/>
                </a:solidFill>
              </a:rPr>
              <a:t>Goal &amp; Result</a:t>
            </a:r>
            <a:endParaRPr b="0" i="0" sz="30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Malgun Gothic"/>
              <a:ea typeface="Malgun Gothic"/>
              <a:cs typeface="Malgun Gothic"/>
              <a:sym typeface="Malgun Gothic"/>
            </a:endParaRPr>
          </a:p>
        </p:txBody>
      </p:sp>
      <p:grpSp>
        <p:nvGrpSpPr>
          <p:cNvPr id="808" name="Google Shape;808;p5"/>
          <p:cNvGrpSpPr/>
          <p:nvPr/>
        </p:nvGrpSpPr>
        <p:grpSpPr>
          <a:xfrm>
            <a:off x="914912" y="132686"/>
            <a:ext cx="180600" cy="757012"/>
            <a:chOff x="914912" y="132686"/>
            <a:chExt cx="180600" cy="757012"/>
          </a:xfrm>
        </p:grpSpPr>
        <p:sp>
          <p:nvSpPr>
            <p:cNvPr id="809" name="Google Shape;809;p5"/>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0" name="Google Shape;810;p5"/>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1" name="Google Shape;811;p5"/>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12" name="Google Shape;812;p5"/>
          <p:cNvGrpSpPr/>
          <p:nvPr/>
        </p:nvGrpSpPr>
        <p:grpSpPr>
          <a:xfrm>
            <a:off x="11265412" y="132686"/>
            <a:ext cx="180600" cy="757012"/>
            <a:chOff x="914912" y="132686"/>
            <a:chExt cx="180600" cy="757012"/>
          </a:xfrm>
        </p:grpSpPr>
        <p:sp>
          <p:nvSpPr>
            <p:cNvPr id="813" name="Google Shape;813;p5"/>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4" name="Google Shape;814;p5"/>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15" name="Google Shape;815;p5"/>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816" name="Google Shape;816;p5"/>
          <p:cNvSpPr/>
          <p:nvPr/>
        </p:nvSpPr>
        <p:spPr>
          <a:xfrm>
            <a:off x="5115167" y="2023248"/>
            <a:ext cx="2208900" cy="2208900"/>
          </a:xfrm>
          <a:prstGeom prst="ellipse">
            <a:avLst/>
          </a:prstGeom>
          <a:solidFill>
            <a:srgbClr val="FF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5"/>
          <p:cNvSpPr/>
          <p:nvPr/>
        </p:nvSpPr>
        <p:spPr>
          <a:xfrm>
            <a:off x="8143407" y="2013368"/>
            <a:ext cx="2208900" cy="2208900"/>
          </a:xfrm>
          <a:prstGeom prst="ellipse">
            <a:avLst/>
          </a:prstGeom>
          <a:solidFill>
            <a:srgbClr val="FFF2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8" name="Google Shape;818;p5"/>
          <p:cNvPicPr preferRelativeResize="0"/>
          <p:nvPr/>
        </p:nvPicPr>
        <p:blipFill rotWithShape="1">
          <a:blip r:embed="rId3">
            <a:alphaModFix/>
          </a:blip>
          <a:srcRect b="3277" l="26976" r="9175" t="822"/>
          <a:stretch/>
        </p:blipFill>
        <p:spPr>
          <a:xfrm>
            <a:off x="8264023" y="2138129"/>
            <a:ext cx="1970075" cy="1970075"/>
          </a:xfrm>
          <a:custGeom>
            <a:rect b="b" l="l" r="r" t="t"/>
            <a:pathLst>
              <a:path extrusionOk="0" h="2310938" w="2310938">
                <a:moveTo>
                  <a:pt x="1155469" y="0"/>
                </a:moveTo>
                <a:cubicBezTo>
                  <a:pt x="1793617" y="0"/>
                  <a:pt x="2310938" y="517321"/>
                  <a:pt x="2310938" y="1155469"/>
                </a:cubicBezTo>
                <a:cubicBezTo>
                  <a:pt x="2310938" y="1793617"/>
                  <a:pt x="1793617" y="2310938"/>
                  <a:pt x="1155469" y="2310938"/>
                </a:cubicBezTo>
                <a:cubicBezTo>
                  <a:pt x="517321" y="2310938"/>
                  <a:pt x="0" y="1793617"/>
                  <a:pt x="0" y="1155469"/>
                </a:cubicBezTo>
                <a:cubicBezTo>
                  <a:pt x="0" y="517321"/>
                  <a:pt x="517321" y="0"/>
                  <a:pt x="1155469" y="0"/>
                </a:cubicBezTo>
                <a:close/>
              </a:path>
            </a:pathLst>
          </a:custGeom>
          <a:noFill/>
          <a:ln>
            <a:noFill/>
          </a:ln>
        </p:spPr>
      </p:pic>
      <p:pic>
        <p:nvPicPr>
          <p:cNvPr id="819" name="Google Shape;819;p5"/>
          <p:cNvPicPr preferRelativeResize="0"/>
          <p:nvPr/>
        </p:nvPicPr>
        <p:blipFill rotWithShape="1">
          <a:blip r:embed="rId4">
            <a:alphaModFix/>
          </a:blip>
          <a:srcRect b="4104" l="849" r="35302" t="0"/>
          <a:stretch/>
        </p:blipFill>
        <p:spPr>
          <a:xfrm>
            <a:off x="5242168" y="2138129"/>
            <a:ext cx="1970075" cy="1970075"/>
          </a:xfrm>
          <a:custGeom>
            <a:rect b="b" l="l" r="r" t="t"/>
            <a:pathLst>
              <a:path extrusionOk="0" h="2310938" w="2310938">
                <a:moveTo>
                  <a:pt x="1155469" y="0"/>
                </a:moveTo>
                <a:cubicBezTo>
                  <a:pt x="1793617" y="0"/>
                  <a:pt x="2310938" y="517321"/>
                  <a:pt x="2310938" y="1155469"/>
                </a:cubicBezTo>
                <a:cubicBezTo>
                  <a:pt x="2310938" y="1793617"/>
                  <a:pt x="1793617" y="2310938"/>
                  <a:pt x="1155469" y="2310938"/>
                </a:cubicBezTo>
                <a:cubicBezTo>
                  <a:pt x="517321" y="2310938"/>
                  <a:pt x="0" y="1793617"/>
                  <a:pt x="0" y="1155469"/>
                </a:cubicBezTo>
                <a:cubicBezTo>
                  <a:pt x="0" y="517321"/>
                  <a:pt x="517321" y="0"/>
                  <a:pt x="1155469" y="0"/>
                </a:cubicBezTo>
                <a:close/>
              </a:path>
            </a:pathLst>
          </a:custGeom>
          <a:noFill/>
          <a:ln>
            <a:noFill/>
          </a:ln>
        </p:spPr>
      </p:pic>
      <p:sp>
        <p:nvSpPr>
          <p:cNvPr id="820" name="Google Shape;820;p5"/>
          <p:cNvSpPr/>
          <p:nvPr/>
        </p:nvSpPr>
        <p:spPr>
          <a:xfrm>
            <a:off x="2002075" y="2019958"/>
            <a:ext cx="2208900" cy="2208900"/>
          </a:xfrm>
          <a:prstGeom prst="ellipse">
            <a:avLst/>
          </a:prstGeom>
          <a:solidFill>
            <a:srgbClr val="FF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1" name="Google Shape;821;p5"/>
          <p:cNvPicPr preferRelativeResize="0"/>
          <p:nvPr/>
        </p:nvPicPr>
        <p:blipFill rotWithShape="1">
          <a:blip r:embed="rId5">
            <a:alphaModFix/>
          </a:blip>
          <a:srcRect b="2051" l="4763" r="31386" t="2051"/>
          <a:stretch/>
        </p:blipFill>
        <p:spPr>
          <a:xfrm>
            <a:off x="2124071" y="2138129"/>
            <a:ext cx="1970075" cy="1970075"/>
          </a:xfrm>
          <a:custGeom>
            <a:rect b="b" l="l" r="r" t="t"/>
            <a:pathLst>
              <a:path extrusionOk="0" h="2310938" w="2310938">
                <a:moveTo>
                  <a:pt x="1155469" y="0"/>
                </a:moveTo>
                <a:cubicBezTo>
                  <a:pt x="1793617" y="0"/>
                  <a:pt x="2310938" y="517321"/>
                  <a:pt x="2310938" y="1155469"/>
                </a:cubicBezTo>
                <a:cubicBezTo>
                  <a:pt x="2310938" y="1793617"/>
                  <a:pt x="1793617" y="2310938"/>
                  <a:pt x="1155469" y="2310938"/>
                </a:cubicBezTo>
                <a:cubicBezTo>
                  <a:pt x="517321" y="2310938"/>
                  <a:pt x="0" y="1793617"/>
                  <a:pt x="0" y="1155469"/>
                </a:cubicBezTo>
                <a:cubicBezTo>
                  <a:pt x="0" y="517321"/>
                  <a:pt x="517321" y="0"/>
                  <a:pt x="1155469" y="0"/>
                </a:cubicBezTo>
                <a:close/>
              </a:path>
            </a:pathLst>
          </a:custGeom>
          <a:noFill/>
          <a:ln>
            <a:noFill/>
          </a:ln>
        </p:spPr>
      </p:pic>
      <p:sp>
        <p:nvSpPr>
          <p:cNvPr id="822" name="Google Shape;822;p5"/>
          <p:cNvSpPr/>
          <p:nvPr/>
        </p:nvSpPr>
        <p:spPr>
          <a:xfrm>
            <a:off x="1928491" y="4919614"/>
            <a:ext cx="2363700" cy="1096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b="0" i="0" lang="en-US" sz="1100" u="none" cap="none" strike="noStrike">
                <a:solidFill>
                  <a:srgbClr val="7F7F7F"/>
                </a:solidFill>
                <a:latin typeface="Malgun Gothic"/>
                <a:ea typeface="Malgun Gothic"/>
                <a:cs typeface="Malgun Gothic"/>
                <a:sym typeface="Malgun Gothic"/>
              </a:rPr>
              <a:t>프론트 앤드 개발 by 웹표준(HTML, CSS, JS, JQUERY)</a:t>
            </a:r>
            <a:endParaRPr b="0" i="0" sz="1100" u="none" cap="none" strike="noStrike">
              <a:solidFill>
                <a:srgbClr val="7F7F7F"/>
              </a:solidFill>
              <a:latin typeface="Malgun Gothic"/>
              <a:ea typeface="Malgun Gothic"/>
              <a:cs typeface="Malgun Gothic"/>
              <a:sym typeface="Malgun Gothic"/>
            </a:endParaRPr>
          </a:p>
        </p:txBody>
      </p:sp>
      <p:sp>
        <p:nvSpPr>
          <p:cNvPr id="823" name="Google Shape;823;p5"/>
          <p:cNvSpPr/>
          <p:nvPr/>
        </p:nvSpPr>
        <p:spPr>
          <a:xfrm>
            <a:off x="2520149" y="4484522"/>
            <a:ext cx="1180500" cy="276000"/>
          </a:xfrm>
          <a:prstGeom prst="roundRect">
            <a:avLst>
              <a:gd fmla="val 50000" name="adj"/>
            </a:avLst>
          </a:prstGeom>
          <a:solidFill>
            <a:srgbClr val="FF9999"/>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i="0" lang="en-US" sz="1050" u="none" cap="none" strike="noStrike">
                <a:solidFill>
                  <a:srgbClr val="FFFFFF"/>
                </a:solidFill>
                <a:latin typeface="Malgun Gothic"/>
                <a:ea typeface="Malgun Gothic"/>
                <a:cs typeface="Malgun Gothic"/>
                <a:sym typeface="Malgun Gothic"/>
              </a:rPr>
              <a:t>목표1</a:t>
            </a:r>
            <a:endParaRPr b="1" i="0" sz="1050" u="none" cap="none" strike="noStrike">
              <a:solidFill>
                <a:srgbClr val="FFFFFF"/>
              </a:solidFill>
              <a:latin typeface="Malgun Gothic"/>
              <a:ea typeface="Malgun Gothic"/>
              <a:cs typeface="Malgun Gothic"/>
              <a:sym typeface="Malgun Gothic"/>
            </a:endParaRPr>
          </a:p>
        </p:txBody>
      </p:sp>
      <p:sp>
        <p:nvSpPr>
          <p:cNvPr id="824" name="Google Shape;824;p5"/>
          <p:cNvSpPr/>
          <p:nvPr/>
        </p:nvSpPr>
        <p:spPr>
          <a:xfrm>
            <a:off x="5019098" y="4919614"/>
            <a:ext cx="2363700" cy="1096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b="0" i="0" lang="en-US" sz="1100" u="none" cap="none" strike="noStrike">
                <a:solidFill>
                  <a:srgbClr val="7F7F7F"/>
                </a:solidFill>
                <a:latin typeface="Malgun Gothic"/>
                <a:ea typeface="Malgun Gothic"/>
                <a:cs typeface="Malgun Gothic"/>
                <a:sym typeface="Malgun Gothic"/>
              </a:rPr>
              <a:t>전체 학습과정 리뷰</a:t>
            </a:r>
            <a:endParaRPr b="0" i="0" sz="1100" u="none" cap="none" strike="noStrike">
              <a:solidFill>
                <a:srgbClr val="7F7F7F"/>
              </a:solidFill>
              <a:latin typeface="Malgun Gothic"/>
              <a:ea typeface="Malgun Gothic"/>
              <a:cs typeface="Malgun Gothic"/>
              <a:sym typeface="Malgun Gothic"/>
            </a:endParaRPr>
          </a:p>
        </p:txBody>
      </p:sp>
      <p:sp>
        <p:nvSpPr>
          <p:cNvPr id="825" name="Google Shape;825;p5"/>
          <p:cNvSpPr/>
          <p:nvPr/>
        </p:nvSpPr>
        <p:spPr>
          <a:xfrm>
            <a:off x="5623931" y="4484522"/>
            <a:ext cx="1180500" cy="276000"/>
          </a:xfrm>
          <a:prstGeom prst="roundRect">
            <a:avLst>
              <a:gd fmla="val 50000" name="adj"/>
            </a:avLst>
          </a:prstGeom>
          <a:solidFill>
            <a:srgbClr val="FF9999"/>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i="0" lang="en-US" sz="1050" u="none" cap="none" strike="noStrike">
                <a:solidFill>
                  <a:srgbClr val="FFFFFF"/>
                </a:solidFill>
                <a:latin typeface="Malgun Gothic"/>
                <a:ea typeface="Malgun Gothic"/>
                <a:cs typeface="Malgun Gothic"/>
                <a:sym typeface="Malgun Gothic"/>
              </a:rPr>
              <a:t>목표2</a:t>
            </a:r>
            <a:endParaRPr b="1" i="0" sz="1050" u="none" cap="none" strike="noStrike">
              <a:solidFill>
                <a:srgbClr val="FFFFFF"/>
              </a:solidFill>
              <a:latin typeface="Malgun Gothic"/>
              <a:ea typeface="Malgun Gothic"/>
              <a:cs typeface="Malgun Gothic"/>
              <a:sym typeface="Malgun Gothic"/>
            </a:endParaRPr>
          </a:p>
        </p:txBody>
      </p:sp>
      <p:sp>
        <p:nvSpPr>
          <p:cNvPr id="826" name="Google Shape;826;p5"/>
          <p:cNvSpPr/>
          <p:nvPr/>
        </p:nvSpPr>
        <p:spPr>
          <a:xfrm>
            <a:off x="8109688" y="4919614"/>
            <a:ext cx="2363700" cy="10962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100"/>
              <a:buFont typeface="Arial"/>
              <a:buNone/>
            </a:pPr>
            <a:r>
              <a:rPr b="0" i="0" lang="en-US" sz="1100" u="none" cap="none" strike="noStrike">
                <a:solidFill>
                  <a:srgbClr val="7F7F7F"/>
                </a:solidFill>
                <a:latin typeface="Malgun Gothic"/>
                <a:ea typeface="Malgun Gothic"/>
                <a:cs typeface="Malgun Gothic"/>
                <a:sym typeface="Malgun Gothic"/>
              </a:rPr>
              <a:t>Open API 사용법 숙지 및 적용</a:t>
            </a:r>
            <a:endParaRPr b="0" i="0" sz="1100" u="none" cap="none" strike="noStrike">
              <a:solidFill>
                <a:srgbClr val="7F7F7F"/>
              </a:solidFill>
              <a:latin typeface="Malgun Gothic"/>
              <a:ea typeface="Malgun Gothic"/>
              <a:cs typeface="Malgun Gothic"/>
              <a:sym typeface="Malgun Gothic"/>
            </a:endParaRPr>
          </a:p>
          <a:p>
            <a:pPr indent="0" lvl="0" marL="0" marR="0" rtl="0" algn="ctr">
              <a:lnSpc>
                <a:spcPct val="150000"/>
              </a:lnSpc>
              <a:spcBef>
                <a:spcPts val="0"/>
              </a:spcBef>
              <a:spcAft>
                <a:spcPts val="0"/>
              </a:spcAft>
              <a:buClr>
                <a:srgbClr val="000000"/>
              </a:buClr>
              <a:buSzPts val="1100"/>
              <a:buFont typeface="Arial"/>
              <a:buNone/>
            </a:pPr>
            <a:r>
              <a:rPr b="0" i="0" lang="en-US" sz="1100" u="none" cap="none" strike="noStrike">
                <a:solidFill>
                  <a:srgbClr val="7F7F7F"/>
                </a:solidFill>
                <a:latin typeface="Malgun Gothic"/>
                <a:ea typeface="Malgun Gothic"/>
                <a:cs typeface="Malgun Gothic"/>
                <a:sym typeface="Malgun Gothic"/>
              </a:rPr>
              <a:t>목업툴 사용법 숙지 및 적용</a:t>
            </a:r>
            <a:endParaRPr b="0" i="0" sz="1100" u="none" cap="none" strike="noStrike">
              <a:solidFill>
                <a:srgbClr val="7F7F7F"/>
              </a:solidFill>
              <a:latin typeface="Malgun Gothic"/>
              <a:ea typeface="Malgun Gothic"/>
              <a:cs typeface="Malgun Gothic"/>
              <a:sym typeface="Malgun Gothic"/>
            </a:endParaRPr>
          </a:p>
        </p:txBody>
      </p:sp>
      <p:sp>
        <p:nvSpPr>
          <p:cNvPr id="827" name="Google Shape;827;p5"/>
          <p:cNvSpPr/>
          <p:nvPr/>
        </p:nvSpPr>
        <p:spPr>
          <a:xfrm>
            <a:off x="8701346" y="4484522"/>
            <a:ext cx="1180500" cy="276000"/>
          </a:xfrm>
          <a:prstGeom prst="roundRect">
            <a:avLst>
              <a:gd fmla="val 50000" name="adj"/>
            </a:avLst>
          </a:prstGeom>
          <a:solidFill>
            <a:srgbClr val="FF9999"/>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i="0" lang="en-US" sz="1050" u="none" cap="none" strike="noStrike">
                <a:solidFill>
                  <a:srgbClr val="FFFFFF"/>
                </a:solidFill>
                <a:latin typeface="Malgun Gothic"/>
                <a:ea typeface="Malgun Gothic"/>
                <a:cs typeface="Malgun Gothic"/>
                <a:sym typeface="Malgun Gothic"/>
              </a:rPr>
              <a:t>도전목표</a:t>
            </a:r>
            <a:endParaRPr b="1" i="0" sz="1050" u="none" cap="none" strike="noStrike">
              <a:solidFill>
                <a:srgbClr val="FFFFFF"/>
              </a:solidFill>
              <a:latin typeface="Malgun Gothic"/>
              <a:ea typeface="Malgun Gothic"/>
              <a:cs typeface="Malgun Gothic"/>
              <a:sym typeface="Malgun Gothic"/>
            </a:endParaRPr>
          </a:p>
        </p:txBody>
      </p:sp>
      <p:sp>
        <p:nvSpPr>
          <p:cNvPr id="828" name="Google Shape;828;p5"/>
          <p:cNvSpPr/>
          <p:nvPr/>
        </p:nvSpPr>
        <p:spPr>
          <a:xfrm>
            <a:off x="2332800" y="2739700"/>
            <a:ext cx="15327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A61C00"/>
                </a:solidFill>
              </a:rPr>
              <a:t>100</a:t>
            </a:r>
            <a:r>
              <a:rPr b="0" i="0" lang="en-US" sz="2800" u="none" cap="none" strike="noStrike">
                <a:solidFill>
                  <a:srgbClr val="A61C00"/>
                </a:solidFill>
                <a:latin typeface="Arial"/>
                <a:ea typeface="Arial"/>
                <a:cs typeface="Arial"/>
                <a:sym typeface="Arial"/>
              </a:rPr>
              <a:t>%</a:t>
            </a:r>
            <a:endParaRPr b="0" i="0" sz="2800" u="none" cap="none" strike="noStrike">
              <a:solidFill>
                <a:srgbClr val="A61C00"/>
              </a:solidFill>
              <a:latin typeface="Arial"/>
              <a:ea typeface="Arial"/>
              <a:cs typeface="Arial"/>
              <a:sym typeface="Arial"/>
            </a:endParaRPr>
          </a:p>
        </p:txBody>
      </p:sp>
      <p:sp>
        <p:nvSpPr>
          <p:cNvPr id="829" name="Google Shape;829;p5"/>
          <p:cNvSpPr/>
          <p:nvPr/>
        </p:nvSpPr>
        <p:spPr>
          <a:xfrm>
            <a:off x="2518862" y="5817172"/>
            <a:ext cx="1180500" cy="276000"/>
          </a:xfrm>
          <a:prstGeom prst="roundRect">
            <a:avLst>
              <a:gd fmla="val 50000" name="adj"/>
            </a:avLst>
          </a:prstGeom>
          <a:solidFill>
            <a:srgbClr val="CC0000"/>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lang="en-US" sz="1050">
                <a:solidFill>
                  <a:srgbClr val="FFFFFF"/>
                </a:solidFill>
                <a:latin typeface="Malgun Gothic"/>
                <a:ea typeface="Malgun Gothic"/>
                <a:cs typeface="Malgun Gothic"/>
                <a:sym typeface="Malgun Gothic"/>
              </a:rPr>
              <a:t>Clear !!!</a:t>
            </a:r>
            <a:endParaRPr b="1" i="0" sz="1050" u="none" cap="none" strike="noStrike">
              <a:solidFill>
                <a:srgbClr val="FFFFFF"/>
              </a:solidFill>
              <a:latin typeface="Malgun Gothic"/>
              <a:ea typeface="Malgun Gothic"/>
              <a:cs typeface="Malgun Gothic"/>
              <a:sym typeface="Malgun Gothic"/>
            </a:endParaRPr>
          </a:p>
        </p:txBody>
      </p:sp>
      <p:sp>
        <p:nvSpPr>
          <p:cNvPr id="830" name="Google Shape;830;p5"/>
          <p:cNvSpPr/>
          <p:nvPr/>
        </p:nvSpPr>
        <p:spPr>
          <a:xfrm>
            <a:off x="5462150" y="2738413"/>
            <a:ext cx="15327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CC4125"/>
                </a:solidFill>
              </a:rPr>
              <a:t>100</a:t>
            </a:r>
            <a:r>
              <a:rPr b="0" i="0" lang="en-US" sz="2800" u="none" cap="none" strike="noStrike">
                <a:solidFill>
                  <a:srgbClr val="CC4125"/>
                </a:solidFill>
                <a:latin typeface="Arial"/>
                <a:ea typeface="Arial"/>
                <a:cs typeface="Arial"/>
                <a:sym typeface="Arial"/>
              </a:rPr>
              <a:t>%</a:t>
            </a:r>
            <a:endParaRPr b="0" i="0" sz="2800" u="none" cap="none" strike="noStrike">
              <a:solidFill>
                <a:srgbClr val="CC4125"/>
              </a:solidFill>
              <a:latin typeface="Arial"/>
              <a:ea typeface="Arial"/>
              <a:cs typeface="Arial"/>
              <a:sym typeface="Arial"/>
            </a:endParaRPr>
          </a:p>
        </p:txBody>
      </p:sp>
      <p:sp>
        <p:nvSpPr>
          <p:cNvPr id="831" name="Google Shape;831;p5"/>
          <p:cNvSpPr/>
          <p:nvPr/>
        </p:nvSpPr>
        <p:spPr>
          <a:xfrm>
            <a:off x="5638262" y="5817172"/>
            <a:ext cx="1180500" cy="276000"/>
          </a:xfrm>
          <a:prstGeom prst="roundRect">
            <a:avLst>
              <a:gd fmla="val 50000" name="adj"/>
            </a:avLst>
          </a:prstGeom>
          <a:solidFill>
            <a:srgbClr val="CC0000"/>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lang="en-US" sz="1050">
                <a:solidFill>
                  <a:srgbClr val="FFFFFF"/>
                </a:solidFill>
                <a:latin typeface="Malgun Gothic"/>
                <a:ea typeface="Malgun Gothic"/>
                <a:cs typeface="Malgun Gothic"/>
                <a:sym typeface="Malgun Gothic"/>
              </a:rPr>
              <a:t>Clear !!!</a:t>
            </a:r>
            <a:endParaRPr b="1" i="0" sz="1050" u="none" cap="none" strike="noStrike">
              <a:solidFill>
                <a:srgbClr val="FFFFFF"/>
              </a:solidFill>
              <a:latin typeface="Malgun Gothic"/>
              <a:ea typeface="Malgun Gothic"/>
              <a:cs typeface="Malgun Gothic"/>
              <a:sym typeface="Malgun Gothic"/>
            </a:endParaRPr>
          </a:p>
        </p:txBody>
      </p:sp>
      <p:sp>
        <p:nvSpPr>
          <p:cNvPr id="832" name="Google Shape;832;p5"/>
          <p:cNvSpPr/>
          <p:nvPr/>
        </p:nvSpPr>
        <p:spPr>
          <a:xfrm>
            <a:off x="8757650" y="5817177"/>
            <a:ext cx="1180500" cy="477600"/>
          </a:xfrm>
          <a:prstGeom prst="roundRect">
            <a:avLst>
              <a:gd fmla="val 50000" name="adj"/>
            </a:avLst>
          </a:prstGeom>
          <a:solidFill>
            <a:srgbClr val="CC0000"/>
          </a:solidFill>
          <a:ln>
            <a:noFill/>
          </a:ln>
        </p:spPr>
        <p:txBody>
          <a:bodyPr anchorCtr="0" anchor="ctr" bIns="0" lIns="91425" spcFirstLastPara="1" rIns="91425" wrap="square" tIns="0">
            <a:noAutofit/>
          </a:bodyPr>
          <a:lstStyle/>
          <a:p>
            <a:pPr indent="0" lvl="0" marL="0" marR="0" rtl="0" algn="ctr">
              <a:lnSpc>
                <a:spcPct val="150000"/>
              </a:lnSpc>
              <a:spcBef>
                <a:spcPts val="0"/>
              </a:spcBef>
              <a:spcAft>
                <a:spcPts val="0"/>
              </a:spcAft>
              <a:buClr>
                <a:srgbClr val="000000"/>
              </a:buClr>
              <a:buSzPts val="1050"/>
              <a:buFont typeface="Arial"/>
              <a:buNone/>
            </a:pPr>
            <a:r>
              <a:rPr b="1" lang="en-US" sz="1050">
                <a:solidFill>
                  <a:srgbClr val="FFFFFF"/>
                </a:solidFill>
                <a:latin typeface="Malgun Gothic"/>
                <a:ea typeface="Malgun Gothic"/>
                <a:cs typeface="Malgun Gothic"/>
                <a:sym typeface="Malgun Gothic"/>
              </a:rPr>
              <a:t>Someday, Next time</a:t>
            </a:r>
            <a:endParaRPr b="1" i="0" sz="1050" u="none" cap="none" strike="noStrike">
              <a:solidFill>
                <a:srgbClr val="FFFFFF"/>
              </a:solidFill>
              <a:latin typeface="Malgun Gothic"/>
              <a:ea typeface="Malgun Gothic"/>
              <a:cs typeface="Malgun Gothic"/>
              <a:sym typeface="Malgun Gothic"/>
            </a:endParaRPr>
          </a:p>
        </p:txBody>
      </p:sp>
      <p:sp>
        <p:nvSpPr>
          <p:cNvPr id="833" name="Google Shape;833;p5"/>
          <p:cNvSpPr/>
          <p:nvPr/>
        </p:nvSpPr>
        <p:spPr>
          <a:xfrm>
            <a:off x="8510150" y="2738413"/>
            <a:ext cx="1532700" cy="769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4400">
                <a:solidFill>
                  <a:srgbClr val="CC4125"/>
                </a:solidFill>
              </a:rPr>
              <a:t>T.T</a:t>
            </a:r>
            <a:endParaRPr b="0" i="0" sz="2800" u="none" cap="none" strike="noStrike">
              <a:solidFill>
                <a:srgbClr val="CC412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101" name="Shape 101"/>
        <p:cNvGrpSpPr/>
        <p:nvPr/>
      </p:nvGrpSpPr>
      <p:grpSpPr>
        <a:xfrm>
          <a:off x="0" y="0"/>
          <a:ext cx="0" cy="0"/>
          <a:chOff x="0" y="0"/>
          <a:chExt cx="0" cy="0"/>
        </a:xfrm>
      </p:grpSpPr>
      <p:sp>
        <p:nvSpPr>
          <p:cNvPr id="102" name="Google Shape;102;g8aa63e8e98_0_2"/>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Wireframe-sketch</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8C8280"/>
              </a:solidFill>
              <a:latin typeface="Malgun Gothic"/>
              <a:ea typeface="Malgun Gothic"/>
              <a:cs typeface="Malgun Gothic"/>
              <a:sym typeface="Malgun Gothic"/>
            </a:endParaRPr>
          </a:p>
        </p:txBody>
      </p:sp>
      <p:grpSp>
        <p:nvGrpSpPr>
          <p:cNvPr id="103" name="Google Shape;103;g8aa63e8e98_0_2"/>
          <p:cNvGrpSpPr/>
          <p:nvPr/>
        </p:nvGrpSpPr>
        <p:grpSpPr>
          <a:xfrm>
            <a:off x="914912" y="132686"/>
            <a:ext cx="180600" cy="757012"/>
            <a:chOff x="914912" y="132686"/>
            <a:chExt cx="180600" cy="757012"/>
          </a:xfrm>
        </p:grpSpPr>
        <p:sp>
          <p:nvSpPr>
            <p:cNvPr id="104" name="Google Shape;104;g8aa63e8e98_0_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5" name="Google Shape;105;g8aa63e8e98_0_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6" name="Google Shape;106;g8aa63e8e98_0_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07" name="Google Shape;107;g8aa63e8e98_0_2"/>
          <p:cNvGrpSpPr/>
          <p:nvPr/>
        </p:nvGrpSpPr>
        <p:grpSpPr>
          <a:xfrm>
            <a:off x="11265412" y="132686"/>
            <a:ext cx="180600" cy="757012"/>
            <a:chOff x="914912" y="132686"/>
            <a:chExt cx="180600" cy="757012"/>
          </a:xfrm>
        </p:grpSpPr>
        <p:sp>
          <p:nvSpPr>
            <p:cNvPr id="108" name="Google Shape;108;g8aa63e8e98_0_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09" name="Google Shape;109;g8aa63e8e98_0_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10" name="Google Shape;110;g8aa63e8e98_0_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111" name="Google Shape;111;g8aa63e8e98_0_2"/>
          <p:cNvPicPr preferRelativeResize="0"/>
          <p:nvPr/>
        </p:nvPicPr>
        <p:blipFill rotWithShape="1">
          <a:blip r:embed="rId3">
            <a:alphaModFix/>
          </a:blip>
          <a:srcRect b="0" l="0" r="0" t="0"/>
          <a:stretch/>
        </p:blipFill>
        <p:spPr>
          <a:xfrm>
            <a:off x="2756038" y="1585638"/>
            <a:ext cx="6758474" cy="3819525"/>
          </a:xfrm>
          <a:prstGeom prst="rect">
            <a:avLst/>
          </a:prstGeom>
          <a:noFill/>
          <a:ln>
            <a:noFill/>
          </a:ln>
        </p:spPr>
      </p:pic>
      <p:sp>
        <p:nvSpPr>
          <p:cNvPr id="112" name="Google Shape;112;g8aa63e8e98_0_2"/>
          <p:cNvSpPr txBox="1"/>
          <p:nvPr/>
        </p:nvSpPr>
        <p:spPr>
          <a:xfrm>
            <a:off x="5542725" y="6526390"/>
            <a:ext cx="741000" cy="21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latin typeface="Malgun Gothic"/>
                <a:ea typeface="Malgun Gothic"/>
                <a:cs typeface="Malgun Gothic"/>
                <a:sym typeface="Malgun Gothic"/>
              </a:rPr>
              <a:t>2/21</a:t>
            </a:r>
            <a:endParaRPr b="1">
              <a:latin typeface="Malgun Gothic"/>
              <a:ea typeface="Malgun Gothic"/>
              <a:cs typeface="Malgun Gothic"/>
              <a:sym typeface="Malgun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37" name="Shape 837"/>
        <p:cNvGrpSpPr/>
        <p:nvPr/>
      </p:nvGrpSpPr>
      <p:grpSpPr>
        <a:xfrm>
          <a:off x="0" y="0"/>
          <a:ext cx="0" cy="0"/>
          <a:chOff x="0" y="0"/>
          <a:chExt cx="0" cy="0"/>
        </a:xfrm>
      </p:grpSpPr>
      <p:sp>
        <p:nvSpPr>
          <p:cNvPr id="838" name="Google Shape;838;g8ac9817a83_0_53"/>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690"/>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lang="en-US" sz="3600">
                <a:solidFill>
                  <a:srgbClr val="8C8280"/>
                </a:solidFill>
              </a:rPr>
              <a:t>Reviews</a:t>
            </a:r>
            <a:endParaRPr b="0" i="0" sz="1800" u="none" cap="none" strike="noStrike">
              <a:solidFill>
                <a:srgbClr val="8C8280"/>
              </a:solidFill>
              <a:latin typeface="Malgun Gothic"/>
              <a:ea typeface="Malgun Gothic"/>
              <a:cs typeface="Malgun Gothic"/>
              <a:sym typeface="Malgun Gothic"/>
            </a:endParaRPr>
          </a:p>
        </p:txBody>
      </p:sp>
      <p:grpSp>
        <p:nvGrpSpPr>
          <p:cNvPr id="839" name="Google Shape;839;g8ac9817a83_0_53"/>
          <p:cNvGrpSpPr/>
          <p:nvPr/>
        </p:nvGrpSpPr>
        <p:grpSpPr>
          <a:xfrm>
            <a:off x="914912" y="132686"/>
            <a:ext cx="180600" cy="757012"/>
            <a:chOff x="914912" y="132686"/>
            <a:chExt cx="180600" cy="757012"/>
          </a:xfrm>
        </p:grpSpPr>
        <p:sp>
          <p:nvSpPr>
            <p:cNvPr id="840" name="Google Shape;840;g8ac9817a83_0_5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41" name="Google Shape;841;g8ac9817a83_0_5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42" name="Google Shape;842;g8ac9817a83_0_5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43" name="Google Shape;843;g8ac9817a83_0_53"/>
          <p:cNvGrpSpPr/>
          <p:nvPr/>
        </p:nvGrpSpPr>
        <p:grpSpPr>
          <a:xfrm>
            <a:off x="11265412" y="132686"/>
            <a:ext cx="180600" cy="757012"/>
            <a:chOff x="914912" y="132686"/>
            <a:chExt cx="180600" cy="757012"/>
          </a:xfrm>
        </p:grpSpPr>
        <p:sp>
          <p:nvSpPr>
            <p:cNvPr id="844" name="Google Shape;844;g8ac9817a83_0_53"/>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45" name="Google Shape;845;g8ac9817a83_0_53"/>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46" name="Google Shape;846;g8ac9817a83_0_53"/>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47" name="Google Shape;847;g8ac9817a83_0_53"/>
          <p:cNvGrpSpPr/>
          <p:nvPr/>
        </p:nvGrpSpPr>
        <p:grpSpPr>
          <a:xfrm>
            <a:off x="838517" y="1352025"/>
            <a:ext cx="2094110" cy="4906902"/>
            <a:chOff x="792183" y="1396708"/>
            <a:chExt cx="14572790" cy="4906902"/>
          </a:xfrm>
        </p:grpSpPr>
        <p:sp>
          <p:nvSpPr>
            <p:cNvPr id="848" name="Google Shape;848;g8ac9817a83_0_53"/>
            <p:cNvSpPr/>
            <p:nvPr/>
          </p:nvSpPr>
          <p:spPr>
            <a:xfrm>
              <a:off x="792270" y="1396708"/>
              <a:ext cx="11337900" cy="38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원윤경-팀장</a:t>
              </a:r>
              <a:endParaRPr/>
            </a:p>
          </p:txBody>
        </p:sp>
        <p:grpSp>
          <p:nvGrpSpPr>
            <p:cNvPr id="849" name="Google Shape;849;g8ac9817a83_0_53"/>
            <p:cNvGrpSpPr/>
            <p:nvPr/>
          </p:nvGrpSpPr>
          <p:grpSpPr>
            <a:xfrm>
              <a:off x="792183" y="1721497"/>
              <a:ext cx="14572790" cy="4582113"/>
              <a:chOff x="3433206" y="2053025"/>
              <a:chExt cx="11190900" cy="5304600"/>
            </a:xfrm>
          </p:grpSpPr>
          <p:sp>
            <p:nvSpPr>
              <p:cNvPr id="850" name="Google Shape;850;g8ac9817a83_0_53"/>
              <p:cNvSpPr/>
              <p:nvPr/>
            </p:nvSpPr>
            <p:spPr>
              <a:xfrm>
                <a:off x="3433206" y="2053025"/>
                <a:ext cx="11190900" cy="53046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51" name="Google Shape;851;g8ac9817a83_0_53"/>
              <p:cNvSpPr/>
              <p:nvPr/>
            </p:nvSpPr>
            <p:spPr>
              <a:xfrm>
                <a:off x="3841396" y="2119835"/>
                <a:ext cx="10305600" cy="50928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Font typeface="Arial"/>
                  <a:buNone/>
                </a:pPr>
                <a:r>
                  <a:rPr b="1" lang="en-US" sz="1200">
                    <a:solidFill>
                      <a:srgbClr val="595959"/>
                    </a:solidFill>
                    <a:latin typeface="Malgun Gothic"/>
                    <a:ea typeface="Malgun Gothic"/>
                    <a:cs typeface="Malgun Gothic"/>
                    <a:sym typeface="Malgun Gothic"/>
                  </a:rPr>
                  <a:t>[</a:t>
                </a:r>
                <a:r>
                  <a:rPr b="1" lang="en-US" sz="1200">
                    <a:solidFill>
                      <a:srgbClr val="595959"/>
                    </a:solidFill>
                    <a:latin typeface="Malgun Gothic"/>
                    <a:ea typeface="Malgun Gothic"/>
                    <a:cs typeface="Malgun Gothic"/>
                    <a:sym typeface="Malgun Gothic"/>
                  </a:rPr>
                  <a:t>혼자 이 프로젝트를 처음부터 끝까지 재구현 해보고자 함]</a:t>
                </a:r>
                <a:endParaRPr b="0" i="0" sz="12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SzPts val="1100"/>
                  <a:buNone/>
                </a:pPr>
                <a:r>
                  <a:rPr lang="en-US" sz="1000">
                    <a:solidFill>
                      <a:srgbClr val="595959"/>
                    </a:solidFill>
                    <a:latin typeface="Malgun Gothic"/>
                    <a:ea typeface="Malgun Gothic"/>
                    <a:cs typeface="Malgun Gothic"/>
                    <a:sym typeface="Malgun Gothic"/>
                  </a:rPr>
                  <a:t>다시한 번 부족한 부분을 많이 느낌. 예를 들어 jQuery같은 경우에 사용법이 숙지가 되지 않아서 사용하지 않았기에  공부 후에 보완해서 재구현해보고자 함. 장바구니 기능도 구현해보려고 했는데 생성자 함수를 이용해서 객체 초기화 후 해당 데이터를 localStorage에 담는 부분을 제대로 해결하지 못해서 이부분에 대한 추가적인 공부가 필수적이라고 생각함.</a:t>
                </a:r>
                <a:endParaRPr sz="1000">
                  <a:solidFill>
                    <a:srgbClr val="595959"/>
                  </a:solidFill>
                  <a:latin typeface="Malgun Gothic"/>
                  <a:ea typeface="Malgun Gothic"/>
                  <a:cs typeface="Malgun Gothic"/>
                  <a:sym typeface="Malgun Gothic"/>
                </a:endParaRPr>
              </a:p>
              <a:p>
                <a:pPr indent="0" lvl="0" marL="0" rtl="0" algn="l">
                  <a:lnSpc>
                    <a:spcPct val="150000"/>
                  </a:lnSpc>
                  <a:spcBef>
                    <a:spcPts val="0"/>
                  </a:spcBef>
                  <a:spcAft>
                    <a:spcPts val="0"/>
                  </a:spcAft>
                  <a:buClr>
                    <a:schemeClr val="dk1"/>
                  </a:buClr>
                  <a:buFont typeface="Arial"/>
                  <a:buNone/>
                </a:pPr>
                <a:r>
                  <a:rPr lang="en-US" sz="1000">
                    <a:solidFill>
                      <a:srgbClr val="595959"/>
                    </a:solidFill>
                    <a:latin typeface="Malgun Gothic"/>
                    <a:ea typeface="Malgun Gothic"/>
                    <a:cs typeface="Malgun Gothic"/>
                    <a:sym typeface="Malgun Gothic"/>
                  </a:rPr>
                  <a:t>혼자 이 프로젝트를 처음부터 끝까지 재구현 해보고자 함</a:t>
                </a:r>
                <a:endParaRPr sz="8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SzPts val="1100"/>
                  <a:buNone/>
                </a:pPr>
                <a:r>
                  <a:t/>
                </a:r>
                <a:endParaRPr/>
              </a:p>
            </p:txBody>
          </p:sp>
        </p:grpSp>
      </p:grpSp>
      <p:grpSp>
        <p:nvGrpSpPr>
          <p:cNvPr id="852" name="Google Shape;852;g8ac9817a83_0_53"/>
          <p:cNvGrpSpPr/>
          <p:nvPr/>
        </p:nvGrpSpPr>
        <p:grpSpPr>
          <a:xfrm>
            <a:off x="2972117" y="1352014"/>
            <a:ext cx="2094110" cy="4906913"/>
            <a:chOff x="792183" y="1396697"/>
            <a:chExt cx="14572790" cy="4906913"/>
          </a:xfrm>
        </p:grpSpPr>
        <p:sp>
          <p:nvSpPr>
            <p:cNvPr id="853" name="Google Shape;853;g8ac9817a83_0_53"/>
            <p:cNvSpPr/>
            <p:nvPr/>
          </p:nvSpPr>
          <p:spPr>
            <a:xfrm>
              <a:off x="792208" y="1396697"/>
              <a:ext cx="5634900" cy="38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김혜림</a:t>
              </a:r>
              <a:endParaRPr/>
            </a:p>
          </p:txBody>
        </p:sp>
        <p:grpSp>
          <p:nvGrpSpPr>
            <p:cNvPr id="854" name="Google Shape;854;g8ac9817a83_0_53"/>
            <p:cNvGrpSpPr/>
            <p:nvPr/>
          </p:nvGrpSpPr>
          <p:grpSpPr>
            <a:xfrm>
              <a:off x="792183" y="1721497"/>
              <a:ext cx="14572790" cy="4582113"/>
              <a:chOff x="3433206" y="2053025"/>
              <a:chExt cx="11190900" cy="5304600"/>
            </a:xfrm>
          </p:grpSpPr>
          <p:sp>
            <p:nvSpPr>
              <p:cNvPr id="855" name="Google Shape;855;g8ac9817a83_0_53"/>
              <p:cNvSpPr/>
              <p:nvPr/>
            </p:nvSpPr>
            <p:spPr>
              <a:xfrm>
                <a:off x="3433206" y="2053025"/>
                <a:ext cx="11190900" cy="53046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56" name="Google Shape;856;g8ac9817a83_0_53"/>
              <p:cNvSpPr/>
              <p:nvPr/>
            </p:nvSpPr>
            <p:spPr>
              <a:xfrm>
                <a:off x="3841396" y="2119835"/>
                <a:ext cx="10305600" cy="509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595959"/>
                    </a:solidFill>
                    <a:latin typeface="Malgun Gothic"/>
                    <a:ea typeface="Malgun Gothic"/>
                    <a:cs typeface="Malgun Gothic"/>
                    <a:sym typeface="Malgun Gothic"/>
                  </a:rPr>
                  <a:t>[</a:t>
                </a:r>
                <a:r>
                  <a:rPr b="1" lang="en-US" sz="1200">
                    <a:solidFill>
                      <a:srgbClr val="595959"/>
                    </a:solidFill>
                    <a:latin typeface="Malgun Gothic"/>
                    <a:ea typeface="Malgun Gothic"/>
                    <a:cs typeface="Malgun Gothic"/>
                    <a:sym typeface="Malgun Gothic"/>
                  </a:rPr>
                  <a:t>각자가 최선을 다한 덕분에 팀원간의 화합이 조화롭, 잘 마무리]</a:t>
                </a:r>
                <a:endParaRPr b="1" i="0" sz="16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웹표준 팀프로젝트를 진행하며 울 수 있었습니다. 각자 역할 분담을 하고 프론트 앤드 개발에 대한궁금증을 서로 질문을 하며 알아가는 양도 많았습니다. 제가 개선한 점으로는 프로젝트 진행 과정 속에서 팀원들간의 약속한 중간평가 시간 안에 결과물을 얻어내지 못하곤 했는데 이를 개선하여 작업시간을 잘 지킬 수 있게 되었습니다. 각자가 최선을 다한 덕분에 팀원간의 화합이 조화롭고 처음부터 마지막까지 잘 마무리 할 수 있었습니다. </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000">
                  <a:solidFill>
                    <a:srgbClr val="595959"/>
                  </a:solidFill>
                  <a:latin typeface="Malgun Gothic"/>
                  <a:ea typeface="Malgun Gothic"/>
                  <a:cs typeface="Malgun Gothic"/>
                  <a:sym typeface="Malgun Gothic"/>
                </a:endParaRPr>
              </a:p>
            </p:txBody>
          </p:sp>
        </p:grpSp>
      </p:grpSp>
      <p:grpSp>
        <p:nvGrpSpPr>
          <p:cNvPr id="857" name="Google Shape;857;g8ac9817a83_0_53"/>
          <p:cNvGrpSpPr/>
          <p:nvPr/>
        </p:nvGrpSpPr>
        <p:grpSpPr>
          <a:xfrm>
            <a:off x="5105717" y="1352014"/>
            <a:ext cx="2094110" cy="4906913"/>
            <a:chOff x="792183" y="1396697"/>
            <a:chExt cx="14572790" cy="4906913"/>
          </a:xfrm>
        </p:grpSpPr>
        <p:sp>
          <p:nvSpPr>
            <p:cNvPr id="858" name="Google Shape;858;g8ac9817a83_0_53"/>
            <p:cNvSpPr/>
            <p:nvPr/>
          </p:nvSpPr>
          <p:spPr>
            <a:xfrm>
              <a:off x="792208" y="1396697"/>
              <a:ext cx="5634900" cy="38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남영준</a:t>
              </a:r>
              <a:endParaRPr/>
            </a:p>
          </p:txBody>
        </p:sp>
        <p:grpSp>
          <p:nvGrpSpPr>
            <p:cNvPr id="859" name="Google Shape;859;g8ac9817a83_0_53"/>
            <p:cNvGrpSpPr/>
            <p:nvPr/>
          </p:nvGrpSpPr>
          <p:grpSpPr>
            <a:xfrm>
              <a:off x="792183" y="1721497"/>
              <a:ext cx="14572790" cy="4582113"/>
              <a:chOff x="3433206" y="2053025"/>
              <a:chExt cx="11190900" cy="5304600"/>
            </a:xfrm>
          </p:grpSpPr>
          <p:sp>
            <p:nvSpPr>
              <p:cNvPr id="860" name="Google Shape;860;g8ac9817a83_0_53"/>
              <p:cNvSpPr/>
              <p:nvPr/>
            </p:nvSpPr>
            <p:spPr>
              <a:xfrm>
                <a:off x="3433206" y="2053025"/>
                <a:ext cx="11190900" cy="53046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61" name="Google Shape;861;g8ac9817a83_0_53"/>
              <p:cNvSpPr/>
              <p:nvPr/>
            </p:nvSpPr>
            <p:spPr>
              <a:xfrm>
                <a:off x="3841396" y="2119835"/>
                <a:ext cx="10305600" cy="509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Font typeface="Arial"/>
                  <a:buNone/>
                </a:pPr>
                <a:r>
                  <a:rPr b="1" lang="en-US" sz="1200">
                    <a:solidFill>
                      <a:srgbClr val="595959"/>
                    </a:solidFill>
                    <a:latin typeface="Malgun Gothic"/>
                    <a:ea typeface="Malgun Gothic"/>
                    <a:cs typeface="Malgun Gothic"/>
                    <a:sym typeface="Malgun Gothic"/>
                  </a:rPr>
                  <a:t>[</a:t>
                </a:r>
                <a:r>
                  <a:rPr b="1" lang="en-US" sz="1200">
                    <a:solidFill>
                      <a:srgbClr val="595959"/>
                    </a:solidFill>
                    <a:latin typeface="Malgun Gothic"/>
                    <a:ea typeface="Malgun Gothic"/>
                    <a:cs typeface="Malgun Gothic"/>
                    <a:sym typeface="Malgun Gothic"/>
                  </a:rPr>
                  <a:t>성실하고 열심히 하는 팀원들, 즐거웠어요]</a:t>
                </a:r>
                <a:endParaRPr b="1" i="0" sz="16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en-US" sz="1000">
                    <a:solidFill>
                      <a:srgbClr val="595959"/>
                    </a:solidFill>
                    <a:latin typeface="Malgun Gothic"/>
                    <a:ea typeface="Malgun Gothic"/>
                    <a:cs typeface="Malgun Gothic"/>
                    <a:sym typeface="Malgun Gothic"/>
                  </a:rPr>
                  <a:t>막연하게 말로만 듣던 웹표준 기술을 사용할 수 있는 좋은 경험이었습니다. 성실하고 열심히 하는 팀원들과 함께 시간을 보낼 수 있어서 즐거웠어요!!</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en-US" sz="1000">
                    <a:solidFill>
                      <a:srgbClr val="595959"/>
                    </a:solidFill>
                    <a:latin typeface="Malgun Gothic"/>
                    <a:ea typeface="Malgun Gothic"/>
                    <a:cs typeface="Malgun Gothic"/>
                    <a:sym typeface="Malgun Gothic"/>
                  </a:rPr>
                  <a:t>함께 점점더 발전해가는 모습은 언제봐도 기분 좋습니다. 그리고, </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rPr lang="en-US" sz="1000">
                    <a:solidFill>
                      <a:srgbClr val="595959"/>
                    </a:solidFill>
                    <a:latin typeface="Malgun Gothic"/>
                    <a:ea typeface="Malgun Gothic"/>
                    <a:cs typeface="Malgun Gothic"/>
                    <a:sym typeface="Malgun Gothic"/>
                  </a:rPr>
                  <a:t>개발은 역시나 즐거운 것이군요!!</a:t>
                </a:r>
                <a:endParaRPr sz="1000">
                  <a:solidFill>
                    <a:srgbClr val="595959"/>
                  </a:solidFill>
                  <a:latin typeface="Malgun Gothic"/>
                  <a:ea typeface="Malgun Gothic"/>
                  <a:cs typeface="Malgun Gothic"/>
                  <a:sym typeface="Malgun Gothic"/>
                </a:endParaRPr>
              </a:p>
            </p:txBody>
          </p:sp>
        </p:grpSp>
      </p:grpSp>
      <p:grpSp>
        <p:nvGrpSpPr>
          <p:cNvPr id="862" name="Google Shape;862;g8ac9817a83_0_53"/>
          <p:cNvGrpSpPr/>
          <p:nvPr/>
        </p:nvGrpSpPr>
        <p:grpSpPr>
          <a:xfrm>
            <a:off x="7239317" y="1352014"/>
            <a:ext cx="2094110" cy="4906913"/>
            <a:chOff x="792183" y="1396697"/>
            <a:chExt cx="14572790" cy="4906913"/>
          </a:xfrm>
        </p:grpSpPr>
        <p:sp>
          <p:nvSpPr>
            <p:cNvPr id="863" name="Google Shape;863;g8ac9817a83_0_53"/>
            <p:cNvSpPr/>
            <p:nvPr/>
          </p:nvSpPr>
          <p:spPr>
            <a:xfrm>
              <a:off x="792208" y="1396697"/>
              <a:ext cx="5634900" cy="38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박현정</a:t>
              </a:r>
              <a:endParaRPr/>
            </a:p>
          </p:txBody>
        </p:sp>
        <p:grpSp>
          <p:nvGrpSpPr>
            <p:cNvPr id="864" name="Google Shape;864;g8ac9817a83_0_53"/>
            <p:cNvGrpSpPr/>
            <p:nvPr/>
          </p:nvGrpSpPr>
          <p:grpSpPr>
            <a:xfrm>
              <a:off x="792183" y="1721497"/>
              <a:ext cx="14572790" cy="4582113"/>
              <a:chOff x="3433206" y="2053025"/>
              <a:chExt cx="11190900" cy="5304600"/>
            </a:xfrm>
          </p:grpSpPr>
          <p:sp>
            <p:nvSpPr>
              <p:cNvPr id="865" name="Google Shape;865;g8ac9817a83_0_53"/>
              <p:cNvSpPr/>
              <p:nvPr/>
            </p:nvSpPr>
            <p:spPr>
              <a:xfrm>
                <a:off x="3433206" y="2053025"/>
                <a:ext cx="11190900" cy="53046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66" name="Google Shape;866;g8ac9817a83_0_53"/>
              <p:cNvSpPr/>
              <p:nvPr/>
            </p:nvSpPr>
            <p:spPr>
              <a:xfrm>
                <a:off x="3841396" y="2119835"/>
                <a:ext cx="10305600" cy="509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595959"/>
                    </a:solidFill>
                    <a:latin typeface="Malgun Gothic"/>
                    <a:ea typeface="Malgun Gothic"/>
                    <a:cs typeface="Malgun Gothic"/>
                    <a:sym typeface="Malgun Gothic"/>
                  </a:rPr>
                  <a:t>[</a:t>
                </a:r>
                <a:r>
                  <a:rPr b="1" lang="en-US" sz="1200">
                    <a:solidFill>
                      <a:srgbClr val="595959"/>
                    </a:solidFill>
                    <a:latin typeface="Malgun Gothic"/>
                    <a:ea typeface="Malgun Gothic"/>
                    <a:cs typeface="Malgun Gothic"/>
                    <a:sym typeface="Malgun Gothic"/>
                  </a:rPr>
                  <a:t>진정한 팀플, 추가적인 공부가 필요]</a:t>
                </a:r>
                <a:endParaRPr b="1" i="0" sz="16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영준씨가 과제의 전반적인 방향성과 진행방향의 틀을 잡아주셨다. 현업경험을 바탕으로 팀프로젝트를 할때의 기본적인 자세를 알려주셔서</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뭐가 작업을 할때 뭐가 우선순위인지, 어떤 자세가 필요한지를 알 수 있었다.</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팀간의 화합이 잘 이루어졌고</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이런게 진정한 팀플이구나 라는걸 느꼈다.</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개인적으로는 나에게 할당된 과제를 수행하려 노력하면서</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웹표준에 대한 이해도가 역시 많이 부족하다는 걸 깨달았고</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추가적인 공부가 필요하다는 생각이 들었다.</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000">
                  <a:solidFill>
                    <a:srgbClr val="595959"/>
                  </a:solidFill>
                  <a:latin typeface="Malgun Gothic"/>
                  <a:ea typeface="Malgun Gothic"/>
                  <a:cs typeface="Malgun Gothic"/>
                  <a:sym typeface="Malgun Gothic"/>
                </a:endParaRPr>
              </a:p>
            </p:txBody>
          </p:sp>
        </p:grpSp>
      </p:grpSp>
      <p:grpSp>
        <p:nvGrpSpPr>
          <p:cNvPr id="867" name="Google Shape;867;g8ac9817a83_0_53"/>
          <p:cNvGrpSpPr/>
          <p:nvPr/>
        </p:nvGrpSpPr>
        <p:grpSpPr>
          <a:xfrm>
            <a:off x="9372917" y="1352014"/>
            <a:ext cx="2094110" cy="4906913"/>
            <a:chOff x="792183" y="1396697"/>
            <a:chExt cx="14572790" cy="4906913"/>
          </a:xfrm>
        </p:grpSpPr>
        <p:sp>
          <p:nvSpPr>
            <p:cNvPr id="868" name="Google Shape;868;g8ac9817a83_0_53"/>
            <p:cNvSpPr/>
            <p:nvPr/>
          </p:nvSpPr>
          <p:spPr>
            <a:xfrm>
              <a:off x="792208" y="1396697"/>
              <a:ext cx="5634900" cy="3825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1600">
                  <a:solidFill>
                    <a:srgbClr val="595959"/>
                  </a:solidFill>
                  <a:latin typeface="Malgun Gothic"/>
                  <a:ea typeface="Malgun Gothic"/>
                  <a:cs typeface="Malgun Gothic"/>
                  <a:sym typeface="Malgun Gothic"/>
                </a:rPr>
                <a:t>양미선</a:t>
              </a:r>
              <a:endParaRPr/>
            </a:p>
          </p:txBody>
        </p:sp>
        <p:grpSp>
          <p:nvGrpSpPr>
            <p:cNvPr id="869" name="Google Shape;869;g8ac9817a83_0_53"/>
            <p:cNvGrpSpPr/>
            <p:nvPr/>
          </p:nvGrpSpPr>
          <p:grpSpPr>
            <a:xfrm>
              <a:off x="792183" y="1721497"/>
              <a:ext cx="14572790" cy="4582113"/>
              <a:chOff x="3433206" y="2053025"/>
              <a:chExt cx="11190900" cy="5304600"/>
            </a:xfrm>
          </p:grpSpPr>
          <p:sp>
            <p:nvSpPr>
              <p:cNvPr id="870" name="Google Shape;870;g8ac9817a83_0_53"/>
              <p:cNvSpPr/>
              <p:nvPr/>
            </p:nvSpPr>
            <p:spPr>
              <a:xfrm>
                <a:off x="3433206" y="2053025"/>
                <a:ext cx="11190900" cy="53046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algun Gothic"/>
                  <a:ea typeface="Malgun Gothic"/>
                  <a:cs typeface="Malgun Gothic"/>
                  <a:sym typeface="Malgun Gothic"/>
                </a:endParaRPr>
              </a:p>
            </p:txBody>
          </p:sp>
          <p:sp>
            <p:nvSpPr>
              <p:cNvPr id="871" name="Google Shape;871;g8ac9817a83_0_53"/>
              <p:cNvSpPr/>
              <p:nvPr/>
            </p:nvSpPr>
            <p:spPr>
              <a:xfrm>
                <a:off x="3841396" y="2119835"/>
                <a:ext cx="10305600" cy="50928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595959"/>
                    </a:solidFill>
                    <a:latin typeface="Malgun Gothic"/>
                    <a:ea typeface="Malgun Gothic"/>
                    <a:cs typeface="Malgun Gothic"/>
                    <a:sym typeface="Malgun Gothic"/>
                  </a:rPr>
                  <a:t>[</a:t>
                </a:r>
                <a:r>
                  <a:rPr b="1" lang="en-US" sz="1200">
                    <a:solidFill>
                      <a:srgbClr val="595959"/>
                    </a:solidFill>
                    <a:latin typeface="Malgun Gothic"/>
                    <a:ea typeface="Malgun Gothic"/>
                    <a:cs typeface="Malgun Gothic"/>
                    <a:sym typeface="Malgun Gothic"/>
                  </a:rPr>
                  <a:t>어렴풋이 알았던것들은 명확히 알게되어 좋았다]</a:t>
                </a:r>
                <a:endParaRPr b="1" i="0" sz="1600" u="none" cap="none" strike="noStrike">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결과물로 만들어보고 나니 수업시간에 했던 내용들도 생각이나 복습하는거같았다</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어떤부분이 자꾸 헷갈리고 모르는지 파악이되었고</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Clr>
                    <a:schemeClr val="dk1"/>
                  </a:buClr>
                  <a:buSzPts val="1100"/>
                  <a:buFont typeface="Arial"/>
                  <a:buNone/>
                </a:pPr>
                <a:r>
                  <a:rPr lang="en-US" sz="1000">
                    <a:solidFill>
                      <a:srgbClr val="595959"/>
                    </a:solidFill>
                    <a:latin typeface="Malgun Gothic"/>
                    <a:ea typeface="Malgun Gothic"/>
                    <a:cs typeface="Malgun Gothic"/>
                    <a:sym typeface="Malgun Gothic"/>
                  </a:rPr>
                  <a:t> 어렴풋이 알았던것들은 명확히 알게되어 좋았다. 그리고 프로젝트를 진행하며 프로젝트 진행에대한 순서들도 배울수있게되어 좋았다</a:t>
                </a:r>
                <a:endParaRPr sz="10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000">
                  <a:solidFill>
                    <a:srgbClr val="595959"/>
                  </a:solidFill>
                  <a:latin typeface="Malgun Gothic"/>
                  <a:ea typeface="Malgun Gothic"/>
                  <a:cs typeface="Malgun Gothic"/>
                  <a:sym typeface="Malgun Gothic"/>
                </a:endParaRPr>
              </a:p>
            </p:txBody>
          </p:sp>
        </p:grpSp>
      </p:grpSp>
      <p:sp>
        <p:nvSpPr>
          <p:cNvPr id="872" name="Google Shape;872;g8ac9817a83_0_53"/>
          <p:cNvSpPr txBox="1"/>
          <p:nvPr/>
        </p:nvSpPr>
        <p:spPr>
          <a:xfrm>
            <a:off x="9576175" y="1090850"/>
            <a:ext cx="51501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lgun Gothic"/>
              <a:ea typeface="Malgun Gothic"/>
              <a:cs typeface="Malgun Gothic"/>
              <a:sym typeface="Malgun Gothic"/>
            </a:endParaRPr>
          </a:p>
        </p:txBody>
      </p:sp>
      <p:grpSp>
        <p:nvGrpSpPr>
          <p:cNvPr id="873" name="Google Shape;873;g8ac9817a83_0_53"/>
          <p:cNvGrpSpPr/>
          <p:nvPr/>
        </p:nvGrpSpPr>
        <p:grpSpPr>
          <a:xfrm>
            <a:off x="10267817" y="454748"/>
            <a:ext cx="1099408" cy="1055100"/>
            <a:chOff x="3085167" y="2972798"/>
            <a:chExt cx="1099408" cy="1055100"/>
          </a:xfrm>
        </p:grpSpPr>
        <p:sp>
          <p:nvSpPr>
            <p:cNvPr id="874" name="Google Shape;874;g8ac9817a83_0_53"/>
            <p:cNvSpPr/>
            <p:nvPr/>
          </p:nvSpPr>
          <p:spPr>
            <a:xfrm>
              <a:off x="3085167" y="2972798"/>
              <a:ext cx="1055100" cy="1055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g8ac9817a83_0_53"/>
            <p:cNvSpPr txBox="1"/>
            <p:nvPr/>
          </p:nvSpPr>
          <p:spPr>
            <a:xfrm>
              <a:off x="3129475" y="3031100"/>
              <a:ext cx="1055100" cy="7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600">
                  <a:solidFill>
                    <a:srgbClr val="FF0000"/>
                  </a:solidFill>
                  <a:latin typeface="Malgun Gothic"/>
                  <a:ea typeface="Malgun Gothic"/>
                  <a:cs typeface="Malgun Gothic"/>
                  <a:sym typeface="Malgun Gothic"/>
                </a:rPr>
                <a:t>A+</a:t>
              </a:r>
              <a:endParaRPr b="1" sz="4600">
                <a:solidFill>
                  <a:srgbClr val="FF0000"/>
                </a:solidFill>
                <a:latin typeface="Malgun Gothic"/>
                <a:ea typeface="Malgun Gothic"/>
                <a:cs typeface="Malgun Gothic"/>
                <a:sym typeface="Malgun Gothic"/>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879" name="Shape 879"/>
        <p:cNvGrpSpPr/>
        <p:nvPr/>
      </p:nvGrpSpPr>
      <p:grpSpPr>
        <a:xfrm>
          <a:off x="0" y="0"/>
          <a:ext cx="0" cy="0"/>
          <a:chOff x="0" y="0"/>
          <a:chExt cx="0" cy="0"/>
        </a:xfrm>
      </p:grpSpPr>
      <p:sp>
        <p:nvSpPr>
          <p:cNvPr id="880" name="Google Shape;880;g8aa63e8e98_0_546"/>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000">
                <a:solidFill>
                  <a:srgbClr val="8C8280"/>
                </a:solidFill>
              </a:rPr>
              <a:t>Template Source Author</a:t>
            </a:r>
            <a:endParaRPr b="0" i="0" sz="30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Malgun Gothic"/>
              <a:ea typeface="Malgun Gothic"/>
              <a:cs typeface="Malgun Gothic"/>
              <a:sym typeface="Malgun Gothic"/>
            </a:endParaRPr>
          </a:p>
        </p:txBody>
      </p:sp>
      <p:grpSp>
        <p:nvGrpSpPr>
          <p:cNvPr id="881" name="Google Shape;881;g8aa63e8e98_0_546"/>
          <p:cNvGrpSpPr/>
          <p:nvPr/>
        </p:nvGrpSpPr>
        <p:grpSpPr>
          <a:xfrm>
            <a:off x="914912" y="132686"/>
            <a:ext cx="180600" cy="757012"/>
            <a:chOff x="914912" y="132686"/>
            <a:chExt cx="180600" cy="757012"/>
          </a:xfrm>
        </p:grpSpPr>
        <p:sp>
          <p:nvSpPr>
            <p:cNvPr id="882" name="Google Shape;882;g8aa63e8e98_0_54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3" name="Google Shape;883;g8aa63e8e98_0_54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4" name="Google Shape;884;g8aa63e8e98_0_54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885" name="Google Shape;885;g8aa63e8e98_0_546"/>
          <p:cNvGrpSpPr/>
          <p:nvPr/>
        </p:nvGrpSpPr>
        <p:grpSpPr>
          <a:xfrm>
            <a:off x="11265412" y="132686"/>
            <a:ext cx="180600" cy="757012"/>
            <a:chOff x="914912" y="132686"/>
            <a:chExt cx="180600" cy="757012"/>
          </a:xfrm>
        </p:grpSpPr>
        <p:sp>
          <p:nvSpPr>
            <p:cNvPr id="886" name="Google Shape;886;g8aa63e8e98_0_54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7" name="Google Shape;887;g8aa63e8e98_0_54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888" name="Google Shape;888;g8aa63e8e98_0_54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889" name="Google Shape;889;g8aa63e8e98_0_546"/>
          <p:cNvPicPr preferRelativeResize="0"/>
          <p:nvPr/>
        </p:nvPicPr>
        <p:blipFill rotWithShape="1">
          <a:blip r:embed="rId3">
            <a:alphaModFix/>
          </a:blip>
          <a:srcRect b="0" l="0" r="0" t="0"/>
          <a:stretch/>
        </p:blipFill>
        <p:spPr>
          <a:xfrm>
            <a:off x="4014788" y="2757488"/>
            <a:ext cx="4162425" cy="134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116" name="Shape 116"/>
        <p:cNvGrpSpPr/>
        <p:nvPr/>
      </p:nvGrpSpPr>
      <p:grpSpPr>
        <a:xfrm>
          <a:off x="0" y="0"/>
          <a:ext cx="0" cy="0"/>
          <a:chOff x="0" y="0"/>
          <a:chExt cx="0" cy="0"/>
        </a:xfrm>
      </p:grpSpPr>
      <p:sp>
        <p:nvSpPr>
          <p:cNvPr id="117" name="Google Shape;117;g8ac9817a83_0_736"/>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 &amp; </a:t>
            </a:r>
            <a:r>
              <a:rPr lang="en-US" sz="3000">
                <a:solidFill>
                  <a:srgbClr val="8C8280"/>
                </a:solidFill>
                <a:latin typeface="Times New Roman"/>
                <a:ea typeface="Times New Roman"/>
                <a:cs typeface="Times New Roman"/>
                <a:sym typeface="Times New Roman"/>
              </a:rPr>
              <a:t>Function</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grpSp>
        <p:nvGrpSpPr>
          <p:cNvPr id="118" name="Google Shape;118;g8ac9817a83_0_736"/>
          <p:cNvGrpSpPr/>
          <p:nvPr/>
        </p:nvGrpSpPr>
        <p:grpSpPr>
          <a:xfrm>
            <a:off x="914912" y="132686"/>
            <a:ext cx="180600" cy="757012"/>
            <a:chOff x="914912" y="132686"/>
            <a:chExt cx="180600" cy="757012"/>
          </a:xfrm>
        </p:grpSpPr>
        <p:sp>
          <p:nvSpPr>
            <p:cNvPr id="119" name="Google Shape;119;g8ac9817a83_0_73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0" name="Google Shape;120;g8ac9817a83_0_73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1" name="Google Shape;121;g8ac9817a83_0_73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22" name="Google Shape;122;g8ac9817a83_0_736"/>
          <p:cNvGrpSpPr/>
          <p:nvPr/>
        </p:nvGrpSpPr>
        <p:grpSpPr>
          <a:xfrm>
            <a:off x="11265412" y="132686"/>
            <a:ext cx="180600" cy="757012"/>
            <a:chOff x="914912" y="132686"/>
            <a:chExt cx="180600" cy="757012"/>
          </a:xfrm>
        </p:grpSpPr>
        <p:sp>
          <p:nvSpPr>
            <p:cNvPr id="123" name="Google Shape;123;g8ac9817a83_0_73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4" name="Google Shape;124;g8ac9817a83_0_73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25" name="Google Shape;125;g8ac9817a83_0_73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126" name="Google Shape;126;g8ac9817a83_0_736"/>
          <p:cNvPicPr preferRelativeResize="0"/>
          <p:nvPr/>
        </p:nvPicPr>
        <p:blipFill rotWithShape="1">
          <a:blip r:embed="rId3">
            <a:alphaModFix/>
          </a:blip>
          <a:srcRect b="0" l="0" r="0" t="0"/>
          <a:stretch/>
        </p:blipFill>
        <p:spPr>
          <a:xfrm>
            <a:off x="772750" y="1364625"/>
            <a:ext cx="2119600" cy="3519150"/>
          </a:xfrm>
          <a:prstGeom prst="rect">
            <a:avLst/>
          </a:prstGeom>
          <a:noFill/>
          <a:ln>
            <a:noFill/>
          </a:ln>
        </p:spPr>
      </p:pic>
      <p:pic>
        <p:nvPicPr>
          <p:cNvPr id="127" name="Google Shape;127;g8ac9817a83_0_736"/>
          <p:cNvPicPr preferRelativeResize="0"/>
          <p:nvPr/>
        </p:nvPicPr>
        <p:blipFill>
          <a:blip r:embed="rId4">
            <a:alphaModFix/>
          </a:blip>
          <a:stretch>
            <a:fillRect/>
          </a:stretch>
        </p:blipFill>
        <p:spPr>
          <a:xfrm>
            <a:off x="853319" y="5048444"/>
            <a:ext cx="1444575" cy="551550"/>
          </a:xfrm>
          <a:prstGeom prst="rect">
            <a:avLst/>
          </a:prstGeom>
          <a:noFill/>
          <a:ln>
            <a:noFill/>
          </a:ln>
        </p:spPr>
      </p:pic>
      <p:cxnSp>
        <p:nvCxnSpPr>
          <p:cNvPr id="128" name="Google Shape;128;g8ac9817a83_0_736"/>
          <p:cNvCxnSpPr>
            <a:endCxn id="127" idx="0"/>
          </p:cNvCxnSpPr>
          <p:nvPr/>
        </p:nvCxnSpPr>
        <p:spPr>
          <a:xfrm flipH="1">
            <a:off x="1575607" y="4568144"/>
            <a:ext cx="185700" cy="480300"/>
          </a:xfrm>
          <a:prstGeom prst="straightConnector1">
            <a:avLst/>
          </a:prstGeom>
          <a:noFill/>
          <a:ln cap="flat" cmpd="sng" w="38100">
            <a:solidFill>
              <a:srgbClr val="FF0000"/>
            </a:solidFill>
            <a:prstDash val="solid"/>
            <a:round/>
            <a:headEnd len="med" w="med" type="none"/>
            <a:tailEnd len="med" w="med" type="triangle"/>
          </a:ln>
        </p:spPr>
      </p:cxnSp>
      <p:sp>
        <p:nvSpPr>
          <p:cNvPr id="129" name="Google Shape;129;g8ac9817a83_0_736"/>
          <p:cNvSpPr txBox="1"/>
          <p:nvPr/>
        </p:nvSpPr>
        <p:spPr>
          <a:xfrm>
            <a:off x="1774250" y="4814300"/>
            <a:ext cx="617100" cy="4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Malgun Gothic"/>
                <a:ea typeface="Malgun Gothic"/>
                <a:cs typeface="Malgun Gothic"/>
                <a:sym typeface="Malgun Gothic"/>
              </a:rPr>
              <a:t>Click</a:t>
            </a:r>
            <a:endParaRPr b="1">
              <a:solidFill>
                <a:srgbClr val="FF0000"/>
              </a:solidFill>
              <a:latin typeface="Malgun Gothic"/>
              <a:ea typeface="Malgun Gothic"/>
              <a:cs typeface="Malgun Gothic"/>
              <a:sym typeface="Malgun Gothic"/>
            </a:endParaRPr>
          </a:p>
        </p:txBody>
      </p:sp>
      <p:sp>
        <p:nvSpPr>
          <p:cNvPr id="130" name="Google Shape;130;g8ac9817a83_0_736"/>
          <p:cNvSpPr/>
          <p:nvPr/>
        </p:nvSpPr>
        <p:spPr>
          <a:xfrm>
            <a:off x="2936949" y="1364625"/>
            <a:ext cx="2883300" cy="1246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i="0" lang="en-US" sz="1600" u="none" cap="none" strike="noStrike">
                <a:solidFill>
                  <a:srgbClr val="595959"/>
                </a:solidFill>
                <a:latin typeface="Malgun Gothic"/>
                <a:ea typeface="Malgun Gothic"/>
                <a:cs typeface="Malgun Gothic"/>
                <a:sym typeface="Malgun Gothic"/>
              </a:rPr>
              <a:t>초기화면</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사용자가 처음 접하는 화면</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메인 이미지와 브랜드명 기재</a:t>
            </a:r>
            <a:endParaRPr b="0" i="0" sz="1300" u="none" cap="none" strike="noStrike">
              <a:solidFill>
                <a:srgbClr val="595959"/>
              </a:solidFill>
              <a:latin typeface="Malgun Gothic"/>
              <a:ea typeface="Malgun Gothic"/>
              <a:cs typeface="Malgun Gothic"/>
              <a:sym typeface="Malgun Gothic"/>
            </a:endParaRPr>
          </a:p>
          <a:p>
            <a:pPr indent="-311150" lvl="0" marL="457200" marR="0" rtl="0" algn="l">
              <a:lnSpc>
                <a:spcPct val="150000"/>
              </a:lnSpc>
              <a:spcBef>
                <a:spcPts val="0"/>
              </a:spcBef>
              <a:spcAft>
                <a:spcPts val="0"/>
              </a:spcAft>
              <a:buClr>
                <a:srgbClr val="595959"/>
              </a:buClr>
              <a:buSzPts val="1300"/>
              <a:buFont typeface="Malgun Gothic"/>
              <a:buChar char="❖"/>
            </a:pPr>
            <a:r>
              <a:rPr b="0" i="0" lang="en-US" sz="1300" u="none" cap="none" strike="noStrike">
                <a:solidFill>
                  <a:srgbClr val="595959"/>
                </a:solidFill>
                <a:latin typeface="Malgun Gothic"/>
                <a:ea typeface="Malgun Gothic"/>
                <a:cs typeface="Malgun Gothic"/>
                <a:sym typeface="Malgun Gothic"/>
              </a:rPr>
              <a:t>버튼 애니메이션 효과</a:t>
            </a:r>
            <a:endParaRPr>
              <a:solidFill>
                <a:srgbClr val="595959"/>
              </a:solidFill>
              <a:latin typeface="Malgun Gothic"/>
              <a:ea typeface="Malgun Gothic"/>
              <a:cs typeface="Malgun Gothic"/>
              <a:sym typeface="Malgun Gothic"/>
            </a:endParaRPr>
          </a:p>
          <a:p>
            <a:pPr indent="-317500" lvl="0" marL="4572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Start 버튼</a:t>
            </a:r>
            <a:endParaRPr>
              <a:solidFill>
                <a:srgbClr val="595959"/>
              </a:solidFill>
              <a:latin typeface="Malgun Gothic"/>
              <a:ea typeface="Malgun Gothic"/>
              <a:cs typeface="Malgun Gothic"/>
              <a:sym typeface="Malgun Gothic"/>
            </a:endParaRPr>
          </a:p>
          <a:p>
            <a:pPr indent="-317500" lvl="1" marL="914400" rtl="0" algn="l">
              <a:lnSpc>
                <a:spcPct val="150000"/>
              </a:lnSpc>
              <a:spcBef>
                <a:spcPts val="0"/>
              </a:spcBef>
              <a:spcAft>
                <a:spcPts val="0"/>
              </a:spcAft>
              <a:buClr>
                <a:srgbClr val="595959"/>
              </a:buClr>
              <a:buSzPts val="1400"/>
              <a:buFont typeface="Malgun Gothic"/>
              <a:buChar char="○"/>
            </a:pPr>
            <a:r>
              <a:rPr lang="en-US">
                <a:solidFill>
                  <a:srgbClr val="595959"/>
                </a:solidFill>
                <a:latin typeface="Malgun Gothic"/>
                <a:ea typeface="Malgun Gothic"/>
                <a:cs typeface="Malgun Gothic"/>
                <a:sym typeface="Malgun Gothic"/>
              </a:rPr>
              <a:t>버튼을 누르면 메인 주문화면으로 넘어감</a:t>
            </a:r>
            <a:endParaRPr sz="1300">
              <a:solidFill>
                <a:srgbClr val="595959"/>
              </a:solidFill>
              <a:latin typeface="Malgun Gothic"/>
              <a:ea typeface="Malgun Gothic"/>
              <a:cs typeface="Malgun Gothic"/>
              <a:sym typeface="Malgun Gothic"/>
            </a:endParaRPr>
          </a:p>
          <a:p>
            <a:pPr indent="0" lvl="0" marL="0" marR="0" rtl="0" algn="l">
              <a:lnSpc>
                <a:spcPct val="150000"/>
              </a:lnSpc>
              <a:spcBef>
                <a:spcPts val="0"/>
              </a:spcBef>
              <a:spcAft>
                <a:spcPts val="0"/>
              </a:spcAft>
              <a:buNone/>
            </a:pPr>
            <a:r>
              <a:t/>
            </a:r>
            <a:endParaRPr sz="1300">
              <a:solidFill>
                <a:srgbClr val="595959"/>
              </a:solidFill>
              <a:latin typeface="Malgun Gothic"/>
              <a:ea typeface="Malgun Gothic"/>
              <a:cs typeface="Malgun Gothic"/>
              <a:sym typeface="Malgun Gothic"/>
            </a:endParaRPr>
          </a:p>
        </p:txBody>
      </p:sp>
      <p:sp>
        <p:nvSpPr>
          <p:cNvPr id="131" name="Google Shape;131;g8ac9817a83_0_736"/>
          <p:cNvSpPr/>
          <p:nvPr/>
        </p:nvSpPr>
        <p:spPr>
          <a:xfrm>
            <a:off x="8562699" y="1395000"/>
            <a:ext cx="2883300" cy="12465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600"/>
              <a:buFont typeface="Arial"/>
              <a:buNone/>
            </a:pPr>
            <a:r>
              <a:rPr b="1" lang="en-US" sz="1600">
                <a:solidFill>
                  <a:srgbClr val="595959"/>
                </a:solidFill>
                <a:latin typeface="Malgun Gothic"/>
                <a:ea typeface="Malgun Gothic"/>
                <a:cs typeface="Malgun Gothic"/>
                <a:sym typeface="Malgun Gothic"/>
              </a:rPr>
              <a:t>index.html</a:t>
            </a:r>
            <a:endParaRPr b="0" i="0" sz="1400" u="none" cap="none" strike="noStrike">
              <a:solidFill>
                <a:srgbClr val="000000"/>
              </a:solidFill>
              <a:latin typeface="Arial"/>
              <a:ea typeface="Arial"/>
              <a:cs typeface="Arial"/>
              <a:sym typeface="Arial"/>
            </a:endParaRPr>
          </a:p>
          <a:p>
            <a:pPr indent="-311150" lvl="0" marL="4572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tcontainer</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1.titleImage</a:t>
            </a:r>
            <a:endParaRPr sz="1300">
              <a:solidFill>
                <a:srgbClr val="595959"/>
              </a:solidFill>
              <a:latin typeface="Malgun Gothic"/>
              <a:ea typeface="Malgun Gothic"/>
              <a:cs typeface="Malgun Gothic"/>
              <a:sym typeface="Malgun Gothic"/>
            </a:endParaRPr>
          </a:p>
          <a:p>
            <a:pPr indent="-311150" lvl="1" marL="914400" marR="0" rtl="0" algn="l">
              <a:lnSpc>
                <a:spcPct val="150000"/>
              </a:lnSpc>
              <a:spcBef>
                <a:spcPts val="0"/>
              </a:spcBef>
              <a:spcAft>
                <a:spcPts val="0"/>
              </a:spcAft>
              <a:buClr>
                <a:srgbClr val="595959"/>
              </a:buClr>
              <a:buSzPts val="1300"/>
              <a:buFont typeface="Malgun Gothic"/>
              <a:buChar char="○"/>
            </a:pPr>
            <a:r>
              <a:rPr lang="en-US" sz="1300">
                <a:solidFill>
                  <a:srgbClr val="595959"/>
                </a:solidFill>
                <a:latin typeface="Malgun Gothic"/>
                <a:ea typeface="Malgun Gothic"/>
                <a:cs typeface="Malgun Gothic"/>
                <a:sym typeface="Malgun Gothic"/>
              </a:rPr>
              <a:t>2.titleBtn</a:t>
            </a:r>
            <a:endParaRPr i="0" sz="1300" u="none" cap="none" strike="noStrike">
              <a:solidFill>
                <a:srgbClr val="595959"/>
              </a:solidFill>
              <a:latin typeface="Malgun Gothic"/>
              <a:ea typeface="Malgun Gothic"/>
              <a:cs typeface="Malgun Gothic"/>
              <a:sym typeface="Malgun Gothic"/>
            </a:endParaRPr>
          </a:p>
        </p:txBody>
      </p:sp>
      <p:grpSp>
        <p:nvGrpSpPr>
          <p:cNvPr id="132" name="Google Shape;132;g8ac9817a83_0_736"/>
          <p:cNvGrpSpPr/>
          <p:nvPr/>
        </p:nvGrpSpPr>
        <p:grpSpPr>
          <a:xfrm>
            <a:off x="5887516" y="937975"/>
            <a:ext cx="3785834" cy="4220275"/>
            <a:chOff x="5963716" y="937975"/>
            <a:chExt cx="3785834" cy="4220275"/>
          </a:xfrm>
        </p:grpSpPr>
        <p:grpSp>
          <p:nvGrpSpPr>
            <p:cNvPr id="133" name="Google Shape;133;g8ac9817a83_0_736"/>
            <p:cNvGrpSpPr/>
            <p:nvPr/>
          </p:nvGrpSpPr>
          <p:grpSpPr>
            <a:xfrm>
              <a:off x="5963716" y="937975"/>
              <a:ext cx="2264543" cy="4220059"/>
              <a:chOff x="0" y="0"/>
              <a:chExt cx="2264543" cy="4220059"/>
            </a:xfrm>
          </p:grpSpPr>
          <p:pic>
            <p:nvPicPr>
              <p:cNvPr descr="Google Shape;124;p16" id="134" name="Google Shape;134;g8ac9817a83_0_736"/>
              <p:cNvPicPr preferRelativeResize="0"/>
              <p:nvPr/>
            </p:nvPicPr>
            <p:blipFill rotWithShape="1">
              <a:blip r:embed="rId5">
                <a:alphaModFix/>
              </a:blip>
              <a:srcRect b="0" l="0" r="0" t="0"/>
              <a:stretch/>
            </p:blipFill>
            <p:spPr>
              <a:xfrm>
                <a:off x="0" y="470573"/>
                <a:ext cx="2264543" cy="3749486"/>
              </a:xfrm>
              <a:prstGeom prst="rect">
                <a:avLst/>
              </a:prstGeom>
              <a:noFill/>
              <a:ln>
                <a:noFill/>
              </a:ln>
            </p:spPr>
          </p:pic>
          <p:sp>
            <p:nvSpPr>
              <p:cNvPr id="135" name="Google Shape;135;g8ac9817a83_0_736"/>
              <p:cNvSpPr txBox="1"/>
              <p:nvPr/>
            </p:nvSpPr>
            <p:spPr>
              <a:xfrm>
                <a:off x="367228" y="0"/>
                <a:ext cx="1530000" cy="259200"/>
              </a:xfrm>
              <a:prstGeom prst="rect">
                <a:avLst/>
              </a:prstGeom>
              <a:noFill/>
              <a:ln>
                <a:noFill/>
              </a:ln>
            </p:spPr>
            <p:txBody>
              <a:bodyPr anchorCtr="0" anchor="t" bIns="0" lIns="0" spcFirstLastPara="1" rIns="0" wrap="square" tIns="0">
                <a:noAutofit/>
              </a:bodyPr>
              <a:lstStyle/>
              <a:p>
                <a:pPr indent="-187156" lvl="0" marL="187156" marR="0" rtl="0" algn="l">
                  <a:lnSpc>
                    <a:spcPct val="100000"/>
                  </a:lnSpc>
                  <a:spcBef>
                    <a:spcPts val="0"/>
                  </a:spcBef>
                  <a:spcAft>
                    <a:spcPts val="0"/>
                  </a:spcAft>
                  <a:buClr>
                    <a:srgbClr val="000000"/>
                  </a:buClr>
                  <a:buSzPts val="1800"/>
                  <a:buFont typeface="Arial"/>
                  <a:buAutoNum type="arabicPeriod"/>
                </a:pPr>
                <a:r>
                  <a:t/>
                </a:r>
                <a:endParaRPr b="0" i="0" sz="1400" u="none" cap="none" strike="noStrike">
                  <a:solidFill>
                    <a:srgbClr val="000000"/>
                  </a:solidFill>
                  <a:latin typeface="Arial"/>
                  <a:ea typeface="Arial"/>
                  <a:cs typeface="Arial"/>
                  <a:sym typeface="Arial"/>
                </a:endParaRPr>
              </a:p>
            </p:txBody>
          </p:sp>
        </p:grpSp>
        <p:sp>
          <p:nvSpPr>
            <p:cNvPr id="136" name="Google Shape;136;g8ac9817a83_0_736"/>
            <p:cNvSpPr/>
            <p:nvPr/>
          </p:nvSpPr>
          <p:spPr>
            <a:xfrm>
              <a:off x="5963725" y="1405550"/>
              <a:ext cx="2264400" cy="3752700"/>
            </a:xfrm>
            <a:prstGeom prst="rect">
              <a:avLst/>
            </a:prstGeom>
            <a:noFill/>
            <a:ln cap="flat" cmpd="sng" w="28575">
              <a:solidFill>
                <a:srgbClr val="CC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g8ac9817a83_0_736"/>
            <p:cNvSpPr txBox="1"/>
            <p:nvPr/>
          </p:nvSpPr>
          <p:spPr>
            <a:xfrm>
              <a:off x="8228250" y="1192025"/>
              <a:ext cx="15213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A61C00"/>
                </a:buClr>
                <a:buSzPts val="1400"/>
                <a:buFont typeface="Malgun Gothic"/>
                <a:buNone/>
              </a:pPr>
              <a:r>
                <a:rPr b="1" i="0" lang="en-US" sz="1400" u="none" cap="none" strike="noStrike">
                  <a:solidFill>
                    <a:srgbClr val="A61C00"/>
                  </a:solidFill>
                  <a:latin typeface="Malgun Gothic"/>
                  <a:ea typeface="Malgun Gothic"/>
                  <a:cs typeface="Malgun Gothic"/>
                  <a:sym typeface="Malgun Gothic"/>
                </a:rPr>
                <a:t>tcontainer</a:t>
              </a:r>
              <a:endParaRPr b="0" i="0" sz="1400" u="none" cap="none" strike="noStrike">
                <a:solidFill>
                  <a:srgbClr val="000000"/>
                </a:solidFill>
                <a:latin typeface="Arial"/>
                <a:ea typeface="Arial"/>
                <a:cs typeface="Arial"/>
                <a:sym typeface="Arial"/>
              </a:endParaRPr>
            </a:p>
          </p:txBody>
        </p:sp>
        <p:sp>
          <p:nvSpPr>
            <p:cNvPr id="138" name="Google Shape;138;g8ac9817a83_0_736"/>
            <p:cNvSpPr/>
            <p:nvPr/>
          </p:nvSpPr>
          <p:spPr>
            <a:xfrm>
              <a:off x="6024275" y="1474699"/>
              <a:ext cx="2143800" cy="2823900"/>
            </a:xfrm>
            <a:prstGeom prst="rect">
              <a:avLst/>
            </a:prstGeom>
            <a:noFill/>
            <a:ln cap="flat" cmpd="sng" w="19050">
              <a:solidFill>
                <a:srgbClr val="1155CC"/>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8ac9817a83_0_736"/>
            <p:cNvSpPr txBox="1"/>
            <p:nvPr/>
          </p:nvSpPr>
          <p:spPr>
            <a:xfrm>
              <a:off x="8168075" y="3918199"/>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1155CC"/>
                </a:buClr>
                <a:buSzPts val="1400"/>
                <a:buFont typeface="Malgun Gothic"/>
                <a:buNone/>
              </a:pPr>
              <a:r>
                <a:rPr b="1" i="0" lang="en-US" sz="1400" u="none" cap="none" strike="noStrike">
                  <a:solidFill>
                    <a:srgbClr val="1155CC"/>
                  </a:solidFill>
                  <a:latin typeface="Malgun Gothic"/>
                  <a:ea typeface="Malgun Gothic"/>
                  <a:cs typeface="Malgun Gothic"/>
                  <a:sym typeface="Malgun Gothic"/>
                </a:rPr>
                <a:t>titleImage</a:t>
              </a:r>
              <a:endParaRPr b="0" i="0" sz="1400" u="none" cap="none" strike="noStrike">
                <a:solidFill>
                  <a:srgbClr val="000000"/>
                </a:solidFill>
                <a:latin typeface="Arial"/>
                <a:ea typeface="Arial"/>
                <a:cs typeface="Arial"/>
                <a:sym typeface="Arial"/>
              </a:endParaRPr>
            </a:p>
          </p:txBody>
        </p:sp>
        <p:sp>
          <p:nvSpPr>
            <p:cNvPr id="140" name="Google Shape;140;g8ac9817a83_0_736"/>
            <p:cNvSpPr/>
            <p:nvPr/>
          </p:nvSpPr>
          <p:spPr>
            <a:xfrm>
              <a:off x="6024275" y="4298600"/>
              <a:ext cx="2143800" cy="859500"/>
            </a:xfrm>
            <a:prstGeom prst="rect">
              <a:avLst/>
            </a:prstGeom>
            <a:noFill/>
            <a:ln cap="flat" cmpd="sng" w="28575">
              <a:solidFill>
                <a:srgbClr val="38761D"/>
              </a:solidFill>
              <a:prstDash val="solid"/>
              <a:miter lim="8000"/>
              <a:headEnd len="sm" w="sm" type="none"/>
              <a:tailEnd len="sm" w="sm" type="none"/>
            </a:ln>
            <a:effectLst>
              <a:outerShdw rotWithShape="0" dir="5400000" dist="76200">
                <a:srgbClr val="000000">
                  <a:alpha val="3451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8ac9817a83_0_736"/>
            <p:cNvSpPr txBox="1"/>
            <p:nvPr/>
          </p:nvSpPr>
          <p:spPr>
            <a:xfrm>
              <a:off x="8168075" y="4581275"/>
              <a:ext cx="1187100" cy="398700"/>
            </a:xfrm>
            <a:prstGeom prst="rect">
              <a:avLst/>
            </a:prstGeom>
            <a:noFill/>
            <a:ln>
              <a:noFill/>
            </a:ln>
          </p:spPr>
          <p:txBody>
            <a:bodyPr anchorCtr="0" anchor="t" bIns="91400" lIns="91400" spcFirstLastPara="1" rIns="91400" wrap="square" tIns="91400">
              <a:noAutofit/>
            </a:bodyPr>
            <a:lstStyle/>
            <a:p>
              <a:pPr indent="0" lvl="0" marL="0" marR="0" rtl="0" algn="l">
                <a:lnSpc>
                  <a:spcPct val="100000"/>
                </a:lnSpc>
                <a:spcBef>
                  <a:spcPts val="0"/>
                </a:spcBef>
                <a:spcAft>
                  <a:spcPts val="0"/>
                </a:spcAft>
                <a:buClr>
                  <a:srgbClr val="38761D"/>
                </a:buClr>
                <a:buSzPts val="1400"/>
                <a:buFont typeface="Malgun Gothic"/>
                <a:buNone/>
              </a:pPr>
              <a:r>
                <a:rPr b="1" i="0" lang="en-US" sz="1400" u="none" cap="none" strike="noStrike">
                  <a:solidFill>
                    <a:srgbClr val="38761D"/>
                  </a:solidFill>
                  <a:latin typeface="Malgun Gothic"/>
                  <a:ea typeface="Malgun Gothic"/>
                  <a:cs typeface="Malgun Gothic"/>
                  <a:sym typeface="Malgun Gothic"/>
                </a:rPr>
                <a:t>titleBtn</a:t>
              </a:r>
              <a:endParaRPr b="0" i="0" sz="1400" u="none" cap="none" strike="noStrike">
                <a:solidFill>
                  <a:srgbClr val="000000"/>
                </a:solidFill>
                <a:latin typeface="Arial"/>
                <a:ea typeface="Arial"/>
                <a:cs typeface="Arial"/>
                <a:sym typeface="Arial"/>
              </a:endParaRPr>
            </a:p>
          </p:txBody>
        </p:sp>
      </p:grpSp>
      <p:pic>
        <p:nvPicPr>
          <p:cNvPr id="142" name="Google Shape;142;g8ac9817a83_0_736"/>
          <p:cNvPicPr preferRelativeResize="0"/>
          <p:nvPr/>
        </p:nvPicPr>
        <p:blipFill rotWithShape="1">
          <a:blip r:embed="rId6">
            <a:alphaModFix/>
          </a:blip>
          <a:srcRect b="0" l="0" r="0" t="0"/>
          <a:stretch/>
        </p:blipFill>
        <p:spPr>
          <a:xfrm>
            <a:off x="8652125" y="5048452"/>
            <a:ext cx="1539075" cy="105327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pic>
        <p:nvPicPr>
          <p:cNvPr id="143" name="Google Shape;143;g8ac9817a83_0_736"/>
          <p:cNvPicPr preferRelativeResize="0"/>
          <p:nvPr/>
        </p:nvPicPr>
        <p:blipFill rotWithShape="1">
          <a:blip r:embed="rId7">
            <a:alphaModFix/>
          </a:blip>
          <a:srcRect b="0" l="0" r="0" t="0"/>
          <a:stretch/>
        </p:blipFill>
        <p:spPr>
          <a:xfrm>
            <a:off x="10064538" y="2772650"/>
            <a:ext cx="1381450" cy="2639875"/>
          </a:xfrm>
          <a:prstGeom prst="rect">
            <a:avLst/>
          </a:prstGeom>
          <a:noFill/>
          <a:ln cap="flat" cmpd="sng" w="28575">
            <a:solidFill>
              <a:srgbClr val="F4B2B6"/>
            </a:solidFill>
            <a:prstDash val="solid"/>
            <a:miter lim="8000"/>
            <a:headEnd len="sm" w="sm" type="none"/>
            <a:tailEnd len="sm" w="sm" type="none"/>
          </a:ln>
          <a:effectLst>
            <a:outerShdw rotWithShape="0" algn="t" dir="5400000" dist="76200">
              <a:srgbClr val="000000">
                <a:alpha val="34900"/>
              </a:srgbClr>
            </a:outerShdw>
          </a:effectLst>
        </p:spPr>
      </p:pic>
      <p:sp>
        <p:nvSpPr>
          <p:cNvPr id="144" name="Google Shape;144;g8ac9817a83_0_736"/>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6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Color System</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145" name="Google Shape;145;g8ac9817a83_0_736"/>
          <p:cNvSpPr/>
          <p:nvPr/>
        </p:nvSpPr>
        <p:spPr>
          <a:xfrm>
            <a:off x="1604400" y="1299100"/>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146" name="Google Shape;146;g8ac9817a83_0_736"/>
          <p:cNvGrpSpPr/>
          <p:nvPr/>
        </p:nvGrpSpPr>
        <p:grpSpPr>
          <a:xfrm>
            <a:off x="914912" y="132686"/>
            <a:ext cx="180600" cy="757012"/>
            <a:chOff x="914912" y="132686"/>
            <a:chExt cx="180600" cy="757012"/>
          </a:xfrm>
        </p:grpSpPr>
        <p:sp>
          <p:nvSpPr>
            <p:cNvPr id="147" name="Google Shape;147;g8ac9817a83_0_73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8" name="Google Shape;148;g8ac9817a83_0_73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49" name="Google Shape;149;g8ac9817a83_0_73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50" name="Google Shape;150;g8ac9817a83_0_736"/>
          <p:cNvGrpSpPr/>
          <p:nvPr/>
        </p:nvGrpSpPr>
        <p:grpSpPr>
          <a:xfrm>
            <a:off x="11265412" y="132686"/>
            <a:ext cx="180600" cy="757012"/>
            <a:chOff x="914912" y="132686"/>
            <a:chExt cx="180600" cy="757012"/>
          </a:xfrm>
        </p:grpSpPr>
        <p:sp>
          <p:nvSpPr>
            <p:cNvPr id="151" name="Google Shape;151;g8ac9817a83_0_736"/>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52" name="Google Shape;152;g8ac9817a83_0_736"/>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53" name="Google Shape;153;g8ac9817a83_0_736"/>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154" name="Google Shape;154;g8ac9817a83_0_736"/>
          <p:cNvSpPr/>
          <p:nvPr/>
        </p:nvSpPr>
        <p:spPr>
          <a:xfrm>
            <a:off x="3313400" y="1926988"/>
            <a:ext cx="1346700" cy="1346700"/>
          </a:xfrm>
          <a:prstGeom prst="rect">
            <a:avLst/>
          </a:prstGeom>
          <a:solidFill>
            <a:srgbClr val="F4CCCC"/>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8ac9817a83_0_736"/>
          <p:cNvSpPr txBox="1"/>
          <p:nvPr/>
        </p:nvSpPr>
        <p:spPr>
          <a:xfrm>
            <a:off x="3416850" y="3581463"/>
            <a:ext cx="1183500" cy="9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Main Color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#dd2929</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 215</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G 100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B 20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6" name="Google Shape;156;g8ac9817a83_0_736"/>
          <p:cNvSpPr/>
          <p:nvPr/>
        </p:nvSpPr>
        <p:spPr>
          <a:xfrm>
            <a:off x="5314675" y="1926988"/>
            <a:ext cx="1346700" cy="1346700"/>
          </a:xfrm>
          <a:prstGeom prst="rect">
            <a:avLst/>
          </a:prstGeom>
          <a:solidFill>
            <a:srgbClr val="FFF2CC"/>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g8ac9817a83_0_736"/>
          <p:cNvSpPr txBox="1"/>
          <p:nvPr/>
        </p:nvSpPr>
        <p:spPr>
          <a:xfrm>
            <a:off x="5494325" y="3581463"/>
            <a:ext cx="1183500" cy="9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Sub Color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#383292</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 130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G 215</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B 10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8" name="Google Shape;158;g8ac9817a83_0_736"/>
          <p:cNvSpPr/>
          <p:nvPr/>
        </p:nvSpPr>
        <p:spPr>
          <a:xfrm>
            <a:off x="7381850" y="1926988"/>
            <a:ext cx="1346700" cy="1346700"/>
          </a:xfrm>
          <a:prstGeom prst="rect">
            <a:avLst/>
          </a:prstGeom>
          <a:solidFill>
            <a:srgbClr val="C9DAF8"/>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8ac9817a83_0_736"/>
          <p:cNvSpPr txBox="1"/>
          <p:nvPr/>
        </p:nvSpPr>
        <p:spPr>
          <a:xfrm>
            <a:off x="7561500" y="3581463"/>
            <a:ext cx="1183500" cy="9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Sub Color</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#bbh2290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R 10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G 25</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B 180</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60" name="Google Shape;160;g8ac9817a83_0_736"/>
          <p:cNvSpPr txBox="1"/>
          <p:nvPr/>
        </p:nvSpPr>
        <p:spPr>
          <a:xfrm>
            <a:off x="2068925" y="5418450"/>
            <a:ext cx="8430600" cy="9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b="0" i="0" sz="1400" u="none" cap="none" strike="noStrike">
              <a:solidFill>
                <a:srgbClr val="000000"/>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164" name="Shape 164"/>
        <p:cNvGrpSpPr/>
        <p:nvPr/>
      </p:nvGrpSpPr>
      <p:grpSpPr>
        <a:xfrm>
          <a:off x="0" y="0"/>
          <a:ext cx="0" cy="0"/>
          <a:chOff x="0" y="0"/>
          <a:chExt cx="0" cy="0"/>
        </a:xfrm>
      </p:grpSpPr>
      <p:sp>
        <p:nvSpPr>
          <p:cNvPr id="165" name="Google Shape;165;g8ac9817a83_0_418"/>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Wireframe-sketch</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8C8280"/>
              </a:solidFill>
              <a:latin typeface="Malgun Gothic"/>
              <a:ea typeface="Malgun Gothic"/>
              <a:cs typeface="Malgun Gothic"/>
              <a:sym typeface="Malgun Gothic"/>
            </a:endParaRPr>
          </a:p>
        </p:txBody>
      </p:sp>
      <p:grpSp>
        <p:nvGrpSpPr>
          <p:cNvPr id="166" name="Google Shape;166;g8ac9817a83_0_418"/>
          <p:cNvGrpSpPr/>
          <p:nvPr/>
        </p:nvGrpSpPr>
        <p:grpSpPr>
          <a:xfrm>
            <a:off x="914912" y="132686"/>
            <a:ext cx="180600" cy="757012"/>
            <a:chOff x="914912" y="132686"/>
            <a:chExt cx="180600" cy="757012"/>
          </a:xfrm>
        </p:grpSpPr>
        <p:sp>
          <p:nvSpPr>
            <p:cNvPr id="167" name="Google Shape;167;g8ac9817a83_0_418"/>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68" name="Google Shape;168;g8ac9817a83_0_418"/>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69" name="Google Shape;169;g8ac9817a83_0_418"/>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170" name="Google Shape;170;g8ac9817a83_0_418"/>
          <p:cNvGrpSpPr/>
          <p:nvPr/>
        </p:nvGrpSpPr>
        <p:grpSpPr>
          <a:xfrm>
            <a:off x="11265412" y="132686"/>
            <a:ext cx="180600" cy="757012"/>
            <a:chOff x="914912" y="132686"/>
            <a:chExt cx="180600" cy="757012"/>
          </a:xfrm>
        </p:grpSpPr>
        <p:sp>
          <p:nvSpPr>
            <p:cNvPr id="171" name="Google Shape;171;g8ac9817a83_0_418"/>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2" name="Google Shape;172;g8ac9817a83_0_418"/>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173" name="Google Shape;173;g8ac9817a83_0_418"/>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174" name="Google Shape;174;g8ac9817a83_0_418"/>
          <p:cNvPicPr preferRelativeResize="0"/>
          <p:nvPr/>
        </p:nvPicPr>
        <p:blipFill rotWithShape="1">
          <a:blip r:embed="rId3">
            <a:alphaModFix/>
          </a:blip>
          <a:srcRect b="0" l="0" r="0" t="0"/>
          <a:stretch/>
        </p:blipFill>
        <p:spPr>
          <a:xfrm>
            <a:off x="960225" y="1066800"/>
            <a:ext cx="4838700" cy="4838700"/>
          </a:xfrm>
          <a:prstGeom prst="rect">
            <a:avLst/>
          </a:prstGeom>
          <a:noFill/>
          <a:ln>
            <a:noFill/>
          </a:ln>
        </p:spPr>
      </p:pic>
      <p:pic>
        <p:nvPicPr>
          <p:cNvPr id="175" name="Google Shape;175;g8ac9817a83_0_418"/>
          <p:cNvPicPr preferRelativeResize="0"/>
          <p:nvPr/>
        </p:nvPicPr>
        <p:blipFill rotWithShape="1">
          <a:blip r:embed="rId3">
            <a:alphaModFix/>
          </a:blip>
          <a:srcRect b="0" l="0" r="0" t="0"/>
          <a:stretch/>
        </p:blipFill>
        <p:spPr>
          <a:xfrm>
            <a:off x="3721625" y="1071475"/>
            <a:ext cx="4838700" cy="4838700"/>
          </a:xfrm>
          <a:prstGeom prst="rect">
            <a:avLst/>
          </a:prstGeom>
          <a:noFill/>
          <a:ln>
            <a:noFill/>
          </a:ln>
        </p:spPr>
      </p:pic>
      <p:pic>
        <p:nvPicPr>
          <p:cNvPr id="176" name="Google Shape;176;g8ac9817a83_0_418"/>
          <p:cNvPicPr preferRelativeResize="0"/>
          <p:nvPr/>
        </p:nvPicPr>
        <p:blipFill rotWithShape="1">
          <a:blip r:embed="rId3">
            <a:alphaModFix/>
          </a:blip>
          <a:srcRect b="0" l="0" r="0" t="0"/>
          <a:stretch/>
        </p:blipFill>
        <p:spPr>
          <a:xfrm>
            <a:off x="6401918" y="1066800"/>
            <a:ext cx="4838700" cy="4838700"/>
          </a:xfrm>
          <a:prstGeom prst="rect">
            <a:avLst/>
          </a:prstGeom>
          <a:noFill/>
          <a:ln>
            <a:noFill/>
          </a:ln>
        </p:spPr>
      </p:pic>
      <p:grpSp>
        <p:nvGrpSpPr>
          <p:cNvPr id="177" name="Google Shape;177;g8ac9817a83_0_418"/>
          <p:cNvGrpSpPr/>
          <p:nvPr/>
        </p:nvGrpSpPr>
        <p:grpSpPr>
          <a:xfrm>
            <a:off x="2469875" y="1830975"/>
            <a:ext cx="1820200" cy="3278725"/>
            <a:chOff x="869675" y="1068975"/>
            <a:chExt cx="1820200" cy="3278725"/>
          </a:xfrm>
        </p:grpSpPr>
        <p:sp>
          <p:nvSpPr>
            <p:cNvPr id="178" name="Google Shape;178;g8ac9817a83_0_418"/>
            <p:cNvSpPr/>
            <p:nvPr/>
          </p:nvSpPr>
          <p:spPr>
            <a:xfrm>
              <a:off x="870375" y="1093600"/>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8ac9817a83_0_418"/>
            <p:cNvSpPr/>
            <p:nvPr/>
          </p:nvSpPr>
          <p:spPr>
            <a:xfrm>
              <a:off x="1104975" y="1510625"/>
              <a:ext cx="1320600" cy="1949100"/>
            </a:xfrm>
            <a:prstGeom prst="rect">
              <a:avLst/>
            </a:prstGeom>
            <a:solidFill>
              <a:srgbClr val="FFFFFF"/>
            </a:solidFill>
            <a:ln>
              <a:noFill/>
            </a:ln>
            <a:effectLst>
              <a:outerShdw blurRad="57150" rotWithShape="0" algn="bl" dir="5400000" dist="19050">
                <a:srgbClr val="434343">
                  <a:alpha val="3725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8ac9817a83_0_418"/>
            <p:cNvSpPr txBox="1"/>
            <p:nvPr/>
          </p:nvSpPr>
          <p:spPr>
            <a:xfrm>
              <a:off x="1191569" y="1586821"/>
              <a:ext cx="1008900" cy="110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1" sz="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1" lang="en-US" sz="1400" u="none" cap="none" strike="noStrike">
                  <a:solidFill>
                    <a:srgbClr val="222222"/>
                  </a:solidFill>
                  <a:highlight>
                    <a:srgbClr val="F8F9FA"/>
                  </a:highlight>
                  <a:latin typeface="Times New Roman"/>
                  <a:ea typeface="Times New Roman"/>
                  <a:cs typeface="Times New Roman"/>
                  <a:sym typeface="Times New Roman"/>
                </a:rPr>
                <a:t>B-tuur</a:t>
              </a:r>
              <a:endParaRPr b="0" i="1" sz="1400" u="none" cap="none" strike="noStrike">
                <a:solidFill>
                  <a:srgbClr val="222222"/>
                </a:solidFill>
                <a:highlight>
                  <a:srgbClr val="F8F9FA"/>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1" lang="en-US" sz="1400" u="none" cap="none" strike="noStrike">
                  <a:solidFill>
                    <a:srgbClr val="222222"/>
                  </a:solidFill>
                  <a:highlight>
                    <a:srgbClr val="F8F9FA"/>
                  </a:highlight>
                  <a:latin typeface="Times New Roman"/>
                  <a:ea typeface="Times New Roman"/>
                  <a:cs typeface="Times New Roman"/>
                  <a:sym typeface="Times New Roman"/>
                </a:rPr>
                <a:t>Ice cream</a:t>
              </a:r>
              <a:endParaRPr b="0" i="1" sz="1400" u="none" cap="none" strike="noStrike">
                <a:solidFill>
                  <a:srgbClr val="222222"/>
                </a:solidFill>
                <a:highlight>
                  <a:srgbClr val="F8F9FA"/>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0" i="1" lang="en-US" sz="1400" u="none" cap="none" strike="noStrike">
                  <a:solidFill>
                    <a:srgbClr val="222222"/>
                  </a:solidFill>
                  <a:highlight>
                    <a:srgbClr val="F8F9FA"/>
                  </a:highlight>
                  <a:latin typeface="Times New Roman"/>
                  <a:ea typeface="Times New Roman"/>
                  <a:cs typeface="Times New Roman"/>
                  <a:sym typeface="Times New Roman"/>
                </a:rPr>
                <a:t>Store </a:t>
              </a:r>
              <a:endParaRPr b="0" i="1" sz="1400" u="none" cap="none" strike="noStrike">
                <a:solidFill>
                  <a:srgbClr val="F4CCCC"/>
                </a:solidFill>
                <a:highlight>
                  <a:srgbClr val="F8F9FA"/>
                </a:highlight>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1" sz="100" u="none" cap="none" strike="noStrike">
                <a:solidFill>
                  <a:srgbClr val="000000"/>
                </a:solidFill>
                <a:latin typeface="Times New Roman"/>
                <a:ea typeface="Times New Roman"/>
                <a:cs typeface="Times New Roman"/>
                <a:sym typeface="Times New Roman"/>
              </a:endParaRPr>
            </a:p>
          </p:txBody>
        </p:sp>
        <p:sp>
          <p:nvSpPr>
            <p:cNvPr id="181" name="Google Shape;181;g8ac9817a83_0_418"/>
            <p:cNvSpPr txBox="1"/>
            <p:nvPr/>
          </p:nvSpPr>
          <p:spPr>
            <a:xfrm>
              <a:off x="1525525" y="3785825"/>
              <a:ext cx="510300" cy="225600"/>
            </a:xfrm>
            <a:prstGeom prst="rect">
              <a:avLst/>
            </a:prstGeom>
            <a:solidFill>
              <a:srgbClr val="FFF2CC"/>
            </a:solid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850" u="none" cap="none" strike="noStrike">
                <a:solidFill>
                  <a:srgbClr val="434343"/>
                </a:solidFill>
                <a:latin typeface="Times New Roman"/>
                <a:ea typeface="Times New Roman"/>
                <a:cs typeface="Times New Roman"/>
                <a:sym typeface="Times New Roman"/>
              </a:endParaRPr>
            </a:p>
          </p:txBody>
        </p:sp>
        <p:pic>
          <p:nvPicPr>
            <p:cNvPr id="182" name="Google Shape;182;g8ac9817a83_0_418"/>
            <p:cNvPicPr preferRelativeResize="0"/>
            <p:nvPr/>
          </p:nvPicPr>
          <p:blipFill rotWithShape="1">
            <a:blip r:embed="rId4">
              <a:alphaModFix/>
            </a:blip>
            <a:srcRect b="0" l="0" r="0" t="0"/>
            <a:stretch/>
          </p:blipFill>
          <p:spPr>
            <a:xfrm>
              <a:off x="952575" y="3227625"/>
              <a:ext cx="1670926" cy="401700"/>
            </a:xfrm>
            <a:prstGeom prst="rect">
              <a:avLst/>
            </a:prstGeom>
            <a:noFill/>
            <a:ln>
              <a:noFill/>
            </a:ln>
            <a:effectLst>
              <a:outerShdw blurRad="57150" rotWithShape="0" algn="bl" dir="5400000" dist="19050">
                <a:srgbClr val="990000">
                  <a:alpha val="49020"/>
                </a:srgbClr>
              </a:outerShdw>
            </a:effectLst>
          </p:spPr>
        </p:pic>
        <p:sp>
          <p:nvSpPr>
            <p:cNvPr id="183" name="Google Shape;183;g8ac9817a83_0_418"/>
            <p:cNvSpPr txBox="1"/>
            <p:nvPr/>
          </p:nvSpPr>
          <p:spPr>
            <a:xfrm>
              <a:off x="1578625" y="3728500"/>
              <a:ext cx="418800" cy="20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850" u="none" cap="none" strike="noStrike">
                  <a:solidFill>
                    <a:srgbClr val="434343"/>
                  </a:solidFill>
                  <a:latin typeface="Times New Roman"/>
                  <a:ea typeface="Times New Roman"/>
                  <a:cs typeface="Times New Roman"/>
                  <a:sym typeface="Times New Roman"/>
                </a:rPr>
                <a:t>start</a:t>
              </a:r>
              <a:endParaRPr b="0" i="0" sz="1400" u="none" cap="none" strike="noStrike">
                <a:solidFill>
                  <a:srgbClr val="000000"/>
                </a:solidFill>
                <a:latin typeface="Arial"/>
                <a:ea typeface="Arial"/>
                <a:cs typeface="Arial"/>
                <a:sym typeface="Arial"/>
              </a:endParaRPr>
            </a:p>
          </p:txBody>
        </p:sp>
        <p:pic>
          <p:nvPicPr>
            <p:cNvPr id="184" name="Google Shape;184;g8ac9817a83_0_418"/>
            <p:cNvPicPr preferRelativeResize="0"/>
            <p:nvPr/>
          </p:nvPicPr>
          <p:blipFill rotWithShape="1">
            <a:blip r:embed="rId5">
              <a:alphaModFix/>
            </a:blip>
            <a:srcRect b="0" l="0" r="0" t="0"/>
            <a:stretch/>
          </p:blipFill>
          <p:spPr>
            <a:xfrm>
              <a:off x="869675" y="1068975"/>
              <a:ext cx="1819500" cy="115550"/>
            </a:xfrm>
            <a:prstGeom prst="rect">
              <a:avLst/>
            </a:prstGeom>
            <a:noFill/>
            <a:ln>
              <a:noFill/>
            </a:ln>
          </p:spPr>
        </p:pic>
      </p:grpSp>
      <p:grpSp>
        <p:nvGrpSpPr>
          <p:cNvPr id="185" name="Google Shape;185;g8ac9817a83_0_418"/>
          <p:cNvGrpSpPr/>
          <p:nvPr/>
        </p:nvGrpSpPr>
        <p:grpSpPr>
          <a:xfrm>
            <a:off x="7921017" y="1842171"/>
            <a:ext cx="1819850" cy="3285700"/>
            <a:chOff x="6327850" y="1022625"/>
            <a:chExt cx="1819850" cy="3285700"/>
          </a:xfrm>
        </p:grpSpPr>
        <p:sp>
          <p:nvSpPr>
            <p:cNvPr id="186" name="Google Shape;186;g8ac9817a83_0_418"/>
            <p:cNvSpPr/>
            <p:nvPr/>
          </p:nvSpPr>
          <p:spPr>
            <a:xfrm>
              <a:off x="6327850" y="1054225"/>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7" name="Google Shape;187;g8ac9817a83_0_418"/>
            <p:cNvCxnSpPr/>
            <p:nvPr/>
          </p:nvCxnSpPr>
          <p:spPr>
            <a:xfrm flipH="1" rot="10800000">
              <a:off x="6420475" y="3434075"/>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188" name="Google Shape;188;g8ac9817a83_0_418"/>
            <p:cNvGrpSpPr/>
            <p:nvPr/>
          </p:nvGrpSpPr>
          <p:grpSpPr>
            <a:xfrm>
              <a:off x="7643607" y="3653254"/>
              <a:ext cx="376022" cy="217518"/>
              <a:chOff x="3650775" y="3810926"/>
              <a:chExt cx="506700" cy="326849"/>
            </a:xfrm>
          </p:grpSpPr>
          <p:sp>
            <p:nvSpPr>
              <p:cNvPr id="189" name="Google Shape;189;g8ac9817a83_0_418"/>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90" name="Google Shape;190;g8ac9817a83_0_418"/>
              <p:cNvSpPr txBox="1"/>
              <p:nvPr/>
            </p:nvSpPr>
            <p:spPr>
              <a:xfrm>
                <a:off x="3674907" y="3810926"/>
                <a:ext cx="458400" cy="277200"/>
              </a:xfrm>
              <a:prstGeom prst="rect">
                <a:avLst/>
              </a:prstGeom>
              <a:noFill/>
              <a:ln>
                <a:noFill/>
              </a:ln>
              <a:effectLst>
                <a:outerShdw blurRad="57150" rotWithShape="0" algn="bl" dir="5400000" dist="19050">
                  <a:srgbClr val="DD7E6B">
                    <a:alpha val="4863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결제</a:t>
                </a:r>
                <a:endParaRPr b="1" i="0" sz="600" u="none" cap="none" strike="noStrike">
                  <a:solidFill>
                    <a:srgbClr val="434343"/>
                  </a:solidFill>
                  <a:latin typeface="Arial"/>
                  <a:ea typeface="Arial"/>
                  <a:cs typeface="Arial"/>
                  <a:sym typeface="Arial"/>
                </a:endParaRPr>
              </a:p>
            </p:txBody>
          </p:sp>
        </p:grpSp>
        <p:sp>
          <p:nvSpPr>
            <p:cNvPr id="191" name="Google Shape;191;g8ac9817a83_0_418"/>
            <p:cNvSpPr/>
            <p:nvPr/>
          </p:nvSpPr>
          <p:spPr>
            <a:xfrm>
              <a:off x="6624096" y="1723975"/>
              <a:ext cx="329100" cy="323100"/>
            </a:xfrm>
            <a:prstGeom prst="roundRect">
              <a:avLst>
                <a:gd fmla="val 16667" name="adj"/>
              </a:avLst>
            </a:prstGeom>
            <a:solidFill>
              <a:srgbClr val="F3F3F3"/>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8ac9817a83_0_418"/>
            <p:cNvSpPr txBox="1"/>
            <p:nvPr/>
          </p:nvSpPr>
          <p:spPr>
            <a:xfrm>
              <a:off x="6744049" y="200070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193" name="Google Shape;193;g8ac9817a83_0_418"/>
            <p:cNvSpPr/>
            <p:nvPr/>
          </p:nvSpPr>
          <p:spPr>
            <a:xfrm>
              <a:off x="7073047" y="1723975"/>
              <a:ext cx="329100" cy="323100"/>
            </a:xfrm>
            <a:prstGeom prst="roundRect">
              <a:avLst>
                <a:gd fmla="val 16667" name="adj"/>
              </a:avLst>
            </a:prstGeom>
            <a:solidFill>
              <a:srgbClr val="FFF2CC"/>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g8ac9817a83_0_418"/>
            <p:cNvSpPr txBox="1"/>
            <p:nvPr/>
          </p:nvSpPr>
          <p:spPr>
            <a:xfrm>
              <a:off x="7193000" y="200070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195" name="Google Shape;195;g8ac9817a83_0_418"/>
            <p:cNvSpPr/>
            <p:nvPr/>
          </p:nvSpPr>
          <p:spPr>
            <a:xfrm>
              <a:off x="7521999" y="1723975"/>
              <a:ext cx="329100" cy="323100"/>
            </a:xfrm>
            <a:prstGeom prst="roundRect">
              <a:avLst>
                <a:gd fmla="val 16667" name="adj"/>
              </a:avLst>
            </a:prstGeom>
            <a:solidFill>
              <a:srgbClr val="FCE5CD"/>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8ac9817a83_0_418"/>
            <p:cNvSpPr/>
            <p:nvPr/>
          </p:nvSpPr>
          <p:spPr>
            <a:xfrm flipH="1">
              <a:off x="7546852" y="210899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8ac9817a83_0_418"/>
            <p:cNvSpPr txBox="1"/>
            <p:nvPr/>
          </p:nvSpPr>
          <p:spPr>
            <a:xfrm>
              <a:off x="7641952" y="200070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198" name="Google Shape;198;g8ac9817a83_0_418"/>
            <p:cNvSpPr/>
            <p:nvPr/>
          </p:nvSpPr>
          <p:spPr>
            <a:xfrm>
              <a:off x="6624096" y="2306192"/>
              <a:ext cx="329100" cy="323100"/>
            </a:xfrm>
            <a:prstGeom prst="roundRect">
              <a:avLst>
                <a:gd fmla="val 16667" name="adj"/>
              </a:avLst>
            </a:prstGeom>
            <a:solidFill>
              <a:srgbClr val="CFE2F3"/>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g8ac9817a83_0_418"/>
            <p:cNvSpPr/>
            <p:nvPr/>
          </p:nvSpPr>
          <p:spPr>
            <a:xfrm flipH="1">
              <a:off x="6648949" y="269121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8ac9817a83_0_418"/>
            <p:cNvSpPr txBox="1"/>
            <p:nvPr/>
          </p:nvSpPr>
          <p:spPr>
            <a:xfrm>
              <a:off x="6744049" y="2582918"/>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01" name="Google Shape;201;g8ac9817a83_0_418"/>
            <p:cNvSpPr/>
            <p:nvPr/>
          </p:nvSpPr>
          <p:spPr>
            <a:xfrm>
              <a:off x="7073047" y="2306192"/>
              <a:ext cx="329100" cy="323100"/>
            </a:xfrm>
            <a:prstGeom prst="roundRect">
              <a:avLst>
                <a:gd fmla="val 16667" name="adj"/>
              </a:avLst>
            </a:prstGeom>
            <a:solidFill>
              <a:srgbClr val="C9DAF8"/>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8ac9817a83_0_418"/>
            <p:cNvSpPr/>
            <p:nvPr/>
          </p:nvSpPr>
          <p:spPr>
            <a:xfrm flipH="1">
              <a:off x="7097900" y="269121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8ac9817a83_0_418"/>
            <p:cNvSpPr txBox="1"/>
            <p:nvPr/>
          </p:nvSpPr>
          <p:spPr>
            <a:xfrm>
              <a:off x="7193000" y="2582918"/>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04" name="Google Shape;204;g8ac9817a83_0_418"/>
            <p:cNvSpPr/>
            <p:nvPr/>
          </p:nvSpPr>
          <p:spPr>
            <a:xfrm>
              <a:off x="7521999" y="2306192"/>
              <a:ext cx="329100" cy="323100"/>
            </a:xfrm>
            <a:prstGeom prst="roundRect">
              <a:avLst>
                <a:gd fmla="val 16667" name="adj"/>
              </a:avLst>
            </a:prstGeom>
            <a:solidFill>
              <a:srgbClr val="D0E0E3"/>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8ac9817a83_0_418"/>
            <p:cNvSpPr/>
            <p:nvPr/>
          </p:nvSpPr>
          <p:spPr>
            <a:xfrm flipH="1">
              <a:off x="7546852" y="269121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8ac9817a83_0_418"/>
            <p:cNvSpPr txBox="1"/>
            <p:nvPr/>
          </p:nvSpPr>
          <p:spPr>
            <a:xfrm>
              <a:off x="7641952" y="2582918"/>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07" name="Google Shape;207;g8ac9817a83_0_418"/>
            <p:cNvSpPr/>
            <p:nvPr/>
          </p:nvSpPr>
          <p:spPr>
            <a:xfrm>
              <a:off x="6624096" y="2888410"/>
              <a:ext cx="329100" cy="323100"/>
            </a:xfrm>
            <a:prstGeom prst="roundRect">
              <a:avLst>
                <a:gd fmla="val 16667" name="adj"/>
              </a:avLst>
            </a:prstGeom>
            <a:solidFill>
              <a:srgbClr val="EAD1DC"/>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8ac9817a83_0_418"/>
            <p:cNvSpPr/>
            <p:nvPr/>
          </p:nvSpPr>
          <p:spPr>
            <a:xfrm flipH="1">
              <a:off x="6648949" y="3273428"/>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8ac9817a83_0_418"/>
            <p:cNvSpPr txBox="1"/>
            <p:nvPr/>
          </p:nvSpPr>
          <p:spPr>
            <a:xfrm>
              <a:off x="6744049" y="316513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10" name="Google Shape;210;g8ac9817a83_0_418"/>
            <p:cNvSpPr/>
            <p:nvPr/>
          </p:nvSpPr>
          <p:spPr>
            <a:xfrm>
              <a:off x="7073047" y="2888410"/>
              <a:ext cx="329100" cy="323100"/>
            </a:xfrm>
            <a:prstGeom prst="roundRect">
              <a:avLst>
                <a:gd fmla="val 16667" name="adj"/>
              </a:avLst>
            </a:prstGeom>
            <a:solidFill>
              <a:srgbClr val="D9D2E9"/>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g8ac9817a83_0_418"/>
            <p:cNvSpPr/>
            <p:nvPr/>
          </p:nvSpPr>
          <p:spPr>
            <a:xfrm flipH="1">
              <a:off x="7097900" y="3273428"/>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8ac9817a83_0_418"/>
            <p:cNvSpPr txBox="1"/>
            <p:nvPr/>
          </p:nvSpPr>
          <p:spPr>
            <a:xfrm>
              <a:off x="7193000" y="316513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13" name="Google Shape;213;g8ac9817a83_0_418"/>
            <p:cNvSpPr/>
            <p:nvPr/>
          </p:nvSpPr>
          <p:spPr>
            <a:xfrm>
              <a:off x="6624096" y="3536125"/>
              <a:ext cx="329100" cy="323100"/>
            </a:xfrm>
            <a:prstGeom prst="roundRect">
              <a:avLst>
                <a:gd fmla="val 16667" name="adj"/>
              </a:avLst>
            </a:prstGeom>
            <a:solidFill>
              <a:srgbClr val="F3F3F3"/>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8ac9817a83_0_418"/>
            <p:cNvSpPr/>
            <p:nvPr/>
          </p:nvSpPr>
          <p:spPr>
            <a:xfrm>
              <a:off x="7073047" y="3536125"/>
              <a:ext cx="329100" cy="323100"/>
            </a:xfrm>
            <a:prstGeom prst="roundRect">
              <a:avLst>
                <a:gd fmla="val 16667" name="adj"/>
              </a:avLst>
            </a:prstGeom>
            <a:solidFill>
              <a:srgbClr val="FFF2CC"/>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5" name="Google Shape;215;g8ac9817a83_0_418"/>
            <p:cNvPicPr preferRelativeResize="0"/>
            <p:nvPr/>
          </p:nvPicPr>
          <p:blipFill rotWithShape="1">
            <a:blip r:embed="rId6">
              <a:alphaModFix amt="40000"/>
            </a:blip>
            <a:srcRect b="0" l="0" r="0" t="0"/>
            <a:stretch/>
          </p:blipFill>
          <p:spPr>
            <a:xfrm>
              <a:off x="6440152" y="1185550"/>
              <a:ext cx="285000" cy="285000"/>
            </a:xfrm>
            <a:prstGeom prst="rect">
              <a:avLst/>
            </a:prstGeom>
            <a:noFill/>
            <a:ln>
              <a:noFill/>
            </a:ln>
            <a:effectLst>
              <a:outerShdw blurRad="57150" rotWithShape="0" algn="bl" dir="5400000" dist="19050">
                <a:srgbClr val="FFFFFF">
                  <a:alpha val="34120"/>
                </a:srgbClr>
              </a:outerShdw>
            </a:effectLst>
          </p:spPr>
        </p:pic>
        <p:sp>
          <p:nvSpPr>
            <p:cNvPr id="216" name="Google Shape;216;g8ac9817a83_0_418"/>
            <p:cNvSpPr txBox="1"/>
            <p:nvPr/>
          </p:nvSpPr>
          <p:spPr>
            <a:xfrm>
              <a:off x="6994850" y="1160500"/>
              <a:ext cx="552000" cy="3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Times New Roman"/>
                  <a:ea typeface="Times New Roman"/>
                  <a:cs typeface="Times New Roman"/>
                  <a:sym typeface="Times New Roman"/>
                </a:rPr>
                <a:t>Menu</a:t>
              </a:r>
              <a:endParaRPr b="0" i="0" sz="1000" u="none" cap="none" strike="noStrike">
                <a:solidFill>
                  <a:srgbClr val="666666"/>
                </a:solidFill>
                <a:latin typeface="Times New Roman"/>
                <a:ea typeface="Times New Roman"/>
                <a:cs typeface="Times New Roman"/>
                <a:sym typeface="Times New Roman"/>
              </a:endParaRPr>
            </a:p>
          </p:txBody>
        </p:sp>
        <p:cxnSp>
          <p:nvCxnSpPr>
            <p:cNvPr id="217" name="Google Shape;217;g8ac9817a83_0_418"/>
            <p:cNvCxnSpPr/>
            <p:nvPr/>
          </p:nvCxnSpPr>
          <p:spPr>
            <a:xfrm flipH="1" rot="10800000">
              <a:off x="6431425" y="1556088"/>
              <a:ext cx="1613100" cy="1800"/>
            </a:xfrm>
            <a:prstGeom prst="straightConnector1">
              <a:avLst/>
            </a:prstGeom>
            <a:noFill/>
            <a:ln cap="flat" cmpd="sng" w="9525">
              <a:solidFill>
                <a:srgbClr val="FFFFFF"/>
              </a:solidFill>
              <a:prstDash val="solid"/>
              <a:round/>
              <a:headEnd len="sm" w="sm" type="none"/>
              <a:tailEnd len="sm" w="sm" type="none"/>
            </a:ln>
          </p:spPr>
        </p:cxnSp>
        <p:sp>
          <p:nvSpPr>
            <p:cNvPr id="218" name="Google Shape;218;g8ac9817a83_0_418"/>
            <p:cNvSpPr/>
            <p:nvPr/>
          </p:nvSpPr>
          <p:spPr>
            <a:xfrm flipH="1">
              <a:off x="6665402" y="2105806"/>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8ac9817a83_0_418"/>
            <p:cNvSpPr txBox="1"/>
            <p:nvPr/>
          </p:nvSpPr>
          <p:spPr>
            <a:xfrm>
              <a:off x="6598749" y="2011744"/>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sp>
          <p:nvSpPr>
            <p:cNvPr id="220" name="Google Shape;220;g8ac9817a83_0_418"/>
            <p:cNvSpPr/>
            <p:nvPr/>
          </p:nvSpPr>
          <p:spPr>
            <a:xfrm flipH="1">
              <a:off x="7127027" y="2105806"/>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8ac9817a83_0_418"/>
            <p:cNvSpPr txBox="1"/>
            <p:nvPr/>
          </p:nvSpPr>
          <p:spPr>
            <a:xfrm>
              <a:off x="7060374" y="2011744"/>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pic>
          <p:nvPicPr>
            <p:cNvPr id="222" name="Google Shape;222;g8ac9817a83_0_418"/>
            <p:cNvPicPr preferRelativeResize="0"/>
            <p:nvPr/>
          </p:nvPicPr>
          <p:blipFill rotWithShape="1">
            <a:blip r:embed="rId5">
              <a:alphaModFix/>
            </a:blip>
            <a:srcRect b="0" l="0" r="0" t="0"/>
            <a:stretch/>
          </p:blipFill>
          <p:spPr>
            <a:xfrm>
              <a:off x="6328200" y="1022625"/>
              <a:ext cx="1819500" cy="115550"/>
            </a:xfrm>
            <a:prstGeom prst="rect">
              <a:avLst/>
            </a:prstGeom>
            <a:noFill/>
            <a:ln>
              <a:noFill/>
            </a:ln>
          </p:spPr>
        </p:pic>
        <p:pic>
          <p:nvPicPr>
            <p:cNvPr id="223" name="Google Shape;223;g8ac9817a83_0_418"/>
            <p:cNvPicPr preferRelativeResize="0"/>
            <p:nvPr/>
          </p:nvPicPr>
          <p:blipFill rotWithShape="1">
            <a:blip r:embed="rId7">
              <a:alphaModFix amt="60000"/>
            </a:blip>
            <a:srcRect b="0" l="0" r="0" t="0"/>
            <a:stretch/>
          </p:blipFill>
          <p:spPr>
            <a:xfrm>
              <a:off x="6328200" y="1138175"/>
              <a:ext cx="1819500" cy="3170150"/>
            </a:xfrm>
            <a:prstGeom prst="rect">
              <a:avLst/>
            </a:prstGeom>
            <a:noFill/>
            <a:ln>
              <a:noFill/>
            </a:ln>
          </p:spPr>
        </p:pic>
        <p:sp>
          <p:nvSpPr>
            <p:cNvPr id="224" name="Google Shape;224;g8ac9817a83_0_418"/>
            <p:cNvSpPr/>
            <p:nvPr/>
          </p:nvSpPr>
          <p:spPr>
            <a:xfrm>
              <a:off x="6624100" y="1502350"/>
              <a:ext cx="1270800" cy="2323200"/>
            </a:xfrm>
            <a:prstGeom prst="roundRect">
              <a:avLst>
                <a:gd fmla="val 16667" name="adj"/>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8ac9817a83_0_418"/>
            <p:cNvSpPr/>
            <p:nvPr/>
          </p:nvSpPr>
          <p:spPr>
            <a:xfrm>
              <a:off x="6726671" y="1739350"/>
              <a:ext cx="329100" cy="323100"/>
            </a:xfrm>
            <a:prstGeom prst="roundRect">
              <a:avLst>
                <a:gd fmla="val 16667" name="adj"/>
              </a:avLst>
            </a:prstGeom>
            <a:solidFill>
              <a:srgbClr val="F3F3F3"/>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8ac9817a83_0_418"/>
            <p:cNvSpPr txBox="1"/>
            <p:nvPr/>
          </p:nvSpPr>
          <p:spPr>
            <a:xfrm>
              <a:off x="7018000" y="1671900"/>
              <a:ext cx="876900" cy="32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150g</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3,500 원 </a:t>
              </a:r>
              <a:endParaRPr b="0" i="0" sz="600" u="none" cap="none" strike="noStrike">
                <a:solidFill>
                  <a:srgbClr val="434343"/>
                </a:solidFill>
                <a:latin typeface="Arial"/>
                <a:ea typeface="Arial"/>
                <a:cs typeface="Arial"/>
                <a:sym typeface="Arial"/>
              </a:endParaRPr>
            </a:p>
          </p:txBody>
        </p:sp>
        <p:cxnSp>
          <p:nvCxnSpPr>
            <p:cNvPr id="227" name="Google Shape;227;g8ac9817a83_0_418"/>
            <p:cNvCxnSpPr/>
            <p:nvPr/>
          </p:nvCxnSpPr>
          <p:spPr>
            <a:xfrm>
              <a:off x="6709375" y="2185213"/>
              <a:ext cx="1105800" cy="0"/>
            </a:xfrm>
            <a:prstGeom prst="straightConnector1">
              <a:avLst/>
            </a:prstGeom>
            <a:noFill/>
            <a:ln cap="flat" cmpd="sng" w="9525">
              <a:solidFill>
                <a:srgbClr val="FFFFFF"/>
              </a:solidFill>
              <a:prstDash val="solid"/>
              <a:round/>
              <a:headEnd len="sm" w="sm" type="none"/>
              <a:tailEnd len="sm" w="sm" type="none"/>
            </a:ln>
          </p:spPr>
        </p:cxnSp>
        <p:sp>
          <p:nvSpPr>
            <p:cNvPr id="228" name="Google Shape;228;g8ac9817a83_0_418"/>
            <p:cNvSpPr txBox="1"/>
            <p:nvPr/>
          </p:nvSpPr>
          <p:spPr>
            <a:xfrm>
              <a:off x="6648950" y="2146450"/>
              <a:ext cx="652500" cy="2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 토핑추가 ]</a:t>
              </a:r>
              <a:endParaRPr b="0" i="0" sz="600" u="none" cap="none" strike="noStrike">
                <a:solidFill>
                  <a:srgbClr val="434343"/>
                </a:solidFill>
                <a:latin typeface="Arial"/>
                <a:ea typeface="Arial"/>
                <a:cs typeface="Arial"/>
                <a:sym typeface="Arial"/>
              </a:endParaRPr>
            </a:p>
          </p:txBody>
        </p:sp>
        <p:sp>
          <p:nvSpPr>
            <p:cNvPr id="229" name="Google Shape;229;g8ac9817a83_0_418"/>
            <p:cNvSpPr txBox="1"/>
            <p:nvPr/>
          </p:nvSpPr>
          <p:spPr>
            <a:xfrm>
              <a:off x="6836700" y="2372975"/>
              <a:ext cx="1105800" cy="106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씨리얼</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초코칩</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견과류</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코코넛 후레이크</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오레오 후레이크</a:t>
              </a:r>
              <a:endParaRPr b="0" i="0" sz="600" u="none" cap="none" strike="noStrike">
                <a:solidFill>
                  <a:srgbClr val="000000"/>
                </a:solidFill>
                <a:latin typeface="Arial"/>
                <a:ea typeface="Arial"/>
                <a:cs typeface="Arial"/>
                <a:sym typeface="Arial"/>
              </a:endParaRPr>
            </a:p>
          </p:txBody>
        </p:sp>
        <p:sp>
          <p:nvSpPr>
            <p:cNvPr id="230" name="Google Shape;230;g8ac9817a83_0_418"/>
            <p:cNvSpPr/>
            <p:nvPr/>
          </p:nvSpPr>
          <p:spPr>
            <a:xfrm flipH="1">
              <a:off x="6769902" y="2459480"/>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8ac9817a83_0_418"/>
            <p:cNvSpPr/>
            <p:nvPr/>
          </p:nvSpPr>
          <p:spPr>
            <a:xfrm flipH="1">
              <a:off x="6769902" y="2654505"/>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8ac9817a83_0_418"/>
            <p:cNvSpPr/>
            <p:nvPr/>
          </p:nvSpPr>
          <p:spPr>
            <a:xfrm flipH="1">
              <a:off x="6769902" y="2849518"/>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8ac9817a83_0_418"/>
            <p:cNvSpPr/>
            <p:nvPr/>
          </p:nvSpPr>
          <p:spPr>
            <a:xfrm flipH="1">
              <a:off x="6769902" y="304429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8ac9817a83_0_418"/>
            <p:cNvSpPr/>
            <p:nvPr/>
          </p:nvSpPr>
          <p:spPr>
            <a:xfrm flipH="1">
              <a:off x="6769902" y="323919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g8ac9817a83_0_418"/>
            <p:cNvGrpSpPr/>
            <p:nvPr/>
          </p:nvGrpSpPr>
          <p:grpSpPr>
            <a:xfrm>
              <a:off x="7071494" y="3434079"/>
              <a:ext cx="376022" cy="217518"/>
              <a:chOff x="3650775" y="3810926"/>
              <a:chExt cx="506700" cy="326849"/>
            </a:xfrm>
          </p:grpSpPr>
          <p:sp>
            <p:nvSpPr>
              <p:cNvPr id="236" name="Google Shape;236;g8ac9817a83_0_418"/>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86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37" name="Google Shape;237;g8ac9817a83_0_418"/>
              <p:cNvSpPr txBox="1"/>
              <p:nvPr/>
            </p:nvSpPr>
            <p:spPr>
              <a:xfrm>
                <a:off x="3674907" y="3810926"/>
                <a:ext cx="458400" cy="277200"/>
              </a:xfrm>
              <a:prstGeom prst="rect">
                <a:avLst/>
              </a:prstGeom>
              <a:noFill/>
              <a:ln>
                <a:noFill/>
              </a:ln>
              <a:effectLst>
                <a:outerShdw blurRad="57150" rotWithShape="0" algn="bl" dir="5400000" dist="19050">
                  <a:srgbClr val="DD7E6B">
                    <a:alpha val="4863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확인</a:t>
                </a:r>
                <a:endParaRPr b="1" i="0" sz="600" u="none" cap="none" strike="noStrike">
                  <a:solidFill>
                    <a:srgbClr val="434343"/>
                  </a:solidFill>
                  <a:latin typeface="Arial"/>
                  <a:ea typeface="Arial"/>
                  <a:cs typeface="Arial"/>
                  <a:sym typeface="Arial"/>
                </a:endParaRPr>
              </a:p>
            </p:txBody>
          </p:sp>
        </p:grpSp>
      </p:grpSp>
      <p:grpSp>
        <p:nvGrpSpPr>
          <p:cNvPr id="238" name="Google Shape;238;g8ac9817a83_0_418"/>
          <p:cNvGrpSpPr/>
          <p:nvPr/>
        </p:nvGrpSpPr>
        <p:grpSpPr>
          <a:xfrm>
            <a:off x="5231401" y="1834676"/>
            <a:ext cx="1819850" cy="3285700"/>
            <a:chOff x="3626125" y="1054200"/>
            <a:chExt cx="1819850" cy="3285700"/>
          </a:xfrm>
        </p:grpSpPr>
        <p:sp>
          <p:nvSpPr>
            <p:cNvPr id="239" name="Google Shape;239;g8ac9817a83_0_418"/>
            <p:cNvSpPr/>
            <p:nvPr/>
          </p:nvSpPr>
          <p:spPr>
            <a:xfrm>
              <a:off x="3626125" y="1085800"/>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0" name="Google Shape;240;g8ac9817a83_0_418"/>
            <p:cNvCxnSpPr/>
            <p:nvPr/>
          </p:nvCxnSpPr>
          <p:spPr>
            <a:xfrm flipH="1" rot="10800000">
              <a:off x="3718750" y="3465650"/>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241" name="Google Shape;241;g8ac9817a83_0_418"/>
            <p:cNvGrpSpPr/>
            <p:nvPr/>
          </p:nvGrpSpPr>
          <p:grpSpPr>
            <a:xfrm>
              <a:off x="4941883" y="3684829"/>
              <a:ext cx="376022" cy="217518"/>
              <a:chOff x="3650775" y="3810926"/>
              <a:chExt cx="506700" cy="326849"/>
            </a:xfrm>
          </p:grpSpPr>
          <p:sp>
            <p:nvSpPr>
              <p:cNvPr id="242" name="Google Shape;242;g8ac9817a83_0_418"/>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43" name="Google Shape;243;g8ac9817a83_0_418"/>
              <p:cNvSpPr txBox="1"/>
              <p:nvPr/>
            </p:nvSpPr>
            <p:spPr>
              <a:xfrm>
                <a:off x="3674907" y="3810926"/>
                <a:ext cx="458400" cy="277200"/>
              </a:xfrm>
              <a:prstGeom prst="rect">
                <a:avLst/>
              </a:prstGeom>
              <a:no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결제</a:t>
                </a:r>
                <a:endParaRPr b="1" i="0" sz="600" u="none" cap="none" strike="noStrike">
                  <a:solidFill>
                    <a:srgbClr val="434343"/>
                  </a:solidFill>
                  <a:latin typeface="Arial"/>
                  <a:ea typeface="Arial"/>
                  <a:cs typeface="Arial"/>
                  <a:sym typeface="Arial"/>
                </a:endParaRPr>
              </a:p>
            </p:txBody>
          </p:sp>
        </p:grpSp>
        <p:sp>
          <p:nvSpPr>
            <p:cNvPr id="244" name="Google Shape;244;g8ac9817a83_0_418"/>
            <p:cNvSpPr/>
            <p:nvPr/>
          </p:nvSpPr>
          <p:spPr>
            <a:xfrm>
              <a:off x="3922371" y="1755550"/>
              <a:ext cx="329100" cy="323100"/>
            </a:xfrm>
            <a:prstGeom prst="roundRect">
              <a:avLst>
                <a:gd fmla="val 16667" name="adj"/>
              </a:avLst>
            </a:prstGeom>
            <a:solidFill>
              <a:srgbClr val="F3F3F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8ac9817a83_0_418"/>
            <p:cNvSpPr txBox="1"/>
            <p:nvPr/>
          </p:nvSpPr>
          <p:spPr>
            <a:xfrm>
              <a:off x="4042324"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46" name="Google Shape;246;g8ac9817a83_0_418"/>
            <p:cNvSpPr/>
            <p:nvPr/>
          </p:nvSpPr>
          <p:spPr>
            <a:xfrm>
              <a:off x="4371322" y="1755550"/>
              <a:ext cx="329100" cy="3231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8ac9817a83_0_418"/>
            <p:cNvSpPr txBox="1"/>
            <p:nvPr/>
          </p:nvSpPr>
          <p:spPr>
            <a:xfrm>
              <a:off x="4491275"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48" name="Google Shape;248;g8ac9817a83_0_418"/>
            <p:cNvSpPr/>
            <p:nvPr/>
          </p:nvSpPr>
          <p:spPr>
            <a:xfrm>
              <a:off x="4820274" y="1755550"/>
              <a:ext cx="329100" cy="323100"/>
            </a:xfrm>
            <a:prstGeom prst="roundRect">
              <a:avLst>
                <a:gd fmla="val 16667" name="adj"/>
              </a:avLst>
            </a:prstGeom>
            <a:solidFill>
              <a:srgbClr val="FCE5CD"/>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8ac9817a83_0_418"/>
            <p:cNvSpPr/>
            <p:nvPr/>
          </p:nvSpPr>
          <p:spPr>
            <a:xfrm flipH="1">
              <a:off x="4845127" y="2140568"/>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8ac9817a83_0_418"/>
            <p:cNvSpPr txBox="1"/>
            <p:nvPr/>
          </p:nvSpPr>
          <p:spPr>
            <a:xfrm>
              <a:off x="4940227"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51" name="Google Shape;251;g8ac9817a83_0_418"/>
            <p:cNvSpPr/>
            <p:nvPr/>
          </p:nvSpPr>
          <p:spPr>
            <a:xfrm>
              <a:off x="3922371" y="2337767"/>
              <a:ext cx="329100" cy="323100"/>
            </a:xfrm>
            <a:prstGeom prst="roundRect">
              <a:avLst>
                <a:gd fmla="val 16667" name="adj"/>
              </a:avLst>
            </a:prstGeom>
            <a:solidFill>
              <a:srgbClr val="CFE2F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8ac9817a83_0_418"/>
            <p:cNvSpPr/>
            <p:nvPr/>
          </p:nvSpPr>
          <p:spPr>
            <a:xfrm flipH="1">
              <a:off x="3947224" y="2722786"/>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8ac9817a83_0_418"/>
            <p:cNvSpPr txBox="1"/>
            <p:nvPr/>
          </p:nvSpPr>
          <p:spPr>
            <a:xfrm>
              <a:off x="4042324"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54" name="Google Shape;254;g8ac9817a83_0_418"/>
            <p:cNvSpPr/>
            <p:nvPr/>
          </p:nvSpPr>
          <p:spPr>
            <a:xfrm>
              <a:off x="4371322" y="2337767"/>
              <a:ext cx="329100" cy="323100"/>
            </a:xfrm>
            <a:prstGeom prst="roundRect">
              <a:avLst>
                <a:gd fmla="val 16667" name="adj"/>
              </a:avLst>
            </a:prstGeom>
            <a:solidFill>
              <a:srgbClr val="C9DAF8"/>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8ac9817a83_0_418"/>
            <p:cNvSpPr/>
            <p:nvPr/>
          </p:nvSpPr>
          <p:spPr>
            <a:xfrm flipH="1">
              <a:off x="4396175" y="2722786"/>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8ac9817a83_0_418"/>
            <p:cNvSpPr txBox="1"/>
            <p:nvPr/>
          </p:nvSpPr>
          <p:spPr>
            <a:xfrm>
              <a:off x="4491275"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57" name="Google Shape;257;g8ac9817a83_0_418"/>
            <p:cNvSpPr/>
            <p:nvPr/>
          </p:nvSpPr>
          <p:spPr>
            <a:xfrm>
              <a:off x="4820274" y="2337767"/>
              <a:ext cx="329100" cy="323100"/>
            </a:xfrm>
            <a:prstGeom prst="roundRect">
              <a:avLst>
                <a:gd fmla="val 16667" name="adj"/>
              </a:avLst>
            </a:prstGeom>
            <a:solidFill>
              <a:srgbClr val="D0E0E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8ac9817a83_0_418"/>
            <p:cNvSpPr/>
            <p:nvPr/>
          </p:nvSpPr>
          <p:spPr>
            <a:xfrm flipH="1">
              <a:off x="4845127" y="2722786"/>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8ac9817a83_0_418"/>
            <p:cNvSpPr txBox="1"/>
            <p:nvPr/>
          </p:nvSpPr>
          <p:spPr>
            <a:xfrm>
              <a:off x="4940227"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60" name="Google Shape;260;g8ac9817a83_0_418"/>
            <p:cNvSpPr/>
            <p:nvPr/>
          </p:nvSpPr>
          <p:spPr>
            <a:xfrm>
              <a:off x="3922371" y="2919985"/>
              <a:ext cx="329100" cy="323100"/>
            </a:xfrm>
            <a:prstGeom prst="roundRect">
              <a:avLst>
                <a:gd fmla="val 16667" name="adj"/>
              </a:avLst>
            </a:prstGeom>
            <a:solidFill>
              <a:srgbClr val="EAD1D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8ac9817a83_0_418"/>
            <p:cNvSpPr/>
            <p:nvPr/>
          </p:nvSpPr>
          <p:spPr>
            <a:xfrm flipH="1">
              <a:off x="3947224" y="330500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g8ac9817a83_0_418"/>
            <p:cNvSpPr txBox="1"/>
            <p:nvPr/>
          </p:nvSpPr>
          <p:spPr>
            <a:xfrm>
              <a:off x="4042324"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63" name="Google Shape;263;g8ac9817a83_0_418"/>
            <p:cNvSpPr/>
            <p:nvPr/>
          </p:nvSpPr>
          <p:spPr>
            <a:xfrm>
              <a:off x="4371322" y="2919985"/>
              <a:ext cx="329100" cy="323100"/>
            </a:xfrm>
            <a:prstGeom prst="roundRect">
              <a:avLst>
                <a:gd fmla="val 16667" name="adj"/>
              </a:avLst>
            </a:prstGeom>
            <a:solidFill>
              <a:srgbClr val="D9D2E9"/>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8ac9817a83_0_418"/>
            <p:cNvSpPr/>
            <p:nvPr/>
          </p:nvSpPr>
          <p:spPr>
            <a:xfrm flipH="1">
              <a:off x="4396175" y="330500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8ac9817a83_0_418"/>
            <p:cNvSpPr txBox="1"/>
            <p:nvPr/>
          </p:nvSpPr>
          <p:spPr>
            <a:xfrm>
              <a:off x="4491275"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D9EEB"/>
                  </a:solidFill>
                  <a:latin typeface="Arial"/>
                  <a:ea typeface="Arial"/>
                  <a:cs typeface="Arial"/>
                  <a:sym typeface="Arial"/>
                </a:rPr>
                <a:t>+</a:t>
              </a:r>
              <a:endParaRPr b="0" i="0" sz="1000" u="none" cap="none" strike="noStrike">
                <a:solidFill>
                  <a:srgbClr val="6D9EEB"/>
                </a:solidFill>
                <a:latin typeface="Arial"/>
                <a:ea typeface="Arial"/>
                <a:cs typeface="Arial"/>
                <a:sym typeface="Arial"/>
              </a:endParaRPr>
            </a:p>
          </p:txBody>
        </p:sp>
        <p:sp>
          <p:nvSpPr>
            <p:cNvPr id="266" name="Google Shape;266;g8ac9817a83_0_418"/>
            <p:cNvSpPr/>
            <p:nvPr/>
          </p:nvSpPr>
          <p:spPr>
            <a:xfrm>
              <a:off x="3922371" y="3567700"/>
              <a:ext cx="329100" cy="323100"/>
            </a:xfrm>
            <a:prstGeom prst="roundRect">
              <a:avLst>
                <a:gd fmla="val 16667" name="adj"/>
              </a:avLst>
            </a:prstGeom>
            <a:solidFill>
              <a:srgbClr val="F3F3F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8ac9817a83_0_418"/>
            <p:cNvSpPr/>
            <p:nvPr/>
          </p:nvSpPr>
          <p:spPr>
            <a:xfrm>
              <a:off x="4371322" y="3567700"/>
              <a:ext cx="329100" cy="3231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8" name="Google Shape;268;g8ac9817a83_0_418"/>
            <p:cNvPicPr preferRelativeResize="0"/>
            <p:nvPr/>
          </p:nvPicPr>
          <p:blipFill rotWithShape="1">
            <a:blip r:embed="rId8">
              <a:alphaModFix amt="40000"/>
            </a:blip>
            <a:srcRect b="0" l="0" r="0" t="0"/>
            <a:stretch/>
          </p:blipFill>
          <p:spPr>
            <a:xfrm>
              <a:off x="3738427" y="1217125"/>
              <a:ext cx="285000" cy="285000"/>
            </a:xfrm>
            <a:prstGeom prst="rect">
              <a:avLst/>
            </a:prstGeom>
            <a:noFill/>
            <a:ln>
              <a:noFill/>
            </a:ln>
            <a:effectLst>
              <a:outerShdw blurRad="57150" rotWithShape="0" algn="bl" dir="5400000" dist="19050">
                <a:srgbClr val="FFFFFF">
                  <a:alpha val="34900"/>
                </a:srgbClr>
              </a:outerShdw>
            </a:effectLst>
          </p:spPr>
        </p:pic>
        <p:sp>
          <p:nvSpPr>
            <p:cNvPr id="269" name="Google Shape;269;g8ac9817a83_0_418"/>
            <p:cNvSpPr txBox="1"/>
            <p:nvPr/>
          </p:nvSpPr>
          <p:spPr>
            <a:xfrm>
              <a:off x="4293125" y="1192075"/>
              <a:ext cx="552000" cy="3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Times New Roman"/>
                  <a:ea typeface="Times New Roman"/>
                  <a:cs typeface="Times New Roman"/>
                  <a:sym typeface="Times New Roman"/>
                </a:rPr>
                <a:t>Menu</a:t>
              </a:r>
              <a:endParaRPr b="0" i="0" sz="1000" u="none" cap="none" strike="noStrike">
                <a:solidFill>
                  <a:srgbClr val="666666"/>
                </a:solidFill>
                <a:latin typeface="Times New Roman"/>
                <a:ea typeface="Times New Roman"/>
                <a:cs typeface="Times New Roman"/>
                <a:sym typeface="Times New Roman"/>
              </a:endParaRPr>
            </a:p>
          </p:txBody>
        </p:sp>
        <p:cxnSp>
          <p:nvCxnSpPr>
            <p:cNvPr id="270" name="Google Shape;270;g8ac9817a83_0_418"/>
            <p:cNvCxnSpPr/>
            <p:nvPr/>
          </p:nvCxnSpPr>
          <p:spPr>
            <a:xfrm flipH="1" rot="10800000">
              <a:off x="3729700" y="1587663"/>
              <a:ext cx="1613100" cy="1800"/>
            </a:xfrm>
            <a:prstGeom prst="straightConnector1">
              <a:avLst/>
            </a:prstGeom>
            <a:noFill/>
            <a:ln cap="flat" cmpd="sng" w="9525">
              <a:solidFill>
                <a:srgbClr val="FFFFFF"/>
              </a:solidFill>
              <a:prstDash val="solid"/>
              <a:round/>
              <a:headEnd len="sm" w="sm" type="none"/>
              <a:tailEnd len="sm" w="sm" type="none"/>
            </a:ln>
          </p:spPr>
        </p:cxnSp>
        <p:sp>
          <p:nvSpPr>
            <p:cNvPr id="271" name="Google Shape;271;g8ac9817a83_0_418"/>
            <p:cNvSpPr/>
            <p:nvPr/>
          </p:nvSpPr>
          <p:spPr>
            <a:xfrm flipH="1">
              <a:off x="3963677" y="213738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8ac9817a83_0_418"/>
            <p:cNvSpPr txBox="1"/>
            <p:nvPr/>
          </p:nvSpPr>
          <p:spPr>
            <a:xfrm>
              <a:off x="3897024" y="2043319"/>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sp>
          <p:nvSpPr>
            <p:cNvPr id="273" name="Google Shape;273;g8ac9817a83_0_418"/>
            <p:cNvSpPr/>
            <p:nvPr/>
          </p:nvSpPr>
          <p:spPr>
            <a:xfrm flipH="1">
              <a:off x="4425302" y="213738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g8ac9817a83_0_418"/>
            <p:cNvSpPr txBox="1"/>
            <p:nvPr/>
          </p:nvSpPr>
          <p:spPr>
            <a:xfrm>
              <a:off x="4358649" y="2043319"/>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pic>
          <p:nvPicPr>
            <p:cNvPr id="275" name="Google Shape;275;g8ac9817a83_0_418"/>
            <p:cNvPicPr preferRelativeResize="0"/>
            <p:nvPr/>
          </p:nvPicPr>
          <p:blipFill rotWithShape="1">
            <a:blip r:embed="rId9">
              <a:alphaModFix/>
            </a:blip>
            <a:srcRect b="0" l="0" r="0" t="0"/>
            <a:stretch/>
          </p:blipFill>
          <p:spPr>
            <a:xfrm>
              <a:off x="3626475" y="1054200"/>
              <a:ext cx="1819500" cy="11555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279" name="Shape 279"/>
        <p:cNvGrpSpPr/>
        <p:nvPr/>
      </p:nvGrpSpPr>
      <p:grpSpPr>
        <a:xfrm>
          <a:off x="0" y="0"/>
          <a:ext cx="0" cy="0"/>
          <a:chOff x="0" y="0"/>
          <a:chExt cx="0" cy="0"/>
        </a:xfrm>
      </p:grpSpPr>
      <p:sp>
        <p:nvSpPr>
          <p:cNvPr id="280" name="Google Shape;280;g8ac9817a83_0_435"/>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Wireframe-sketch</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8C8280"/>
              </a:solidFill>
              <a:latin typeface="Malgun Gothic"/>
              <a:ea typeface="Malgun Gothic"/>
              <a:cs typeface="Malgun Gothic"/>
              <a:sym typeface="Malgun Gothic"/>
            </a:endParaRPr>
          </a:p>
        </p:txBody>
      </p:sp>
      <p:grpSp>
        <p:nvGrpSpPr>
          <p:cNvPr id="281" name="Google Shape;281;g8ac9817a83_0_435"/>
          <p:cNvGrpSpPr/>
          <p:nvPr/>
        </p:nvGrpSpPr>
        <p:grpSpPr>
          <a:xfrm>
            <a:off x="914912" y="132686"/>
            <a:ext cx="180600" cy="757012"/>
            <a:chOff x="914912" y="132686"/>
            <a:chExt cx="180600" cy="757012"/>
          </a:xfrm>
        </p:grpSpPr>
        <p:sp>
          <p:nvSpPr>
            <p:cNvPr id="282" name="Google Shape;282;g8ac9817a83_0_435"/>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83" name="Google Shape;283;g8ac9817a83_0_435"/>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84" name="Google Shape;284;g8ac9817a83_0_435"/>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285" name="Google Shape;285;g8ac9817a83_0_435"/>
          <p:cNvGrpSpPr/>
          <p:nvPr/>
        </p:nvGrpSpPr>
        <p:grpSpPr>
          <a:xfrm>
            <a:off x="11265412" y="132686"/>
            <a:ext cx="180600" cy="757012"/>
            <a:chOff x="914912" y="132686"/>
            <a:chExt cx="180600" cy="757012"/>
          </a:xfrm>
        </p:grpSpPr>
        <p:sp>
          <p:nvSpPr>
            <p:cNvPr id="286" name="Google Shape;286;g8ac9817a83_0_435"/>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87" name="Google Shape;287;g8ac9817a83_0_435"/>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288" name="Google Shape;288;g8ac9817a83_0_435"/>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pic>
        <p:nvPicPr>
          <p:cNvPr id="289" name="Google Shape;289;g8ac9817a83_0_435"/>
          <p:cNvPicPr preferRelativeResize="0"/>
          <p:nvPr/>
        </p:nvPicPr>
        <p:blipFill rotWithShape="1">
          <a:blip r:embed="rId3">
            <a:alphaModFix/>
          </a:blip>
          <a:srcRect b="0" l="0" r="0" t="0"/>
          <a:stretch/>
        </p:blipFill>
        <p:spPr>
          <a:xfrm>
            <a:off x="960225" y="1066800"/>
            <a:ext cx="4838700" cy="4838700"/>
          </a:xfrm>
          <a:prstGeom prst="rect">
            <a:avLst/>
          </a:prstGeom>
          <a:noFill/>
          <a:ln>
            <a:noFill/>
          </a:ln>
        </p:spPr>
      </p:pic>
      <p:pic>
        <p:nvPicPr>
          <p:cNvPr id="290" name="Google Shape;290;g8ac9817a83_0_435"/>
          <p:cNvPicPr preferRelativeResize="0"/>
          <p:nvPr/>
        </p:nvPicPr>
        <p:blipFill rotWithShape="1">
          <a:blip r:embed="rId3">
            <a:alphaModFix/>
          </a:blip>
          <a:srcRect b="0" l="0" r="0" t="0"/>
          <a:stretch/>
        </p:blipFill>
        <p:spPr>
          <a:xfrm>
            <a:off x="3721625" y="1071475"/>
            <a:ext cx="4838700" cy="4838700"/>
          </a:xfrm>
          <a:prstGeom prst="rect">
            <a:avLst/>
          </a:prstGeom>
          <a:noFill/>
          <a:ln>
            <a:noFill/>
          </a:ln>
        </p:spPr>
      </p:pic>
      <p:pic>
        <p:nvPicPr>
          <p:cNvPr id="291" name="Google Shape;291;g8ac9817a83_0_435"/>
          <p:cNvPicPr preferRelativeResize="0"/>
          <p:nvPr/>
        </p:nvPicPr>
        <p:blipFill rotWithShape="1">
          <a:blip r:embed="rId3">
            <a:alphaModFix/>
          </a:blip>
          <a:srcRect b="0" l="0" r="0" t="0"/>
          <a:stretch/>
        </p:blipFill>
        <p:spPr>
          <a:xfrm>
            <a:off x="6401918" y="1066800"/>
            <a:ext cx="4838700" cy="4838700"/>
          </a:xfrm>
          <a:prstGeom prst="rect">
            <a:avLst/>
          </a:prstGeom>
          <a:noFill/>
          <a:ln>
            <a:noFill/>
          </a:ln>
        </p:spPr>
      </p:pic>
      <p:grpSp>
        <p:nvGrpSpPr>
          <p:cNvPr id="292" name="Google Shape;292;g8ac9817a83_0_435"/>
          <p:cNvGrpSpPr/>
          <p:nvPr/>
        </p:nvGrpSpPr>
        <p:grpSpPr>
          <a:xfrm>
            <a:off x="2475507" y="1839797"/>
            <a:ext cx="1819550" cy="3270925"/>
            <a:chOff x="6382575" y="1068975"/>
            <a:chExt cx="1819550" cy="3270925"/>
          </a:xfrm>
        </p:grpSpPr>
        <p:sp>
          <p:nvSpPr>
            <p:cNvPr id="293" name="Google Shape;293;g8ac9817a83_0_435"/>
            <p:cNvSpPr/>
            <p:nvPr/>
          </p:nvSpPr>
          <p:spPr>
            <a:xfrm>
              <a:off x="6382625" y="1085800"/>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94" name="Google Shape;294;g8ac9817a83_0_435"/>
            <p:cNvCxnSpPr/>
            <p:nvPr/>
          </p:nvCxnSpPr>
          <p:spPr>
            <a:xfrm flipH="1" rot="10800000">
              <a:off x="6475250" y="2856050"/>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295" name="Google Shape;295;g8ac9817a83_0_435"/>
            <p:cNvGrpSpPr/>
            <p:nvPr/>
          </p:nvGrpSpPr>
          <p:grpSpPr>
            <a:xfrm>
              <a:off x="7341394" y="3778904"/>
              <a:ext cx="376022" cy="217518"/>
              <a:chOff x="3650775" y="3810926"/>
              <a:chExt cx="506700" cy="326849"/>
            </a:xfrm>
          </p:grpSpPr>
          <p:sp>
            <p:nvSpPr>
              <p:cNvPr id="296" name="Google Shape;296;g8ac9817a83_0_435"/>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7" name="Google Shape;297;g8ac9817a83_0_435"/>
              <p:cNvSpPr txBox="1"/>
              <p:nvPr/>
            </p:nvSpPr>
            <p:spPr>
              <a:xfrm>
                <a:off x="3674907" y="3810926"/>
                <a:ext cx="458400" cy="277200"/>
              </a:xfrm>
              <a:prstGeom prst="rect">
                <a:avLst/>
              </a:prstGeom>
              <a:no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결제</a:t>
                </a:r>
                <a:endParaRPr b="1" i="0" sz="600" u="none" cap="none" strike="noStrike">
                  <a:solidFill>
                    <a:srgbClr val="434343"/>
                  </a:solidFill>
                  <a:latin typeface="Arial"/>
                  <a:ea typeface="Arial"/>
                  <a:cs typeface="Arial"/>
                  <a:sym typeface="Arial"/>
                </a:endParaRPr>
              </a:p>
            </p:txBody>
          </p:sp>
        </p:grpSp>
        <p:sp>
          <p:nvSpPr>
            <p:cNvPr id="298" name="Google Shape;298;g8ac9817a83_0_435"/>
            <p:cNvSpPr/>
            <p:nvPr/>
          </p:nvSpPr>
          <p:spPr>
            <a:xfrm>
              <a:off x="6646171" y="1805013"/>
              <a:ext cx="329100" cy="323100"/>
            </a:xfrm>
            <a:prstGeom prst="roundRect">
              <a:avLst>
                <a:gd fmla="val 16667" name="adj"/>
              </a:avLst>
            </a:prstGeom>
            <a:solidFill>
              <a:srgbClr val="F3F3F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8ac9817a83_0_435"/>
            <p:cNvSpPr txBox="1"/>
            <p:nvPr/>
          </p:nvSpPr>
          <p:spPr>
            <a:xfrm>
              <a:off x="7247775"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00" name="Google Shape;300;g8ac9817a83_0_435"/>
            <p:cNvSpPr txBox="1"/>
            <p:nvPr/>
          </p:nvSpPr>
          <p:spPr>
            <a:xfrm>
              <a:off x="7696727"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01" name="Google Shape;301;g8ac9817a83_0_435"/>
            <p:cNvSpPr txBox="1"/>
            <p:nvPr/>
          </p:nvSpPr>
          <p:spPr>
            <a:xfrm>
              <a:off x="6798824"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02" name="Google Shape;302;g8ac9817a83_0_435"/>
            <p:cNvSpPr txBox="1"/>
            <p:nvPr/>
          </p:nvSpPr>
          <p:spPr>
            <a:xfrm>
              <a:off x="7247775"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03" name="Google Shape;303;g8ac9817a83_0_435"/>
            <p:cNvSpPr txBox="1"/>
            <p:nvPr/>
          </p:nvSpPr>
          <p:spPr>
            <a:xfrm>
              <a:off x="6798824"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04" name="Google Shape;304;g8ac9817a83_0_435"/>
            <p:cNvSpPr txBox="1"/>
            <p:nvPr/>
          </p:nvSpPr>
          <p:spPr>
            <a:xfrm>
              <a:off x="7247775"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pic>
          <p:nvPicPr>
            <p:cNvPr id="305" name="Google Shape;305;g8ac9817a83_0_435"/>
            <p:cNvPicPr preferRelativeResize="0"/>
            <p:nvPr/>
          </p:nvPicPr>
          <p:blipFill rotWithShape="1">
            <a:blip r:embed="rId4">
              <a:alphaModFix amt="40000"/>
            </a:blip>
            <a:srcRect b="0" l="0" r="0" t="0"/>
            <a:stretch/>
          </p:blipFill>
          <p:spPr>
            <a:xfrm>
              <a:off x="6494927" y="1217125"/>
              <a:ext cx="285000" cy="285000"/>
            </a:xfrm>
            <a:prstGeom prst="rect">
              <a:avLst/>
            </a:prstGeom>
            <a:noFill/>
            <a:ln>
              <a:noFill/>
            </a:ln>
            <a:effectLst>
              <a:outerShdw blurRad="57150" rotWithShape="0" algn="bl" dir="5400000" dist="19050">
                <a:srgbClr val="FFFFFF">
                  <a:alpha val="35290"/>
                </a:srgbClr>
              </a:outerShdw>
            </a:effectLst>
          </p:spPr>
        </p:pic>
        <p:sp>
          <p:nvSpPr>
            <p:cNvPr id="306" name="Google Shape;306;g8ac9817a83_0_435"/>
            <p:cNvSpPr txBox="1"/>
            <p:nvPr/>
          </p:nvSpPr>
          <p:spPr>
            <a:xfrm>
              <a:off x="7049625" y="1192075"/>
              <a:ext cx="552000" cy="3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Times New Roman"/>
                  <a:ea typeface="Times New Roman"/>
                  <a:cs typeface="Times New Roman"/>
                  <a:sym typeface="Times New Roman"/>
                </a:rPr>
                <a:t>Order</a:t>
              </a:r>
              <a:endParaRPr b="0" i="0" sz="1000" u="none" cap="none" strike="noStrike">
                <a:solidFill>
                  <a:srgbClr val="666666"/>
                </a:solidFill>
                <a:latin typeface="Times New Roman"/>
                <a:ea typeface="Times New Roman"/>
                <a:cs typeface="Times New Roman"/>
                <a:sym typeface="Times New Roman"/>
              </a:endParaRPr>
            </a:p>
          </p:txBody>
        </p:sp>
        <p:sp>
          <p:nvSpPr>
            <p:cNvPr id="307" name="Google Shape;307;g8ac9817a83_0_435"/>
            <p:cNvSpPr txBox="1"/>
            <p:nvPr/>
          </p:nvSpPr>
          <p:spPr>
            <a:xfrm>
              <a:off x="7016925" y="1714538"/>
              <a:ext cx="10551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수량 : 1개 (150g)</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토핑 : 씨리얼 + 견과류</a:t>
              </a:r>
              <a:endParaRPr b="0" i="0" sz="600" u="none" cap="none" strike="noStrike">
                <a:solidFill>
                  <a:srgbClr val="434343"/>
                </a:solidFill>
                <a:latin typeface="Arial"/>
                <a:ea typeface="Arial"/>
                <a:cs typeface="Arial"/>
                <a:sym typeface="Arial"/>
              </a:endParaRPr>
            </a:p>
          </p:txBody>
        </p:sp>
        <p:sp>
          <p:nvSpPr>
            <p:cNvPr id="308" name="Google Shape;308;g8ac9817a83_0_435"/>
            <p:cNvSpPr/>
            <p:nvPr/>
          </p:nvSpPr>
          <p:spPr>
            <a:xfrm>
              <a:off x="6646171" y="2276975"/>
              <a:ext cx="329100" cy="3231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8ac9817a83_0_435"/>
            <p:cNvSpPr txBox="1"/>
            <p:nvPr/>
          </p:nvSpPr>
          <p:spPr>
            <a:xfrm>
              <a:off x="7016925" y="2186500"/>
              <a:ext cx="10551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[레몬 아이스크림]</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수량 : 1개 (150g)</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토핑 : 오레오후레이크</a:t>
              </a:r>
              <a:endParaRPr b="0" i="0" sz="600" u="none" cap="none" strike="noStrike">
                <a:solidFill>
                  <a:srgbClr val="434343"/>
                </a:solidFill>
                <a:latin typeface="Arial"/>
                <a:ea typeface="Arial"/>
                <a:cs typeface="Arial"/>
                <a:sym typeface="Arial"/>
              </a:endParaRPr>
            </a:p>
          </p:txBody>
        </p:sp>
        <p:cxnSp>
          <p:nvCxnSpPr>
            <p:cNvPr id="310" name="Google Shape;310;g8ac9817a83_0_435"/>
            <p:cNvCxnSpPr/>
            <p:nvPr/>
          </p:nvCxnSpPr>
          <p:spPr>
            <a:xfrm flipH="1" rot="10800000">
              <a:off x="6475250" y="1587663"/>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311" name="Google Shape;311;g8ac9817a83_0_435"/>
            <p:cNvGrpSpPr/>
            <p:nvPr/>
          </p:nvGrpSpPr>
          <p:grpSpPr>
            <a:xfrm>
              <a:off x="6867332" y="3778904"/>
              <a:ext cx="376022" cy="217518"/>
              <a:chOff x="3650775" y="3810926"/>
              <a:chExt cx="506700" cy="326849"/>
            </a:xfrm>
          </p:grpSpPr>
          <p:sp>
            <p:nvSpPr>
              <p:cNvPr id="312" name="Google Shape;312;g8ac9817a83_0_435"/>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13" name="Google Shape;313;g8ac9817a83_0_435"/>
              <p:cNvSpPr txBox="1"/>
              <p:nvPr/>
            </p:nvSpPr>
            <p:spPr>
              <a:xfrm>
                <a:off x="3674907" y="3810926"/>
                <a:ext cx="458400" cy="277200"/>
              </a:xfrm>
              <a:prstGeom prst="rect">
                <a:avLst/>
              </a:prstGeom>
              <a:no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취소</a:t>
                </a:r>
                <a:endParaRPr b="1" i="0" sz="600" u="none" cap="none" strike="noStrike">
                  <a:solidFill>
                    <a:srgbClr val="434343"/>
                  </a:solidFill>
                  <a:latin typeface="Arial"/>
                  <a:ea typeface="Arial"/>
                  <a:cs typeface="Arial"/>
                  <a:sym typeface="Arial"/>
                </a:endParaRPr>
              </a:p>
            </p:txBody>
          </p:sp>
        </p:grpSp>
        <p:sp>
          <p:nvSpPr>
            <p:cNvPr id="314" name="Google Shape;314;g8ac9817a83_0_435"/>
            <p:cNvSpPr/>
            <p:nvPr/>
          </p:nvSpPr>
          <p:spPr>
            <a:xfrm flipH="1">
              <a:off x="6495327" y="2371031"/>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8ac9817a83_0_435"/>
            <p:cNvSpPr txBox="1"/>
            <p:nvPr/>
          </p:nvSpPr>
          <p:spPr>
            <a:xfrm>
              <a:off x="6428674" y="2276969"/>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sp>
          <p:nvSpPr>
            <p:cNvPr id="316" name="Google Shape;316;g8ac9817a83_0_435"/>
            <p:cNvSpPr/>
            <p:nvPr/>
          </p:nvSpPr>
          <p:spPr>
            <a:xfrm flipH="1">
              <a:off x="6495327" y="1914493"/>
              <a:ext cx="95100" cy="954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8ac9817a83_0_435"/>
            <p:cNvSpPr txBox="1"/>
            <p:nvPr/>
          </p:nvSpPr>
          <p:spPr>
            <a:xfrm>
              <a:off x="6428674" y="1820431"/>
              <a:ext cx="285000" cy="22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rgbClr val="6D9EEB"/>
                  </a:solidFill>
                  <a:latin typeface="Arial"/>
                  <a:ea typeface="Arial"/>
                  <a:cs typeface="Arial"/>
                  <a:sym typeface="Arial"/>
                </a:rPr>
                <a:t>v</a:t>
              </a:r>
              <a:endParaRPr b="0" i="0" sz="700" u="none" cap="none" strike="noStrike">
                <a:solidFill>
                  <a:srgbClr val="6D9EEB"/>
                </a:solidFill>
                <a:latin typeface="Arial"/>
                <a:ea typeface="Arial"/>
                <a:cs typeface="Arial"/>
                <a:sym typeface="Arial"/>
              </a:endParaRPr>
            </a:p>
          </p:txBody>
        </p:sp>
        <p:pic>
          <p:nvPicPr>
            <p:cNvPr id="318" name="Google Shape;318;g8ac9817a83_0_435"/>
            <p:cNvPicPr preferRelativeResize="0"/>
            <p:nvPr/>
          </p:nvPicPr>
          <p:blipFill rotWithShape="1">
            <a:blip r:embed="rId5">
              <a:alphaModFix/>
            </a:blip>
            <a:srcRect b="0" l="0" r="0" t="0"/>
            <a:stretch/>
          </p:blipFill>
          <p:spPr>
            <a:xfrm>
              <a:off x="6382575" y="1068975"/>
              <a:ext cx="1819500" cy="115550"/>
            </a:xfrm>
            <a:prstGeom prst="rect">
              <a:avLst/>
            </a:prstGeom>
            <a:noFill/>
            <a:ln>
              <a:noFill/>
            </a:ln>
          </p:spPr>
        </p:pic>
      </p:grpSp>
      <p:grpSp>
        <p:nvGrpSpPr>
          <p:cNvPr id="319" name="Google Shape;319;g8ac9817a83_0_435"/>
          <p:cNvGrpSpPr/>
          <p:nvPr/>
        </p:nvGrpSpPr>
        <p:grpSpPr>
          <a:xfrm>
            <a:off x="5236440" y="1842480"/>
            <a:ext cx="1819850" cy="3285700"/>
            <a:chOff x="2391400" y="1054200"/>
            <a:chExt cx="1819850" cy="3285700"/>
          </a:xfrm>
        </p:grpSpPr>
        <p:sp>
          <p:nvSpPr>
            <p:cNvPr id="320" name="Google Shape;320;g8ac9817a83_0_435"/>
            <p:cNvSpPr/>
            <p:nvPr/>
          </p:nvSpPr>
          <p:spPr>
            <a:xfrm>
              <a:off x="2391400" y="1085800"/>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1" name="Google Shape;321;g8ac9817a83_0_435"/>
            <p:cNvCxnSpPr/>
            <p:nvPr/>
          </p:nvCxnSpPr>
          <p:spPr>
            <a:xfrm flipH="1" rot="10800000">
              <a:off x="2484025" y="3465650"/>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322" name="Google Shape;322;g8ac9817a83_0_435"/>
            <p:cNvGrpSpPr/>
            <p:nvPr/>
          </p:nvGrpSpPr>
          <p:grpSpPr>
            <a:xfrm>
              <a:off x="3113518" y="3684829"/>
              <a:ext cx="376022" cy="217518"/>
              <a:chOff x="2850832" y="3810926"/>
              <a:chExt cx="506700" cy="326849"/>
            </a:xfrm>
          </p:grpSpPr>
          <p:sp>
            <p:nvSpPr>
              <p:cNvPr id="323" name="Google Shape;323;g8ac9817a83_0_435"/>
              <p:cNvSpPr/>
              <p:nvPr/>
            </p:nvSpPr>
            <p:spPr>
              <a:xfrm>
                <a:off x="2850832" y="3900475"/>
                <a:ext cx="506700" cy="2373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24" name="Google Shape;324;g8ac9817a83_0_435"/>
              <p:cNvSpPr txBox="1"/>
              <p:nvPr/>
            </p:nvSpPr>
            <p:spPr>
              <a:xfrm>
                <a:off x="2874964" y="3810926"/>
                <a:ext cx="458400" cy="277200"/>
              </a:xfrm>
              <a:prstGeom prst="rect">
                <a:avLst/>
              </a:prstGeom>
              <a:no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다음</a:t>
                </a:r>
                <a:endParaRPr b="1" i="0" sz="600" u="none" cap="none" strike="noStrike">
                  <a:solidFill>
                    <a:srgbClr val="434343"/>
                  </a:solidFill>
                  <a:latin typeface="Arial"/>
                  <a:ea typeface="Arial"/>
                  <a:cs typeface="Arial"/>
                  <a:sym typeface="Arial"/>
                </a:endParaRPr>
              </a:p>
            </p:txBody>
          </p:sp>
        </p:grpSp>
        <p:sp>
          <p:nvSpPr>
            <p:cNvPr id="325" name="Google Shape;325;g8ac9817a83_0_435"/>
            <p:cNvSpPr/>
            <p:nvPr/>
          </p:nvSpPr>
          <p:spPr>
            <a:xfrm>
              <a:off x="2611450" y="2208600"/>
              <a:ext cx="598500" cy="432000"/>
            </a:xfrm>
            <a:prstGeom prst="roundRect">
              <a:avLst>
                <a:gd fmla="val 16667" name="adj"/>
              </a:avLst>
            </a:prstGeom>
            <a:solidFill>
              <a:srgbClr val="FFFFFF"/>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26" name="Google Shape;326;g8ac9817a83_0_435"/>
            <p:cNvPicPr preferRelativeResize="0"/>
            <p:nvPr/>
          </p:nvPicPr>
          <p:blipFill rotWithShape="1">
            <a:blip r:embed="rId4">
              <a:alphaModFix amt="40000"/>
            </a:blip>
            <a:srcRect b="0" l="0" r="0" t="0"/>
            <a:stretch/>
          </p:blipFill>
          <p:spPr>
            <a:xfrm>
              <a:off x="2503702" y="1217125"/>
              <a:ext cx="285000" cy="285000"/>
            </a:xfrm>
            <a:prstGeom prst="rect">
              <a:avLst/>
            </a:prstGeom>
            <a:noFill/>
            <a:ln>
              <a:noFill/>
            </a:ln>
            <a:effectLst>
              <a:outerShdw blurRad="57150" rotWithShape="0" algn="bl" dir="5400000" dist="19050">
                <a:srgbClr val="FFFFFF">
                  <a:alpha val="35290"/>
                </a:srgbClr>
              </a:outerShdw>
            </a:effectLst>
          </p:spPr>
        </p:pic>
        <p:sp>
          <p:nvSpPr>
            <p:cNvPr id="327" name="Google Shape;327;g8ac9817a83_0_435"/>
            <p:cNvSpPr txBox="1"/>
            <p:nvPr/>
          </p:nvSpPr>
          <p:spPr>
            <a:xfrm>
              <a:off x="2987000" y="1192075"/>
              <a:ext cx="739800" cy="3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Times New Roman"/>
                  <a:ea typeface="Times New Roman"/>
                  <a:cs typeface="Times New Roman"/>
                  <a:sym typeface="Times New Roman"/>
                </a:rPr>
                <a:t>Payment</a:t>
              </a:r>
              <a:endParaRPr b="0" i="0" sz="1000" u="none" cap="none" strike="noStrike">
                <a:solidFill>
                  <a:srgbClr val="666666"/>
                </a:solidFill>
                <a:latin typeface="Times New Roman"/>
                <a:ea typeface="Times New Roman"/>
                <a:cs typeface="Times New Roman"/>
                <a:sym typeface="Times New Roman"/>
              </a:endParaRPr>
            </a:p>
          </p:txBody>
        </p:sp>
        <p:cxnSp>
          <p:nvCxnSpPr>
            <p:cNvPr id="328" name="Google Shape;328;g8ac9817a83_0_435"/>
            <p:cNvCxnSpPr/>
            <p:nvPr/>
          </p:nvCxnSpPr>
          <p:spPr>
            <a:xfrm flipH="1" rot="10800000">
              <a:off x="2494975" y="1587663"/>
              <a:ext cx="1613100" cy="1800"/>
            </a:xfrm>
            <a:prstGeom prst="straightConnector1">
              <a:avLst/>
            </a:prstGeom>
            <a:noFill/>
            <a:ln cap="flat" cmpd="sng" w="9525">
              <a:solidFill>
                <a:srgbClr val="FFFFFF"/>
              </a:solidFill>
              <a:prstDash val="solid"/>
              <a:round/>
              <a:headEnd len="sm" w="sm" type="none"/>
              <a:tailEnd len="sm" w="sm" type="none"/>
            </a:ln>
          </p:spPr>
        </p:cxnSp>
        <p:sp>
          <p:nvSpPr>
            <p:cNvPr id="329" name="Google Shape;329;g8ac9817a83_0_435"/>
            <p:cNvSpPr/>
            <p:nvPr/>
          </p:nvSpPr>
          <p:spPr>
            <a:xfrm flipH="1">
              <a:off x="2844012" y="2719049"/>
              <a:ext cx="127200" cy="127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0" name="Google Shape;330;g8ac9817a83_0_435"/>
            <p:cNvPicPr preferRelativeResize="0"/>
            <p:nvPr/>
          </p:nvPicPr>
          <p:blipFill rotWithShape="1">
            <a:blip r:embed="rId5">
              <a:alphaModFix/>
            </a:blip>
            <a:srcRect b="0" l="0" r="0" t="0"/>
            <a:stretch/>
          </p:blipFill>
          <p:spPr>
            <a:xfrm>
              <a:off x="2391750" y="1054200"/>
              <a:ext cx="1819500" cy="115550"/>
            </a:xfrm>
            <a:prstGeom prst="rect">
              <a:avLst/>
            </a:prstGeom>
            <a:noFill/>
            <a:ln>
              <a:noFill/>
            </a:ln>
          </p:spPr>
        </p:pic>
        <p:sp>
          <p:nvSpPr>
            <p:cNvPr id="331" name="Google Shape;331;g8ac9817a83_0_435"/>
            <p:cNvSpPr/>
            <p:nvPr/>
          </p:nvSpPr>
          <p:spPr>
            <a:xfrm flipH="1">
              <a:off x="3615662" y="2719049"/>
              <a:ext cx="127200" cy="127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8ac9817a83_0_435"/>
            <p:cNvSpPr txBox="1"/>
            <p:nvPr/>
          </p:nvSpPr>
          <p:spPr>
            <a:xfrm>
              <a:off x="2789350" y="2640300"/>
              <a:ext cx="242700" cy="2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US" sz="700" u="none" cap="none" strike="noStrike">
                  <a:solidFill>
                    <a:srgbClr val="6D9EEB"/>
                  </a:solidFill>
                  <a:latin typeface="Arial"/>
                  <a:ea typeface="Arial"/>
                  <a:cs typeface="Arial"/>
                  <a:sym typeface="Arial"/>
                </a:rPr>
                <a:t>v</a:t>
              </a:r>
              <a:endParaRPr b="0" i="0" sz="1400" u="none" cap="none" strike="noStrike">
                <a:solidFill>
                  <a:srgbClr val="000000"/>
                </a:solidFill>
                <a:latin typeface="Arial"/>
                <a:ea typeface="Arial"/>
                <a:cs typeface="Arial"/>
                <a:sym typeface="Arial"/>
              </a:endParaRPr>
            </a:p>
          </p:txBody>
        </p:sp>
        <p:sp>
          <p:nvSpPr>
            <p:cNvPr id="333" name="Google Shape;333;g8ac9817a83_0_435"/>
            <p:cNvSpPr txBox="1"/>
            <p:nvPr/>
          </p:nvSpPr>
          <p:spPr>
            <a:xfrm>
              <a:off x="2617850" y="2267875"/>
              <a:ext cx="879900" cy="43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카드결제</a:t>
              </a:r>
              <a:endParaRPr b="0" i="0" sz="800" u="none" cap="none" strike="noStrike">
                <a:solidFill>
                  <a:srgbClr val="000000"/>
                </a:solidFill>
                <a:latin typeface="Arial"/>
                <a:ea typeface="Arial"/>
                <a:cs typeface="Arial"/>
                <a:sym typeface="Arial"/>
              </a:endParaRPr>
            </a:p>
          </p:txBody>
        </p:sp>
        <p:sp>
          <p:nvSpPr>
            <p:cNvPr id="334" name="Google Shape;334;g8ac9817a83_0_435"/>
            <p:cNvSpPr/>
            <p:nvPr/>
          </p:nvSpPr>
          <p:spPr>
            <a:xfrm>
              <a:off x="3380000" y="2211275"/>
              <a:ext cx="598500" cy="432000"/>
            </a:xfrm>
            <a:prstGeom prst="roundRect">
              <a:avLst>
                <a:gd fmla="val 16667" name="adj"/>
              </a:avLst>
            </a:prstGeom>
            <a:solidFill>
              <a:srgbClr val="FFFFFF"/>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8ac9817a83_0_435"/>
            <p:cNvSpPr txBox="1"/>
            <p:nvPr/>
          </p:nvSpPr>
          <p:spPr>
            <a:xfrm>
              <a:off x="3239300" y="2267875"/>
              <a:ext cx="879900" cy="43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PAYCO</a:t>
              </a:r>
              <a:endParaRPr b="0" i="0" sz="800" u="none" cap="none" strike="noStrike">
                <a:solidFill>
                  <a:srgbClr val="000000"/>
                </a:solidFill>
                <a:latin typeface="Arial"/>
                <a:ea typeface="Arial"/>
                <a:cs typeface="Arial"/>
                <a:sym typeface="Arial"/>
              </a:endParaRPr>
            </a:p>
          </p:txBody>
        </p:sp>
      </p:grpSp>
      <p:grpSp>
        <p:nvGrpSpPr>
          <p:cNvPr id="336" name="Google Shape;336;g8ac9817a83_0_435"/>
          <p:cNvGrpSpPr/>
          <p:nvPr/>
        </p:nvGrpSpPr>
        <p:grpSpPr>
          <a:xfrm>
            <a:off x="7915765" y="1829726"/>
            <a:ext cx="1819550" cy="3270925"/>
            <a:chOff x="5079525" y="1068975"/>
            <a:chExt cx="1819550" cy="3270925"/>
          </a:xfrm>
        </p:grpSpPr>
        <p:sp>
          <p:nvSpPr>
            <p:cNvPr id="337" name="Google Shape;337;g8ac9817a83_0_435"/>
            <p:cNvSpPr/>
            <p:nvPr/>
          </p:nvSpPr>
          <p:spPr>
            <a:xfrm>
              <a:off x="5079575" y="1085800"/>
              <a:ext cx="1819500" cy="32541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8" name="Google Shape;338;g8ac9817a83_0_435"/>
            <p:cNvCxnSpPr/>
            <p:nvPr/>
          </p:nvCxnSpPr>
          <p:spPr>
            <a:xfrm flipH="1" rot="10800000">
              <a:off x="5172200" y="3683025"/>
              <a:ext cx="1613100" cy="1800"/>
            </a:xfrm>
            <a:prstGeom prst="straightConnector1">
              <a:avLst/>
            </a:prstGeom>
            <a:noFill/>
            <a:ln cap="flat" cmpd="sng" w="9525">
              <a:solidFill>
                <a:srgbClr val="FFFFFF"/>
              </a:solidFill>
              <a:prstDash val="solid"/>
              <a:round/>
              <a:headEnd len="sm" w="sm" type="none"/>
              <a:tailEnd len="sm" w="sm" type="none"/>
            </a:ln>
          </p:spPr>
        </p:cxnSp>
        <p:grpSp>
          <p:nvGrpSpPr>
            <p:cNvPr id="339" name="Google Shape;339;g8ac9817a83_0_435"/>
            <p:cNvGrpSpPr/>
            <p:nvPr/>
          </p:nvGrpSpPr>
          <p:grpSpPr>
            <a:xfrm>
              <a:off x="5809743" y="3778904"/>
              <a:ext cx="376022" cy="217518"/>
              <a:chOff x="3650775" y="3810926"/>
              <a:chExt cx="506700" cy="326849"/>
            </a:xfrm>
          </p:grpSpPr>
          <p:sp>
            <p:nvSpPr>
              <p:cNvPr id="340" name="Google Shape;340;g8ac9817a83_0_435"/>
              <p:cNvSpPr/>
              <p:nvPr/>
            </p:nvSpPr>
            <p:spPr>
              <a:xfrm>
                <a:off x="3650775" y="3900475"/>
                <a:ext cx="506700" cy="2373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341" name="Google Shape;341;g8ac9817a83_0_435"/>
              <p:cNvSpPr txBox="1"/>
              <p:nvPr/>
            </p:nvSpPr>
            <p:spPr>
              <a:xfrm>
                <a:off x="3674907" y="3810926"/>
                <a:ext cx="458400" cy="277200"/>
              </a:xfrm>
              <a:prstGeom prst="rect">
                <a:avLst/>
              </a:prstGeom>
              <a:noFill/>
              <a:ln>
                <a:noFill/>
              </a:ln>
              <a:effectLst>
                <a:outerShdw blurRad="57150" rotWithShape="0" algn="bl" dir="5400000" dist="19050">
                  <a:srgbClr val="DD7E6B">
                    <a:alpha val="49020"/>
                  </a:srgbClr>
                </a:outerShdw>
              </a:effectLst>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US" sz="600" u="none" cap="none" strike="noStrike">
                    <a:solidFill>
                      <a:srgbClr val="434343"/>
                    </a:solidFill>
                    <a:latin typeface="Arial"/>
                    <a:ea typeface="Arial"/>
                    <a:cs typeface="Arial"/>
                    <a:sym typeface="Arial"/>
                  </a:rPr>
                  <a:t>확인</a:t>
                </a:r>
                <a:endParaRPr b="1" i="0" sz="600" u="none" cap="none" strike="noStrike">
                  <a:solidFill>
                    <a:srgbClr val="434343"/>
                  </a:solidFill>
                  <a:latin typeface="Arial"/>
                  <a:ea typeface="Arial"/>
                  <a:cs typeface="Arial"/>
                  <a:sym typeface="Arial"/>
                </a:endParaRPr>
              </a:p>
            </p:txBody>
          </p:sp>
        </p:grpSp>
        <p:sp>
          <p:nvSpPr>
            <p:cNvPr id="342" name="Google Shape;342;g8ac9817a83_0_435"/>
            <p:cNvSpPr/>
            <p:nvPr/>
          </p:nvSpPr>
          <p:spPr>
            <a:xfrm>
              <a:off x="5343121" y="2731963"/>
              <a:ext cx="329100" cy="323100"/>
            </a:xfrm>
            <a:prstGeom prst="roundRect">
              <a:avLst>
                <a:gd fmla="val 16667" name="adj"/>
              </a:avLst>
            </a:prstGeom>
            <a:solidFill>
              <a:srgbClr val="F3F3F3"/>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8ac9817a83_0_435"/>
            <p:cNvSpPr txBox="1"/>
            <p:nvPr/>
          </p:nvSpPr>
          <p:spPr>
            <a:xfrm>
              <a:off x="5944725"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44" name="Google Shape;344;g8ac9817a83_0_435"/>
            <p:cNvSpPr txBox="1"/>
            <p:nvPr/>
          </p:nvSpPr>
          <p:spPr>
            <a:xfrm>
              <a:off x="6393677" y="2032275"/>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45" name="Google Shape;345;g8ac9817a83_0_435"/>
            <p:cNvSpPr txBox="1"/>
            <p:nvPr/>
          </p:nvSpPr>
          <p:spPr>
            <a:xfrm>
              <a:off x="5495774" y="2614493"/>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46" name="Google Shape;346;g8ac9817a83_0_435"/>
            <p:cNvSpPr txBox="1"/>
            <p:nvPr/>
          </p:nvSpPr>
          <p:spPr>
            <a:xfrm>
              <a:off x="5495774"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sp>
          <p:nvSpPr>
            <p:cNvPr id="347" name="Google Shape;347;g8ac9817a83_0_435"/>
            <p:cNvSpPr txBox="1"/>
            <p:nvPr/>
          </p:nvSpPr>
          <p:spPr>
            <a:xfrm>
              <a:off x="5944725" y="3196710"/>
              <a:ext cx="329100" cy="20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6D9EEB"/>
                </a:solidFill>
                <a:latin typeface="Arial"/>
                <a:ea typeface="Arial"/>
                <a:cs typeface="Arial"/>
                <a:sym typeface="Arial"/>
              </a:endParaRPr>
            </a:p>
          </p:txBody>
        </p:sp>
        <p:pic>
          <p:nvPicPr>
            <p:cNvPr id="348" name="Google Shape;348;g8ac9817a83_0_435"/>
            <p:cNvPicPr preferRelativeResize="0"/>
            <p:nvPr/>
          </p:nvPicPr>
          <p:blipFill rotWithShape="1">
            <a:blip r:embed="rId4">
              <a:alphaModFix amt="40000"/>
            </a:blip>
            <a:srcRect b="0" l="0" r="0" t="0"/>
            <a:stretch/>
          </p:blipFill>
          <p:spPr>
            <a:xfrm>
              <a:off x="5191877" y="1217125"/>
              <a:ext cx="285000" cy="285000"/>
            </a:xfrm>
            <a:prstGeom prst="rect">
              <a:avLst/>
            </a:prstGeom>
            <a:noFill/>
            <a:ln>
              <a:noFill/>
            </a:ln>
            <a:effectLst>
              <a:outerShdw blurRad="57150" rotWithShape="0" algn="bl" dir="5400000" dist="19050">
                <a:srgbClr val="FFFFFF">
                  <a:alpha val="35290"/>
                </a:srgbClr>
              </a:outerShdw>
            </a:effectLst>
          </p:spPr>
        </p:pic>
        <p:sp>
          <p:nvSpPr>
            <p:cNvPr id="349" name="Google Shape;349;g8ac9817a83_0_435"/>
            <p:cNvSpPr txBox="1"/>
            <p:nvPr/>
          </p:nvSpPr>
          <p:spPr>
            <a:xfrm>
              <a:off x="5746575" y="1192075"/>
              <a:ext cx="552000" cy="33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Times New Roman"/>
                  <a:ea typeface="Times New Roman"/>
                  <a:cs typeface="Times New Roman"/>
                  <a:sym typeface="Times New Roman"/>
                </a:rPr>
                <a:t>Order </a:t>
              </a:r>
              <a:endParaRPr b="0" i="0" sz="1000" u="none" cap="none" strike="noStrike">
                <a:solidFill>
                  <a:srgbClr val="666666"/>
                </a:solidFill>
                <a:latin typeface="Times New Roman"/>
                <a:ea typeface="Times New Roman"/>
                <a:cs typeface="Times New Roman"/>
                <a:sym typeface="Times New Roman"/>
              </a:endParaRPr>
            </a:p>
          </p:txBody>
        </p:sp>
        <p:sp>
          <p:nvSpPr>
            <p:cNvPr id="350" name="Google Shape;350;g8ac9817a83_0_435"/>
            <p:cNvSpPr txBox="1"/>
            <p:nvPr/>
          </p:nvSpPr>
          <p:spPr>
            <a:xfrm>
              <a:off x="5713875" y="2641488"/>
              <a:ext cx="10551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[바닐라 아이스크림]</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수량 : 1개 (150g)</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토핑 : 씨리얼 + 견과류</a:t>
              </a:r>
              <a:endParaRPr b="0" i="0" sz="600" u="none" cap="none" strike="noStrike">
                <a:solidFill>
                  <a:srgbClr val="434343"/>
                </a:solidFill>
                <a:latin typeface="Arial"/>
                <a:ea typeface="Arial"/>
                <a:cs typeface="Arial"/>
                <a:sym typeface="Arial"/>
              </a:endParaRPr>
            </a:p>
          </p:txBody>
        </p:sp>
        <p:sp>
          <p:nvSpPr>
            <p:cNvPr id="351" name="Google Shape;351;g8ac9817a83_0_435"/>
            <p:cNvSpPr/>
            <p:nvPr/>
          </p:nvSpPr>
          <p:spPr>
            <a:xfrm>
              <a:off x="5343121" y="3203925"/>
              <a:ext cx="329100" cy="323100"/>
            </a:xfrm>
            <a:prstGeom prst="roundRect">
              <a:avLst>
                <a:gd fmla="val 16667" name="adj"/>
              </a:avLst>
            </a:prstGeom>
            <a:solidFill>
              <a:srgbClr val="FFF2CC"/>
            </a:solidFill>
            <a:ln>
              <a:noFill/>
            </a:ln>
            <a:effectLst>
              <a:outerShdw blurRad="57150" rotWithShape="0" algn="bl" dir="5400000" dist="19050">
                <a:srgbClr val="DD7E6B">
                  <a:alpha val="4902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8ac9817a83_0_435"/>
            <p:cNvSpPr txBox="1"/>
            <p:nvPr/>
          </p:nvSpPr>
          <p:spPr>
            <a:xfrm>
              <a:off x="5713875" y="3113450"/>
              <a:ext cx="1055100" cy="47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[레몬 아이스크림]</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수량 : 1개 (150g)</a:t>
              </a:r>
              <a:endParaRPr b="0" i="0" sz="6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토핑 : 오레오후레이크</a:t>
              </a:r>
              <a:endParaRPr b="0" i="0" sz="600" u="none" cap="none" strike="noStrike">
                <a:solidFill>
                  <a:srgbClr val="434343"/>
                </a:solidFill>
                <a:latin typeface="Arial"/>
                <a:ea typeface="Arial"/>
                <a:cs typeface="Arial"/>
                <a:sym typeface="Arial"/>
              </a:endParaRPr>
            </a:p>
          </p:txBody>
        </p:sp>
        <p:cxnSp>
          <p:nvCxnSpPr>
            <p:cNvPr id="353" name="Google Shape;353;g8ac9817a83_0_435"/>
            <p:cNvCxnSpPr/>
            <p:nvPr/>
          </p:nvCxnSpPr>
          <p:spPr>
            <a:xfrm flipH="1" rot="10800000">
              <a:off x="5172200" y="1587663"/>
              <a:ext cx="1613100" cy="1800"/>
            </a:xfrm>
            <a:prstGeom prst="straightConnector1">
              <a:avLst/>
            </a:prstGeom>
            <a:noFill/>
            <a:ln cap="flat" cmpd="sng" w="9525">
              <a:solidFill>
                <a:srgbClr val="FFFFFF"/>
              </a:solidFill>
              <a:prstDash val="solid"/>
              <a:round/>
              <a:headEnd len="sm" w="sm" type="none"/>
              <a:tailEnd len="sm" w="sm" type="none"/>
            </a:ln>
          </p:spPr>
        </p:cxnSp>
        <p:pic>
          <p:nvPicPr>
            <p:cNvPr id="354" name="Google Shape;354;g8ac9817a83_0_435"/>
            <p:cNvPicPr preferRelativeResize="0"/>
            <p:nvPr/>
          </p:nvPicPr>
          <p:blipFill rotWithShape="1">
            <a:blip r:embed="rId5">
              <a:alphaModFix/>
            </a:blip>
            <a:srcRect b="0" l="0" r="0" t="0"/>
            <a:stretch/>
          </p:blipFill>
          <p:spPr>
            <a:xfrm>
              <a:off x="5079525" y="1068975"/>
              <a:ext cx="1819500" cy="115550"/>
            </a:xfrm>
            <a:prstGeom prst="rect">
              <a:avLst/>
            </a:prstGeom>
            <a:noFill/>
            <a:ln>
              <a:noFill/>
            </a:ln>
          </p:spPr>
        </p:pic>
        <p:sp>
          <p:nvSpPr>
            <p:cNvPr id="355" name="Google Shape;355;g8ac9817a83_0_435"/>
            <p:cNvSpPr txBox="1"/>
            <p:nvPr/>
          </p:nvSpPr>
          <p:spPr>
            <a:xfrm>
              <a:off x="5172200" y="1644663"/>
              <a:ext cx="1613100" cy="50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주문번호                                          NO.44</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총 결제금액                                  9,800 원</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결제수단                                      카드결제</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434343"/>
                  </a:solidFill>
                  <a:latin typeface="Arial"/>
                  <a:ea typeface="Arial"/>
                  <a:cs typeface="Arial"/>
                  <a:sym typeface="Arial"/>
                </a:rPr>
                <a:t>[ 주문내역 ]</a:t>
              </a:r>
              <a:endParaRPr b="0" i="0" sz="6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434343"/>
                </a:solidFill>
                <a:latin typeface="Arial"/>
                <a:ea typeface="Arial"/>
                <a:cs typeface="Arial"/>
                <a:sym typeface="Arial"/>
              </a:endParaRPr>
            </a:p>
          </p:txBody>
        </p:sp>
        <p:cxnSp>
          <p:nvCxnSpPr>
            <p:cNvPr id="356" name="Google Shape;356;g8ac9817a83_0_435"/>
            <p:cNvCxnSpPr/>
            <p:nvPr/>
          </p:nvCxnSpPr>
          <p:spPr>
            <a:xfrm flipH="1" rot="10800000">
              <a:off x="5216025" y="2383900"/>
              <a:ext cx="1613100" cy="1800"/>
            </a:xfrm>
            <a:prstGeom prst="straightConnector1">
              <a:avLst/>
            </a:prstGeom>
            <a:noFill/>
            <a:ln cap="flat" cmpd="sng" w="9525">
              <a:solidFill>
                <a:srgbClr val="FFFFFF"/>
              </a:solidFill>
              <a:prstDash val="dash"/>
              <a:round/>
              <a:headEnd len="sm" w="sm" type="non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360" name="Shape 360"/>
        <p:cNvGrpSpPr/>
        <p:nvPr/>
      </p:nvGrpSpPr>
      <p:grpSpPr>
        <a:xfrm>
          <a:off x="0" y="0"/>
          <a:ext cx="0" cy="0"/>
          <a:chOff x="0" y="0"/>
          <a:chExt cx="0" cy="0"/>
        </a:xfrm>
      </p:grpSpPr>
      <p:sp>
        <p:nvSpPr>
          <p:cNvPr id="361" name="Google Shape;361;g8ac9817a83_0_232"/>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690"/>
              </a:srgbClr>
            </a:outerShdw>
          </a:effectLst>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600"/>
              <a:buFont typeface="Arial"/>
              <a:buNone/>
            </a:pPr>
            <a:r>
              <a:rPr lang="en-US" sz="2500">
                <a:solidFill>
                  <a:srgbClr val="8C8280"/>
                </a:solidFill>
                <a:latin typeface="Times New Roman"/>
                <a:ea typeface="Times New Roman"/>
                <a:cs typeface="Times New Roman"/>
                <a:sym typeface="Times New Roman"/>
              </a:rPr>
              <a:t>Design System</a:t>
            </a:r>
            <a:endParaRPr sz="2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sz="3000">
              <a:solidFill>
                <a:srgbClr val="8C828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362" name="Google Shape;362;g8ac9817a83_0_232"/>
          <p:cNvSpPr/>
          <p:nvPr/>
        </p:nvSpPr>
        <p:spPr>
          <a:xfrm>
            <a:off x="1620275" y="1272275"/>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63" name="Google Shape;363;g8ac9817a83_0_232"/>
          <p:cNvGrpSpPr/>
          <p:nvPr/>
        </p:nvGrpSpPr>
        <p:grpSpPr>
          <a:xfrm>
            <a:off x="914912" y="132686"/>
            <a:ext cx="180600" cy="757012"/>
            <a:chOff x="914912" y="132686"/>
            <a:chExt cx="180600" cy="757012"/>
          </a:xfrm>
        </p:grpSpPr>
        <p:sp>
          <p:nvSpPr>
            <p:cNvPr id="364" name="Google Shape;364;g8ac9817a83_0_23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65" name="Google Shape;365;g8ac9817a83_0_23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66" name="Google Shape;366;g8ac9817a83_0_23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67" name="Google Shape;367;g8ac9817a83_0_232"/>
          <p:cNvGrpSpPr/>
          <p:nvPr/>
        </p:nvGrpSpPr>
        <p:grpSpPr>
          <a:xfrm>
            <a:off x="11265412" y="132686"/>
            <a:ext cx="180600" cy="757012"/>
            <a:chOff x="914912" y="132686"/>
            <a:chExt cx="180600" cy="757012"/>
          </a:xfrm>
        </p:grpSpPr>
        <p:sp>
          <p:nvSpPr>
            <p:cNvPr id="368" name="Google Shape;368;g8ac9817a83_0_23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69" name="Google Shape;369;g8ac9817a83_0_23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70" name="Google Shape;370;g8ac9817a83_0_23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71" name="Google Shape;371;g8ac9817a83_0_232"/>
          <p:cNvSpPr/>
          <p:nvPr/>
        </p:nvSpPr>
        <p:spPr>
          <a:xfrm>
            <a:off x="6736575" y="1636324"/>
            <a:ext cx="345000" cy="304800"/>
          </a:xfrm>
          <a:prstGeom prst="rect">
            <a:avLst/>
          </a:prstGeom>
          <a:solidFill>
            <a:srgbClr val="F4CCCC"/>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8ac9817a83_0_232"/>
          <p:cNvSpPr txBox="1"/>
          <p:nvPr/>
        </p:nvSpPr>
        <p:spPr>
          <a:xfrm>
            <a:off x="7120875" y="1558625"/>
            <a:ext cx="3961800" cy="4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Main Color</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#dd2929</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R 215</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G 100</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B 20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3" name="Google Shape;373;g8ac9817a83_0_232"/>
          <p:cNvSpPr/>
          <p:nvPr/>
        </p:nvSpPr>
        <p:spPr>
          <a:xfrm>
            <a:off x="6758925" y="1985975"/>
            <a:ext cx="300300" cy="215100"/>
          </a:xfrm>
          <a:prstGeom prst="rect">
            <a:avLst/>
          </a:prstGeom>
          <a:solidFill>
            <a:srgbClr val="FFF2CC"/>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8ac9817a83_0_232"/>
          <p:cNvSpPr/>
          <p:nvPr/>
        </p:nvSpPr>
        <p:spPr>
          <a:xfrm>
            <a:off x="6758925" y="2290771"/>
            <a:ext cx="345000" cy="215100"/>
          </a:xfrm>
          <a:prstGeom prst="rect">
            <a:avLst/>
          </a:prstGeom>
          <a:solidFill>
            <a:srgbClr val="C9DAF8"/>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8ac9817a83_0_232"/>
          <p:cNvSpPr txBox="1"/>
          <p:nvPr/>
        </p:nvSpPr>
        <p:spPr>
          <a:xfrm>
            <a:off x="2068925" y="5418450"/>
            <a:ext cx="8430600" cy="9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Malgun Gothic"/>
                <a:ea typeface="Malgun Gothic"/>
                <a:cs typeface="Malgun Gothic"/>
                <a:sym typeface="Malgun Gothic"/>
              </a:rPr>
              <a:t>달콤하고 다양한 아이스크림가게에 걸맞도록 파스텔 톤의 컬러를 메인컬러와 서브컬러로 지정하였다.</a:t>
            </a:r>
            <a:endParaRPr b="0" i="0" sz="1400" u="none" cap="none" strike="noStrike">
              <a:solidFill>
                <a:srgbClr val="000000"/>
              </a:solidFill>
              <a:latin typeface="Malgun Gothic"/>
              <a:ea typeface="Malgun Gothic"/>
              <a:cs typeface="Malgun Gothic"/>
              <a:sym typeface="Malgun Gothic"/>
            </a:endParaRPr>
          </a:p>
        </p:txBody>
      </p:sp>
      <p:sp>
        <p:nvSpPr>
          <p:cNvPr id="376" name="Google Shape;376;g8ac9817a83_0_232"/>
          <p:cNvSpPr txBox="1"/>
          <p:nvPr/>
        </p:nvSpPr>
        <p:spPr>
          <a:xfrm>
            <a:off x="7120875" y="1863425"/>
            <a:ext cx="3961800" cy="4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Main Color</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#dd2929</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R 215</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G 100</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B 20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77" name="Google Shape;377;g8ac9817a83_0_232"/>
          <p:cNvSpPr txBox="1"/>
          <p:nvPr/>
        </p:nvSpPr>
        <p:spPr>
          <a:xfrm>
            <a:off x="7120875" y="2168225"/>
            <a:ext cx="3961800" cy="46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Main Color</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#dd2929</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R 215</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G 100</a:t>
            </a:r>
            <a:r>
              <a:rPr lang="en-US">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B 20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cxnSp>
        <p:nvCxnSpPr>
          <p:cNvPr id="378" name="Google Shape;378;g8ac9817a83_0_232"/>
          <p:cNvCxnSpPr/>
          <p:nvPr/>
        </p:nvCxnSpPr>
        <p:spPr>
          <a:xfrm>
            <a:off x="5050350" y="3290400"/>
            <a:ext cx="447000" cy="0"/>
          </a:xfrm>
          <a:prstGeom prst="straightConnector1">
            <a:avLst/>
          </a:prstGeom>
          <a:noFill/>
          <a:ln cap="flat" cmpd="sng" w="152400">
            <a:solidFill>
              <a:srgbClr val="FF9999"/>
            </a:solidFill>
            <a:prstDash val="solid"/>
            <a:round/>
            <a:headEnd len="med" w="med" type="none"/>
            <a:tailEnd len="med" w="med" type="triangle"/>
          </a:ln>
        </p:spPr>
      </p:cxnSp>
      <p:sp>
        <p:nvSpPr>
          <p:cNvPr id="379" name="Google Shape;379;g8ac9817a83_0_232"/>
          <p:cNvSpPr txBox="1"/>
          <p:nvPr/>
        </p:nvSpPr>
        <p:spPr>
          <a:xfrm>
            <a:off x="6663675" y="2854025"/>
            <a:ext cx="3961800" cy="25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폰트 :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사이즈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컬러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버튼패턴 : </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화면사이즈</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380" name="Google Shape;380;g8ac9817a83_0_232"/>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6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500" u="none" cap="none" strike="noStrike">
                <a:solidFill>
                  <a:srgbClr val="8C8280"/>
                </a:solidFill>
                <a:latin typeface="Times New Roman"/>
                <a:ea typeface="Times New Roman"/>
                <a:cs typeface="Times New Roman"/>
                <a:sym typeface="Times New Roman"/>
              </a:rPr>
              <a:t>Design System</a:t>
            </a:r>
            <a:endParaRPr b="0" i="0" sz="25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2500" u="none" cap="none" strike="noStrike">
              <a:solidFill>
                <a:srgbClr val="8C8280"/>
              </a:solidFill>
              <a:latin typeface="Times New Roman"/>
              <a:ea typeface="Times New Roman"/>
              <a:cs typeface="Times New Roman"/>
              <a:sym typeface="Times New Roman"/>
            </a:endParaRPr>
          </a:p>
        </p:txBody>
      </p:sp>
      <p:sp>
        <p:nvSpPr>
          <p:cNvPr id="381" name="Google Shape;381;g8ac9817a83_0_232"/>
          <p:cNvSpPr/>
          <p:nvPr/>
        </p:nvSpPr>
        <p:spPr>
          <a:xfrm>
            <a:off x="1604400" y="1299100"/>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382" name="Google Shape;382;g8ac9817a83_0_232"/>
          <p:cNvGrpSpPr/>
          <p:nvPr/>
        </p:nvGrpSpPr>
        <p:grpSpPr>
          <a:xfrm>
            <a:off x="914912" y="132686"/>
            <a:ext cx="180600" cy="757012"/>
            <a:chOff x="914912" y="132686"/>
            <a:chExt cx="180600" cy="757012"/>
          </a:xfrm>
        </p:grpSpPr>
        <p:sp>
          <p:nvSpPr>
            <p:cNvPr id="383" name="Google Shape;383;g8ac9817a83_0_23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4" name="Google Shape;384;g8ac9817a83_0_23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5" name="Google Shape;385;g8ac9817a83_0_23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386" name="Google Shape;386;g8ac9817a83_0_232"/>
          <p:cNvGrpSpPr/>
          <p:nvPr/>
        </p:nvGrpSpPr>
        <p:grpSpPr>
          <a:xfrm>
            <a:off x="11265412" y="132686"/>
            <a:ext cx="180600" cy="757012"/>
            <a:chOff x="914912" y="132686"/>
            <a:chExt cx="180600" cy="757012"/>
          </a:xfrm>
        </p:grpSpPr>
        <p:sp>
          <p:nvSpPr>
            <p:cNvPr id="387" name="Google Shape;387;g8ac9817a83_0_232"/>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8" name="Google Shape;388;g8ac9817a83_0_232"/>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389" name="Google Shape;389;g8ac9817a83_0_232"/>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390" name="Google Shape;390;g8ac9817a83_0_232"/>
          <p:cNvSpPr/>
          <p:nvPr/>
        </p:nvSpPr>
        <p:spPr>
          <a:xfrm>
            <a:off x="2559350" y="2003188"/>
            <a:ext cx="1346700" cy="1346700"/>
          </a:xfrm>
          <a:prstGeom prst="rect">
            <a:avLst/>
          </a:prstGeom>
          <a:solidFill>
            <a:srgbClr val="F4CCCC"/>
          </a:solidFill>
          <a:ln>
            <a:noFill/>
          </a:ln>
          <a:effectLst>
            <a:outerShdw blurRad="57150" rotWithShape="0" algn="bl" dir="5400000" dist="19050">
              <a:srgbClr val="999999">
                <a:alpha val="498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8ac9817a83_0_232"/>
          <p:cNvSpPr txBox="1"/>
          <p:nvPr/>
        </p:nvSpPr>
        <p:spPr>
          <a:xfrm>
            <a:off x="4271175" y="2003188"/>
            <a:ext cx="1183500" cy="91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66666"/>
                </a:solidFill>
                <a:latin typeface="Times New Roman"/>
                <a:ea typeface="Times New Roman"/>
                <a:cs typeface="Times New Roman"/>
                <a:sym typeface="Times New Roman"/>
              </a:rPr>
              <a:t>Main Color</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66666"/>
                </a:solidFill>
                <a:latin typeface="Times New Roman"/>
                <a:ea typeface="Times New Roman"/>
                <a:cs typeface="Times New Roman"/>
                <a:sym typeface="Times New Roman"/>
              </a:rPr>
              <a:t>#dd2929</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66666"/>
                </a:solidFill>
                <a:latin typeface="Times New Roman"/>
                <a:ea typeface="Times New Roman"/>
                <a:cs typeface="Times New Roman"/>
                <a:sym typeface="Times New Roman"/>
              </a:rPr>
              <a:t>R 215</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66666"/>
                </a:solidFill>
                <a:latin typeface="Times New Roman"/>
                <a:ea typeface="Times New Roman"/>
                <a:cs typeface="Times New Roman"/>
                <a:sym typeface="Times New Roman"/>
              </a:rPr>
              <a:t>G 100</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666666"/>
                </a:solidFill>
                <a:latin typeface="Times New Roman"/>
                <a:ea typeface="Times New Roman"/>
                <a:cs typeface="Times New Roman"/>
                <a:sym typeface="Times New Roman"/>
              </a:rPr>
              <a:t>B 20 </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Times New Roman"/>
              <a:ea typeface="Times New Roman"/>
              <a:cs typeface="Times New Roman"/>
              <a:sym typeface="Times New Roman"/>
            </a:endParaRPr>
          </a:p>
        </p:txBody>
      </p:sp>
      <p:sp>
        <p:nvSpPr>
          <p:cNvPr id="392" name="Google Shape;392;g8ac9817a83_0_232"/>
          <p:cNvSpPr txBox="1"/>
          <p:nvPr/>
        </p:nvSpPr>
        <p:spPr>
          <a:xfrm>
            <a:off x="5743600" y="2018017"/>
            <a:ext cx="7392600" cy="430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434343"/>
                </a:solidFill>
                <a:latin typeface="Malgun Gothic"/>
                <a:ea typeface="Malgun Gothic"/>
                <a:cs typeface="Malgun Gothic"/>
                <a:sym typeface="Malgun Gothic"/>
              </a:rPr>
              <a:t>달콤하고 맛있는 아이스크림가게에 걸맞도록 부드럽고 </a:t>
            </a:r>
            <a:endParaRPr b="0" i="0" sz="1300" u="none" cap="none" strike="noStrike">
              <a:solidFill>
                <a:srgbClr val="434343"/>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434343"/>
                </a:solidFill>
                <a:latin typeface="Malgun Gothic"/>
                <a:ea typeface="Malgun Gothic"/>
                <a:cs typeface="Malgun Gothic"/>
                <a:sym typeface="Malgun Gothic"/>
              </a:rPr>
              <a:t>포근한 느낌의 파스텔 톤으로 선정하였고 따뜻한 브랜드</a:t>
            </a:r>
            <a:endParaRPr b="0" i="0" sz="1300" u="none" cap="none" strike="noStrike">
              <a:solidFill>
                <a:srgbClr val="434343"/>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434343"/>
                </a:solidFill>
                <a:latin typeface="Malgun Gothic"/>
                <a:ea typeface="Malgun Gothic"/>
                <a:cs typeface="Malgun Gothic"/>
                <a:sym typeface="Malgun Gothic"/>
              </a:rPr>
              <a:t>이미지를 주기 위하여 코랄컬러를 메인컬러로 지정하여</a:t>
            </a:r>
            <a:endParaRPr b="0" i="0" sz="1300" u="none" cap="none" strike="noStrike">
              <a:solidFill>
                <a:srgbClr val="434343"/>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434343"/>
                </a:solidFill>
                <a:latin typeface="Malgun Gothic"/>
                <a:ea typeface="Malgun Gothic"/>
                <a:cs typeface="Malgun Gothic"/>
                <a:sym typeface="Malgun Gothic"/>
              </a:rPr>
              <a:t>편안하고 귀여운 이미지를 연상 시킨다.</a:t>
            </a:r>
            <a:endParaRPr b="0" i="0" sz="1300" u="none" cap="none" strike="noStrike">
              <a:solidFill>
                <a:srgbClr val="434343"/>
              </a:solidFill>
              <a:latin typeface="Malgun Gothic"/>
              <a:ea typeface="Malgun Gothic"/>
              <a:cs typeface="Malgun Gothic"/>
              <a:sym typeface="Malgun Gothic"/>
            </a:endParaRPr>
          </a:p>
        </p:txBody>
      </p:sp>
      <p:cxnSp>
        <p:nvCxnSpPr>
          <p:cNvPr id="393" name="Google Shape;393;g8ac9817a83_0_232"/>
          <p:cNvCxnSpPr/>
          <p:nvPr/>
        </p:nvCxnSpPr>
        <p:spPr>
          <a:xfrm>
            <a:off x="2254550" y="3641250"/>
            <a:ext cx="7810800" cy="0"/>
          </a:xfrm>
          <a:prstGeom prst="straightConnector1">
            <a:avLst/>
          </a:prstGeom>
          <a:noFill/>
          <a:ln cap="flat" cmpd="sng" w="9525">
            <a:solidFill>
              <a:srgbClr val="CCCCCC"/>
            </a:solidFill>
            <a:prstDash val="solid"/>
            <a:round/>
            <a:headEnd len="sm" w="sm" type="none"/>
            <a:tailEnd len="sm" w="sm" type="none"/>
          </a:ln>
        </p:spPr>
      </p:cxnSp>
      <p:sp>
        <p:nvSpPr>
          <p:cNvPr id="394" name="Google Shape;394;g8ac9817a83_0_232"/>
          <p:cNvSpPr txBox="1"/>
          <p:nvPr/>
        </p:nvSpPr>
        <p:spPr>
          <a:xfrm>
            <a:off x="2417874" y="1452733"/>
            <a:ext cx="54336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9999"/>
                </a:solidFill>
                <a:latin typeface="Times New Roman"/>
                <a:ea typeface="Times New Roman"/>
                <a:cs typeface="Times New Roman"/>
                <a:sym typeface="Times New Roman"/>
              </a:rPr>
              <a:t>Color System</a:t>
            </a:r>
            <a:endParaRPr b="0" i="0" sz="1400" u="none" cap="none" strike="noStrike">
              <a:solidFill>
                <a:srgbClr val="999999"/>
              </a:solidFill>
              <a:latin typeface="Times New Roman"/>
              <a:ea typeface="Times New Roman"/>
              <a:cs typeface="Times New Roman"/>
              <a:sym typeface="Times New Roman"/>
            </a:endParaRPr>
          </a:p>
        </p:txBody>
      </p:sp>
      <p:sp>
        <p:nvSpPr>
          <p:cNvPr id="395" name="Google Shape;395;g8ac9817a83_0_232"/>
          <p:cNvSpPr txBox="1"/>
          <p:nvPr/>
        </p:nvSpPr>
        <p:spPr>
          <a:xfrm>
            <a:off x="2419349" y="3718183"/>
            <a:ext cx="54336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9999"/>
                </a:solidFill>
                <a:latin typeface="Times New Roman"/>
                <a:ea typeface="Times New Roman"/>
                <a:cs typeface="Times New Roman"/>
                <a:sym typeface="Times New Roman"/>
              </a:rPr>
              <a:t>English font</a:t>
            </a:r>
            <a:endParaRPr b="0" i="0" sz="1400" u="none" cap="none" strike="noStrike">
              <a:solidFill>
                <a:srgbClr val="999999"/>
              </a:solidFill>
              <a:latin typeface="Times New Roman"/>
              <a:ea typeface="Times New Roman"/>
              <a:cs typeface="Times New Roman"/>
              <a:sym typeface="Times New Roman"/>
            </a:endParaRPr>
          </a:p>
        </p:txBody>
      </p:sp>
      <p:sp>
        <p:nvSpPr>
          <p:cNvPr id="396" name="Google Shape;396;g8ac9817a83_0_232"/>
          <p:cNvSpPr txBox="1"/>
          <p:nvPr/>
        </p:nvSpPr>
        <p:spPr>
          <a:xfrm>
            <a:off x="2419350" y="4141867"/>
            <a:ext cx="54336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434343"/>
                </a:solidFill>
                <a:latin typeface="Times New Roman"/>
                <a:ea typeface="Times New Roman"/>
                <a:cs typeface="Times New Roman"/>
                <a:sym typeface="Times New Roman"/>
              </a:rPr>
              <a:t>Times New Roman</a:t>
            </a:r>
            <a:endParaRPr b="0" i="0" sz="2100" u="none" cap="none" strike="noStrike">
              <a:solidFill>
                <a:srgbClr val="434343"/>
              </a:solidFill>
              <a:latin typeface="Malgun Gothic"/>
              <a:ea typeface="Malgun Gothic"/>
              <a:cs typeface="Malgun Gothic"/>
              <a:sym typeface="Malgun Gothic"/>
            </a:endParaRPr>
          </a:p>
        </p:txBody>
      </p:sp>
      <p:sp>
        <p:nvSpPr>
          <p:cNvPr id="397" name="Google Shape;397;g8ac9817a83_0_232"/>
          <p:cNvSpPr txBox="1"/>
          <p:nvPr/>
        </p:nvSpPr>
        <p:spPr>
          <a:xfrm>
            <a:off x="6215949" y="3718183"/>
            <a:ext cx="54336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99999"/>
                </a:solidFill>
                <a:latin typeface="Times New Roman"/>
                <a:ea typeface="Times New Roman"/>
                <a:cs typeface="Times New Roman"/>
                <a:sym typeface="Times New Roman"/>
              </a:rPr>
              <a:t>Korean font</a:t>
            </a:r>
            <a:endParaRPr b="0" i="0" sz="1400" u="none" cap="none" strike="noStrike">
              <a:solidFill>
                <a:srgbClr val="999999"/>
              </a:solidFill>
              <a:latin typeface="Times New Roman"/>
              <a:ea typeface="Times New Roman"/>
              <a:cs typeface="Times New Roman"/>
              <a:sym typeface="Times New Roman"/>
            </a:endParaRPr>
          </a:p>
        </p:txBody>
      </p:sp>
      <p:sp>
        <p:nvSpPr>
          <p:cNvPr id="398" name="Google Shape;398;g8ac9817a83_0_232"/>
          <p:cNvSpPr txBox="1"/>
          <p:nvPr/>
        </p:nvSpPr>
        <p:spPr>
          <a:xfrm>
            <a:off x="6215950" y="4141867"/>
            <a:ext cx="5433600" cy="63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US" sz="2100" u="none" cap="none" strike="noStrike">
                <a:solidFill>
                  <a:srgbClr val="434343"/>
                </a:solidFill>
                <a:latin typeface="Malgun Gothic"/>
                <a:ea typeface="Malgun Gothic"/>
                <a:cs typeface="Malgun Gothic"/>
                <a:sym typeface="Malgun Gothic"/>
              </a:rPr>
              <a:t>맑은고딕</a:t>
            </a:r>
            <a:endParaRPr b="0" i="0" sz="2100" u="none" cap="none" strike="noStrike">
              <a:solidFill>
                <a:srgbClr val="434343"/>
              </a:solidFill>
              <a:latin typeface="Malgun Gothic"/>
              <a:ea typeface="Malgun Gothic"/>
              <a:cs typeface="Malgun Gothic"/>
              <a:sym typeface="Malgun Gothic"/>
            </a:endParaRPr>
          </a:p>
        </p:txBody>
      </p:sp>
      <p:sp>
        <p:nvSpPr>
          <p:cNvPr id="399" name="Google Shape;399;g8ac9817a83_0_232"/>
          <p:cNvSpPr txBox="1"/>
          <p:nvPr/>
        </p:nvSpPr>
        <p:spPr>
          <a:xfrm>
            <a:off x="6215950" y="4644158"/>
            <a:ext cx="2519700" cy="1133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666666"/>
                </a:solidFill>
                <a:latin typeface="Malgun Gothic"/>
                <a:ea typeface="Malgun Gothic"/>
                <a:cs typeface="Malgun Gothic"/>
                <a:sym typeface="Malgun Gothic"/>
              </a:rPr>
              <a:t>아이스크림을 더욱 달콤하게 </a:t>
            </a:r>
            <a:endParaRPr b="0" i="0" sz="1300" u="none" cap="none" strike="noStrike">
              <a:solidFill>
                <a:srgbClr val="666666"/>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666666"/>
                </a:solidFill>
                <a:latin typeface="Malgun Gothic"/>
                <a:ea typeface="Malgun Gothic"/>
                <a:cs typeface="Malgun Gothic"/>
                <a:sym typeface="Malgun Gothic"/>
              </a:rPr>
              <a:t>맛있게 간편하게 즐기는 방법!</a:t>
            </a:r>
            <a:endParaRPr b="0" i="0" sz="1300" u="none" cap="none" strike="noStrike">
              <a:solidFill>
                <a:srgbClr val="666666"/>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rPr b="0" i="0" lang="en-US" sz="1300" u="none" cap="none" strike="noStrike">
                <a:solidFill>
                  <a:srgbClr val="666666"/>
                </a:solidFill>
                <a:latin typeface="Malgun Gothic"/>
                <a:ea typeface="Malgun Gothic"/>
                <a:cs typeface="Malgun Gothic"/>
                <a:sym typeface="Malgun Gothic"/>
              </a:rPr>
              <a:t>비-뚜루와 함께 하세요.</a:t>
            </a:r>
            <a:endParaRPr b="0" i="0" sz="1300" u="none" cap="none" strike="noStrike">
              <a:solidFill>
                <a:srgbClr val="666666"/>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100"/>
              <a:buFont typeface="Arial"/>
              <a:buNone/>
            </a:pPr>
            <a:r>
              <a:t/>
            </a:r>
            <a:endParaRPr b="0" i="0" sz="1300" u="none" cap="none" strike="noStrike">
              <a:solidFill>
                <a:srgbClr val="666666"/>
              </a:solidFill>
              <a:latin typeface="Malgun Gothic"/>
              <a:ea typeface="Malgun Gothic"/>
              <a:cs typeface="Malgun Gothic"/>
              <a:sym typeface="Malgun Gothic"/>
            </a:endParaRPr>
          </a:p>
          <a:p>
            <a:pPr indent="0" lvl="0" marL="0" marR="0" rtl="0" algn="l">
              <a:lnSpc>
                <a:spcPct val="150000"/>
              </a:lnSpc>
              <a:spcBef>
                <a:spcPts val="0"/>
              </a:spcBef>
              <a:spcAft>
                <a:spcPts val="0"/>
              </a:spcAft>
              <a:buClr>
                <a:srgbClr val="000000"/>
              </a:buClr>
              <a:buSzPts val="1300"/>
              <a:buFont typeface="Arial"/>
              <a:buNone/>
            </a:pPr>
            <a:r>
              <a:t/>
            </a:r>
            <a:endParaRPr b="0" i="0" sz="1300" u="none" cap="none" strike="noStrike">
              <a:solidFill>
                <a:srgbClr val="666666"/>
              </a:solidFill>
              <a:latin typeface="Malgun Gothic"/>
              <a:ea typeface="Malgun Gothic"/>
              <a:cs typeface="Malgun Gothic"/>
              <a:sym typeface="Malgun Gothic"/>
            </a:endParaRPr>
          </a:p>
        </p:txBody>
      </p:sp>
      <p:sp>
        <p:nvSpPr>
          <p:cNvPr id="400" name="Google Shape;400;g8ac9817a83_0_232"/>
          <p:cNvSpPr txBox="1"/>
          <p:nvPr/>
        </p:nvSpPr>
        <p:spPr>
          <a:xfrm>
            <a:off x="2447650" y="4644158"/>
            <a:ext cx="2519700" cy="113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666666"/>
                </a:solidFill>
                <a:latin typeface="Times New Roman"/>
                <a:ea typeface="Times New Roman"/>
                <a:cs typeface="Times New Roman"/>
                <a:sym typeface="Times New Roman"/>
              </a:rPr>
              <a:t>Make ice cream sweeter</a:t>
            </a:r>
            <a:endParaRPr b="0" i="0" sz="1300" u="none" cap="none" strike="noStrike">
              <a:solidFill>
                <a:srgbClr val="66666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666666"/>
                </a:solidFill>
                <a:latin typeface="Times New Roman"/>
                <a:ea typeface="Times New Roman"/>
                <a:cs typeface="Times New Roman"/>
                <a:sym typeface="Times New Roman"/>
              </a:rPr>
              <a:t>Delicious and easy</a:t>
            </a:r>
            <a:endParaRPr b="0" i="0" sz="1300" u="none" cap="none" strike="noStrike">
              <a:solidFill>
                <a:srgbClr val="66666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666666"/>
                </a:solidFill>
                <a:latin typeface="Times New Roman"/>
                <a:ea typeface="Times New Roman"/>
                <a:cs typeface="Times New Roman"/>
                <a:sym typeface="Times New Roman"/>
              </a:rPr>
              <a:t>way to enjoy!</a:t>
            </a:r>
            <a:endParaRPr b="0" i="0" sz="1300" u="none" cap="none" strike="noStrike">
              <a:solidFill>
                <a:srgbClr val="666666"/>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666666"/>
                </a:solidFill>
                <a:latin typeface="Times New Roman"/>
                <a:ea typeface="Times New Roman"/>
                <a:cs typeface="Times New Roman"/>
                <a:sym typeface="Times New Roman"/>
              </a:rPr>
              <a:t>Be with B-tuur.</a:t>
            </a:r>
            <a:endParaRPr b="0" i="0" sz="1300" u="none" cap="none" strike="noStrike">
              <a:solidFill>
                <a:srgbClr val="66666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404" name="Shape 404"/>
        <p:cNvGrpSpPr/>
        <p:nvPr/>
      </p:nvGrpSpPr>
      <p:grpSpPr>
        <a:xfrm>
          <a:off x="0" y="0"/>
          <a:ext cx="0" cy="0"/>
          <a:chOff x="0" y="0"/>
          <a:chExt cx="0" cy="0"/>
        </a:xfrm>
      </p:grpSpPr>
      <p:sp>
        <p:nvSpPr>
          <p:cNvPr id="405" name="Google Shape;405;p2"/>
          <p:cNvSpPr/>
          <p:nvPr/>
        </p:nvSpPr>
        <p:spPr>
          <a:xfrm>
            <a:off x="589935" y="530942"/>
            <a:ext cx="11090788" cy="5928852"/>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490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User flow</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406" name="Google Shape;406;p2"/>
          <p:cNvSpPr/>
          <p:nvPr/>
        </p:nvSpPr>
        <p:spPr>
          <a:xfrm>
            <a:off x="1604400" y="1299100"/>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07" name="Google Shape;407;p2"/>
          <p:cNvGrpSpPr/>
          <p:nvPr/>
        </p:nvGrpSpPr>
        <p:grpSpPr>
          <a:xfrm>
            <a:off x="914912" y="132686"/>
            <a:ext cx="180463" cy="756875"/>
            <a:chOff x="914912" y="132686"/>
            <a:chExt cx="180463" cy="756875"/>
          </a:xfrm>
        </p:grpSpPr>
        <p:sp>
          <p:nvSpPr>
            <p:cNvPr id="408" name="Google Shape;408;p2"/>
            <p:cNvSpPr/>
            <p:nvPr/>
          </p:nvSpPr>
          <p:spPr>
            <a:xfrm>
              <a:off x="914912" y="709098"/>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09" name="Google Shape;409;p2"/>
            <p:cNvSpPr/>
            <p:nvPr/>
          </p:nvSpPr>
          <p:spPr>
            <a:xfrm>
              <a:off x="914912" y="132686"/>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0" name="Google Shape;410;p2"/>
            <p:cNvSpPr/>
            <p:nvPr/>
          </p:nvSpPr>
          <p:spPr>
            <a:xfrm>
              <a:off x="963726" y="210246"/>
              <a:ext cx="82833" cy="601759"/>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11" name="Google Shape;411;p2"/>
          <p:cNvGrpSpPr/>
          <p:nvPr/>
        </p:nvGrpSpPr>
        <p:grpSpPr>
          <a:xfrm>
            <a:off x="11265412" y="132686"/>
            <a:ext cx="180463" cy="756875"/>
            <a:chOff x="914912" y="132686"/>
            <a:chExt cx="180463" cy="756875"/>
          </a:xfrm>
        </p:grpSpPr>
        <p:sp>
          <p:nvSpPr>
            <p:cNvPr id="412" name="Google Shape;412;p2"/>
            <p:cNvSpPr/>
            <p:nvPr/>
          </p:nvSpPr>
          <p:spPr>
            <a:xfrm>
              <a:off x="914912" y="709098"/>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3" name="Google Shape;413;p2"/>
            <p:cNvSpPr/>
            <p:nvPr/>
          </p:nvSpPr>
          <p:spPr>
            <a:xfrm>
              <a:off x="914912" y="132686"/>
              <a:ext cx="180463" cy="180463"/>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14" name="Google Shape;414;p2"/>
            <p:cNvSpPr/>
            <p:nvPr/>
          </p:nvSpPr>
          <p:spPr>
            <a:xfrm>
              <a:off x="963726" y="210246"/>
              <a:ext cx="82833" cy="601759"/>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15" name="Google Shape;415;p2"/>
          <p:cNvGrpSpPr/>
          <p:nvPr/>
        </p:nvGrpSpPr>
        <p:grpSpPr>
          <a:xfrm>
            <a:off x="2853825" y="1483025"/>
            <a:ext cx="6512925" cy="4206025"/>
            <a:chOff x="491625" y="721025"/>
            <a:chExt cx="6512925" cy="4206025"/>
          </a:xfrm>
        </p:grpSpPr>
        <p:cxnSp>
          <p:nvCxnSpPr>
            <p:cNvPr id="416" name="Google Shape;416;p2"/>
            <p:cNvCxnSpPr/>
            <p:nvPr/>
          </p:nvCxnSpPr>
          <p:spPr>
            <a:xfrm rot="10800000">
              <a:off x="6074050" y="2993375"/>
              <a:ext cx="885000" cy="0"/>
            </a:xfrm>
            <a:prstGeom prst="straightConnector1">
              <a:avLst/>
            </a:prstGeom>
            <a:noFill/>
            <a:ln cap="flat" cmpd="sng" w="19050">
              <a:solidFill>
                <a:srgbClr val="B6E3E9"/>
              </a:solidFill>
              <a:prstDash val="solid"/>
              <a:round/>
              <a:headEnd len="sm" w="sm" type="none"/>
              <a:tailEnd len="sm" w="sm" type="none"/>
            </a:ln>
          </p:spPr>
        </p:cxnSp>
        <p:cxnSp>
          <p:nvCxnSpPr>
            <p:cNvPr id="417" name="Google Shape;417;p2"/>
            <p:cNvCxnSpPr>
              <a:stCxn id="418" idx="2"/>
            </p:cNvCxnSpPr>
            <p:nvPr/>
          </p:nvCxnSpPr>
          <p:spPr>
            <a:xfrm>
              <a:off x="5705294" y="1609432"/>
              <a:ext cx="0" cy="2828400"/>
            </a:xfrm>
            <a:prstGeom prst="straightConnector1">
              <a:avLst/>
            </a:prstGeom>
            <a:noFill/>
            <a:ln cap="flat" cmpd="sng" w="19050">
              <a:solidFill>
                <a:srgbClr val="B6E3E9"/>
              </a:solidFill>
              <a:prstDash val="solid"/>
              <a:round/>
              <a:headEnd len="sm" w="sm" type="none"/>
              <a:tailEnd len="sm" w="sm" type="none"/>
            </a:ln>
          </p:spPr>
        </p:cxnSp>
        <p:cxnSp>
          <p:nvCxnSpPr>
            <p:cNvPr id="419" name="Google Shape;419;p2"/>
            <p:cNvCxnSpPr/>
            <p:nvPr/>
          </p:nvCxnSpPr>
          <p:spPr>
            <a:xfrm>
              <a:off x="1431274" y="1766048"/>
              <a:ext cx="600" cy="2210400"/>
            </a:xfrm>
            <a:prstGeom prst="straightConnector1">
              <a:avLst/>
            </a:prstGeom>
            <a:noFill/>
            <a:ln cap="flat" cmpd="sng" w="19050">
              <a:solidFill>
                <a:srgbClr val="B6E3E9"/>
              </a:solidFill>
              <a:prstDash val="solid"/>
              <a:round/>
              <a:headEnd len="sm" w="sm" type="none"/>
              <a:tailEnd len="sm" w="sm" type="none"/>
            </a:ln>
          </p:spPr>
        </p:cxnSp>
        <p:cxnSp>
          <p:nvCxnSpPr>
            <p:cNvPr id="420" name="Google Shape;420;p2"/>
            <p:cNvCxnSpPr/>
            <p:nvPr/>
          </p:nvCxnSpPr>
          <p:spPr>
            <a:xfrm>
              <a:off x="2134419" y="1531182"/>
              <a:ext cx="2880000" cy="0"/>
            </a:xfrm>
            <a:prstGeom prst="straightConnector1">
              <a:avLst/>
            </a:prstGeom>
            <a:noFill/>
            <a:ln cap="flat" cmpd="sng" w="19050">
              <a:solidFill>
                <a:srgbClr val="B6E3E9"/>
              </a:solidFill>
              <a:prstDash val="solid"/>
              <a:round/>
              <a:headEnd len="sm" w="sm" type="none"/>
              <a:tailEnd len="sm" w="sm" type="none"/>
            </a:ln>
          </p:spPr>
        </p:cxnSp>
        <p:cxnSp>
          <p:nvCxnSpPr>
            <p:cNvPr id="421" name="Google Shape;421;p2"/>
            <p:cNvCxnSpPr/>
            <p:nvPr/>
          </p:nvCxnSpPr>
          <p:spPr>
            <a:xfrm flipH="1">
              <a:off x="3419109" y="1052700"/>
              <a:ext cx="16800" cy="3677400"/>
            </a:xfrm>
            <a:prstGeom prst="straightConnector1">
              <a:avLst/>
            </a:prstGeom>
            <a:noFill/>
            <a:ln cap="flat" cmpd="sng" w="19050">
              <a:solidFill>
                <a:srgbClr val="B6E3E9"/>
              </a:solidFill>
              <a:prstDash val="solid"/>
              <a:round/>
              <a:headEnd len="sm" w="sm" type="none"/>
              <a:tailEnd len="sm" w="sm" type="none"/>
            </a:ln>
          </p:spPr>
        </p:cxnSp>
        <p:sp>
          <p:nvSpPr>
            <p:cNvPr id="422" name="Google Shape;422;p2"/>
            <p:cNvSpPr/>
            <p:nvPr/>
          </p:nvSpPr>
          <p:spPr>
            <a:xfrm>
              <a:off x="2631300" y="124542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3" name="Google Shape;423;p2"/>
            <p:cNvGrpSpPr/>
            <p:nvPr/>
          </p:nvGrpSpPr>
          <p:grpSpPr>
            <a:xfrm>
              <a:off x="2820325" y="721025"/>
              <a:ext cx="1214352" cy="353700"/>
              <a:chOff x="1648650" y="939800"/>
              <a:chExt cx="1214352" cy="353700"/>
            </a:xfrm>
          </p:grpSpPr>
          <p:sp>
            <p:nvSpPr>
              <p:cNvPr id="424" name="Google Shape;424;p2"/>
              <p:cNvSpPr/>
              <p:nvPr/>
            </p:nvSpPr>
            <p:spPr>
              <a:xfrm>
                <a:off x="1648650" y="957025"/>
                <a:ext cx="1214352" cy="313632"/>
              </a:xfrm>
              <a:prstGeom prst="flowChartTerminator">
                <a:avLst/>
              </a:prstGeom>
              <a:solidFill>
                <a:srgbClr val="B6E3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txBox="1"/>
              <p:nvPr/>
            </p:nvSpPr>
            <p:spPr>
              <a:xfrm>
                <a:off x="1793684" y="939800"/>
                <a:ext cx="8763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45818E"/>
                    </a:solidFill>
                    <a:latin typeface="Malgun Gothic"/>
                    <a:ea typeface="Malgun Gothic"/>
                    <a:cs typeface="Malgun Gothic"/>
                    <a:sym typeface="Malgun Gothic"/>
                  </a:rPr>
                  <a:t>시작화면</a:t>
                </a:r>
                <a:endParaRPr b="1" i="0" sz="1000" u="none" cap="none" strike="noStrike">
                  <a:solidFill>
                    <a:srgbClr val="45818E"/>
                  </a:solidFill>
                  <a:latin typeface="Malgun Gothic"/>
                  <a:ea typeface="Malgun Gothic"/>
                  <a:cs typeface="Malgun Gothic"/>
                  <a:sym typeface="Malgun Gothic"/>
                </a:endParaRPr>
              </a:p>
            </p:txBody>
          </p:sp>
        </p:grpSp>
        <p:sp>
          <p:nvSpPr>
            <p:cNvPr id="426" name="Google Shape;426;p2"/>
            <p:cNvSpPr txBox="1"/>
            <p:nvPr/>
          </p:nvSpPr>
          <p:spPr>
            <a:xfrm>
              <a:off x="2631300" y="129977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메인주문화면</a:t>
              </a:r>
              <a:endParaRPr b="1" i="0" sz="700" u="none" cap="none" strike="noStrike">
                <a:solidFill>
                  <a:srgbClr val="7F6000"/>
                </a:solidFill>
                <a:latin typeface="Malgun Gothic"/>
                <a:ea typeface="Malgun Gothic"/>
                <a:cs typeface="Malgun Gothic"/>
                <a:sym typeface="Malgun Gothic"/>
              </a:endParaRPr>
            </a:p>
          </p:txBody>
        </p:sp>
        <p:grpSp>
          <p:nvGrpSpPr>
            <p:cNvPr id="427" name="Google Shape;427;p2"/>
            <p:cNvGrpSpPr/>
            <p:nvPr/>
          </p:nvGrpSpPr>
          <p:grpSpPr>
            <a:xfrm>
              <a:off x="2631339" y="1872869"/>
              <a:ext cx="1592311" cy="622678"/>
              <a:chOff x="4828725" y="1955525"/>
              <a:chExt cx="1988400" cy="906900"/>
            </a:xfrm>
          </p:grpSpPr>
          <p:sp>
            <p:nvSpPr>
              <p:cNvPr id="428" name="Google Shape;428;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txBox="1"/>
              <p:nvPr/>
            </p:nvSpPr>
            <p:spPr>
              <a:xfrm>
                <a:off x="5026725" y="2168877"/>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상세주문 선택</a:t>
                </a:r>
                <a:endParaRPr b="1" i="0" sz="700" u="none" cap="none" strike="noStrike">
                  <a:solidFill>
                    <a:srgbClr val="CC0000"/>
                  </a:solidFill>
                  <a:latin typeface="Malgun Gothic"/>
                  <a:ea typeface="Malgun Gothic"/>
                  <a:cs typeface="Malgun Gothic"/>
                  <a:sym typeface="Malgun Gothic"/>
                </a:endParaRPr>
              </a:p>
            </p:txBody>
          </p:sp>
        </p:grpSp>
        <p:grpSp>
          <p:nvGrpSpPr>
            <p:cNvPr id="430" name="Google Shape;430;p2"/>
            <p:cNvGrpSpPr/>
            <p:nvPr/>
          </p:nvGrpSpPr>
          <p:grpSpPr>
            <a:xfrm>
              <a:off x="5098125" y="4383550"/>
              <a:ext cx="1214352" cy="353700"/>
              <a:chOff x="1648650" y="939800"/>
              <a:chExt cx="1214352" cy="353700"/>
            </a:xfrm>
          </p:grpSpPr>
          <p:sp>
            <p:nvSpPr>
              <p:cNvPr id="431" name="Google Shape;431;p2"/>
              <p:cNvSpPr/>
              <p:nvPr/>
            </p:nvSpPr>
            <p:spPr>
              <a:xfrm>
                <a:off x="1648650" y="957025"/>
                <a:ext cx="1214352" cy="313632"/>
              </a:xfrm>
              <a:prstGeom prst="flowChartTerminator">
                <a:avLst/>
              </a:prstGeom>
              <a:solidFill>
                <a:srgbClr val="B6E3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txBox="1"/>
              <p:nvPr/>
            </p:nvSpPr>
            <p:spPr>
              <a:xfrm>
                <a:off x="1793684" y="939800"/>
                <a:ext cx="8763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45818E"/>
                    </a:solidFill>
                    <a:latin typeface="Malgun Gothic"/>
                    <a:ea typeface="Malgun Gothic"/>
                    <a:cs typeface="Malgun Gothic"/>
                    <a:sym typeface="Malgun Gothic"/>
                  </a:rPr>
                  <a:t>주문표출력</a:t>
                </a:r>
                <a:endParaRPr b="1" i="0" sz="1000" u="none" cap="none" strike="noStrike">
                  <a:solidFill>
                    <a:srgbClr val="45818E"/>
                  </a:solidFill>
                  <a:latin typeface="Malgun Gothic"/>
                  <a:ea typeface="Malgun Gothic"/>
                  <a:cs typeface="Malgun Gothic"/>
                  <a:sym typeface="Malgun Gothic"/>
                </a:endParaRPr>
              </a:p>
            </p:txBody>
          </p:sp>
        </p:grpSp>
        <p:sp>
          <p:nvSpPr>
            <p:cNvPr id="433" name="Google Shape;433;p2"/>
            <p:cNvSpPr/>
            <p:nvPr/>
          </p:nvSpPr>
          <p:spPr>
            <a:xfrm>
              <a:off x="2631300" y="2659800"/>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txBox="1"/>
            <p:nvPr/>
          </p:nvSpPr>
          <p:spPr>
            <a:xfrm>
              <a:off x="2631300" y="2714151"/>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상세주문화면</a:t>
              </a:r>
              <a:endParaRPr b="1" i="0" sz="700" u="none" cap="none" strike="noStrike">
                <a:solidFill>
                  <a:srgbClr val="7F6000"/>
                </a:solidFill>
                <a:latin typeface="Malgun Gothic"/>
                <a:ea typeface="Malgun Gothic"/>
                <a:cs typeface="Malgun Gothic"/>
                <a:sym typeface="Malgun Gothic"/>
              </a:endParaRPr>
            </a:p>
          </p:txBody>
        </p:sp>
        <p:grpSp>
          <p:nvGrpSpPr>
            <p:cNvPr id="435" name="Google Shape;435;p2"/>
            <p:cNvGrpSpPr/>
            <p:nvPr/>
          </p:nvGrpSpPr>
          <p:grpSpPr>
            <a:xfrm>
              <a:off x="2631339" y="3287244"/>
              <a:ext cx="1592311" cy="622678"/>
              <a:chOff x="4828725" y="1955525"/>
              <a:chExt cx="1988400" cy="906900"/>
            </a:xfrm>
          </p:grpSpPr>
          <p:sp>
            <p:nvSpPr>
              <p:cNvPr id="436" name="Google Shape;436;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txBox="1"/>
              <p:nvPr/>
            </p:nvSpPr>
            <p:spPr>
              <a:xfrm>
                <a:off x="5026725" y="2168877"/>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옵션주문 후 선택</a:t>
                </a:r>
                <a:endParaRPr b="1" i="0" sz="700" u="none" cap="none" strike="noStrike">
                  <a:solidFill>
                    <a:srgbClr val="CC0000"/>
                  </a:solidFill>
                  <a:latin typeface="Malgun Gothic"/>
                  <a:ea typeface="Malgun Gothic"/>
                  <a:cs typeface="Malgun Gothic"/>
                  <a:sym typeface="Malgun Gothic"/>
                </a:endParaRPr>
              </a:p>
            </p:txBody>
          </p:sp>
        </p:grpSp>
        <p:sp>
          <p:nvSpPr>
            <p:cNvPr id="438" name="Google Shape;438;p2"/>
            <p:cNvSpPr/>
            <p:nvPr/>
          </p:nvSpPr>
          <p:spPr>
            <a:xfrm>
              <a:off x="2631300" y="405312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txBox="1"/>
            <p:nvPr/>
          </p:nvSpPr>
          <p:spPr>
            <a:xfrm>
              <a:off x="2631300" y="410747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카트에 담기</a:t>
              </a:r>
              <a:endParaRPr b="1" i="0" sz="700" u="none" cap="none" strike="noStrike">
                <a:solidFill>
                  <a:srgbClr val="7F6000"/>
                </a:solidFill>
                <a:latin typeface="Malgun Gothic"/>
                <a:ea typeface="Malgun Gothic"/>
                <a:cs typeface="Malgun Gothic"/>
                <a:sym typeface="Malgun Gothic"/>
              </a:endParaRPr>
            </a:p>
          </p:txBody>
        </p:sp>
        <p:cxnSp>
          <p:nvCxnSpPr>
            <p:cNvPr id="440" name="Google Shape;440;p2"/>
            <p:cNvCxnSpPr/>
            <p:nvPr/>
          </p:nvCxnSpPr>
          <p:spPr>
            <a:xfrm>
              <a:off x="1421025" y="3976600"/>
              <a:ext cx="1999200" cy="0"/>
            </a:xfrm>
            <a:prstGeom prst="straightConnector1">
              <a:avLst/>
            </a:prstGeom>
            <a:noFill/>
            <a:ln cap="flat" cmpd="sng" w="19050">
              <a:solidFill>
                <a:srgbClr val="B6E3E9"/>
              </a:solidFill>
              <a:prstDash val="solid"/>
              <a:round/>
              <a:headEnd len="sm" w="sm" type="none"/>
              <a:tailEnd len="sm" w="sm" type="none"/>
            </a:ln>
          </p:spPr>
        </p:cxnSp>
        <p:grpSp>
          <p:nvGrpSpPr>
            <p:cNvPr id="441" name="Google Shape;441;p2"/>
            <p:cNvGrpSpPr/>
            <p:nvPr/>
          </p:nvGrpSpPr>
          <p:grpSpPr>
            <a:xfrm>
              <a:off x="635119" y="1219570"/>
              <a:ext cx="1592311" cy="622678"/>
              <a:chOff x="4828725" y="1955525"/>
              <a:chExt cx="1988400" cy="906900"/>
            </a:xfrm>
          </p:grpSpPr>
          <p:sp>
            <p:nvSpPr>
              <p:cNvPr id="442" name="Google Shape;442;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txBox="1"/>
              <p:nvPr/>
            </p:nvSpPr>
            <p:spPr>
              <a:xfrm>
                <a:off x="5040367" y="2121541"/>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체크박스 체크</a:t>
                </a:r>
                <a:endParaRPr b="1" i="0" sz="1000" u="none" cap="none" strike="noStrike">
                  <a:solidFill>
                    <a:srgbClr val="CC0000"/>
                  </a:solidFill>
                  <a:latin typeface="Malgun Gothic"/>
                  <a:ea typeface="Malgun Gothic"/>
                  <a:cs typeface="Malgun Gothic"/>
                  <a:sym typeface="Malgun Gothic"/>
                </a:endParaRPr>
              </a:p>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후 선택</a:t>
                </a:r>
                <a:endParaRPr b="1" i="0" sz="700" u="none" cap="none" strike="noStrike">
                  <a:solidFill>
                    <a:srgbClr val="CC0000"/>
                  </a:solidFill>
                  <a:latin typeface="Malgun Gothic"/>
                  <a:ea typeface="Malgun Gothic"/>
                  <a:cs typeface="Malgun Gothic"/>
                  <a:sym typeface="Malgun Gothic"/>
                </a:endParaRPr>
              </a:p>
            </p:txBody>
          </p:sp>
        </p:grpSp>
        <p:grpSp>
          <p:nvGrpSpPr>
            <p:cNvPr id="444" name="Google Shape;444;p2"/>
            <p:cNvGrpSpPr/>
            <p:nvPr/>
          </p:nvGrpSpPr>
          <p:grpSpPr>
            <a:xfrm>
              <a:off x="4909139" y="1220094"/>
              <a:ext cx="1592311" cy="622678"/>
              <a:chOff x="4828725" y="1955525"/>
              <a:chExt cx="1988400" cy="906900"/>
            </a:xfrm>
          </p:grpSpPr>
          <p:sp>
            <p:nvSpPr>
              <p:cNvPr id="445" name="Google Shape;445;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txBox="1"/>
              <p:nvPr/>
            </p:nvSpPr>
            <p:spPr>
              <a:xfrm>
                <a:off x="5026725" y="2168877"/>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결제 선택</a:t>
                </a:r>
                <a:endParaRPr b="1" i="0" sz="700" u="none" cap="none" strike="noStrike">
                  <a:solidFill>
                    <a:srgbClr val="CC0000"/>
                  </a:solidFill>
                  <a:latin typeface="Malgun Gothic"/>
                  <a:ea typeface="Malgun Gothic"/>
                  <a:cs typeface="Malgun Gothic"/>
                  <a:sym typeface="Malgun Gothic"/>
                </a:endParaRPr>
              </a:p>
            </p:txBody>
          </p:sp>
        </p:grpSp>
        <p:sp>
          <p:nvSpPr>
            <p:cNvPr id="446" name="Google Shape;446;p2"/>
            <p:cNvSpPr/>
            <p:nvPr/>
          </p:nvSpPr>
          <p:spPr>
            <a:xfrm>
              <a:off x="4909100" y="204327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txBox="1"/>
            <p:nvPr/>
          </p:nvSpPr>
          <p:spPr>
            <a:xfrm>
              <a:off x="4909100" y="209762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결재 리스트 화면</a:t>
              </a:r>
              <a:endParaRPr b="1" i="0" sz="700" u="none" cap="none" strike="noStrike">
                <a:solidFill>
                  <a:srgbClr val="7F6000"/>
                </a:solidFill>
                <a:latin typeface="Malgun Gothic"/>
                <a:ea typeface="Malgun Gothic"/>
                <a:cs typeface="Malgun Gothic"/>
                <a:sym typeface="Malgun Gothic"/>
              </a:endParaRPr>
            </a:p>
          </p:txBody>
        </p:sp>
        <p:grpSp>
          <p:nvGrpSpPr>
            <p:cNvPr id="448" name="Google Shape;448;p2"/>
            <p:cNvGrpSpPr/>
            <p:nvPr/>
          </p:nvGrpSpPr>
          <p:grpSpPr>
            <a:xfrm>
              <a:off x="4909139" y="2659794"/>
              <a:ext cx="1592311" cy="622678"/>
              <a:chOff x="4828725" y="1955525"/>
              <a:chExt cx="1988400" cy="906900"/>
            </a:xfrm>
          </p:grpSpPr>
          <p:sp>
            <p:nvSpPr>
              <p:cNvPr id="449" name="Google Shape;449;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txBox="1"/>
              <p:nvPr/>
            </p:nvSpPr>
            <p:spPr>
              <a:xfrm>
                <a:off x="5026725" y="2168877"/>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결제 선택</a:t>
                </a:r>
                <a:endParaRPr b="1" i="0" sz="700" u="none" cap="none" strike="noStrike">
                  <a:solidFill>
                    <a:srgbClr val="CC0000"/>
                  </a:solidFill>
                  <a:latin typeface="Malgun Gothic"/>
                  <a:ea typeface="Malgun Gothic"/>
                  <a:cs typeface="Malgun Gothic"/>
                  <a:sym typeface="Malgun Gothic"/>
                </a:endParaRPr>
              </a:p>
            </p:txBody>
          </p:sp>
        </p:grpSp>
        <p:grpSp>
          <p:nvGrpSpPr>
            <p:cNvPr id="451" name="Google Shape;451;p2"/>
            <p:cNvGrpSpPr/>
            <p:nvPr/>
          </p:nvGrpSpPr>
          <p:grpSpPr>
            <a:xfrm>
              <a:off x="4909139" y="3521669"/>
              <a:ext cx="1592311" cy="622678"/>
              <a:chOff x="4828725" y="1955525"/>
              <a:chExt cx="1988400" cy="906900"/>
            </a:xfrm>
          </p:grpSpPr>
          <p:sp>
            <p:nvSpPr>
              <p:cNvPr id="452" name="Google Shape;452;p2"/>
              <p:cNvSpPr/>
              <p:nvPr/>
            </p:nvSpPr>
            <p:spPr>
              <a:xfrm>
                <a:off x="4828725" y="1955525"/>
                <a:ext cx="1988400" cy="906900"/>
              </a:xfrm>
              <a:prstGeom prst="diamond">
                <a:avLst/>
              </a:prstGeom>
              <a:solidFill>
                <a:srgbClr val="FADEE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txBox="1"/>
              <p:nvPr/>
            </p:nvSpPr>
            <p:spPr>
              <a:xfrm>
                <a:off x="5026725" y="2168877"/>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카드 or payco</a:t>
                </a:r>
                <a:endParaRPr b="1" i="0" sz="700" u="none" cap="none" strike="noStrike">
                  <a:solidFill>
                    <a:srgbClr val="CC0000"/>
                  </a:solidFill>
                  <a:latin typeface="Malgun Gothic"/>
                  <a:ea typeface="Malgun Gothic"/>
                  <a:cs typeface="Malgun Gothic"/>
                  <a:sym typeface="Malgun Gothic"/>
                </a:endParaRPr>
              </a:p>
            </p:txBody>
          </p:sp>
        </p:grpSp>
        <p:cxnSp>
          <p:nvCxnSpPr>
            <p:cNvPr id="454" name="Google Shape;454;p2"/>
            <p:cNvCxnSpPr/>
            <p:nvPr/>
          </p:nvCxnSpPr>
          <p:spPr>
            <a:xfrm flipH="1" rot="10800000">
              <a:off x="502186" y="1136225"/>
              <a:ext cx="6445800" cy="21600"/>
            </a:xfrm>
            <a:prstGeom prst="straightConnector1">
              <a:avLst/>
            </a:prstGeom>
            <a:noFill/>
            <a:ln cap="flat" cmpd="sng" w="19050">
              <a:solidFill>
                <a:srgbClr val="B6E3E9"/>
              </a:solidFill>
              <a:prstDash val="solid"/>
              <a:round/>
              <a:headEnd len="sm" w="sm" type="none"/>
              <a:tailEnd len="sm" w="sm" type="none"/>
            </a:ln>
          </p:spPr>
        </p:cxnSp>
        <p:cxnSp>
          <p:nvCxnSpPr>
            <p:cNvPr id="455" name="Google Shape;455;p2"/>
            <p:cNvCxnSpPr/>
            <p:nvPr/>
          </p:nvCxnSpPr>
          <p:spPr>
            <a:xfrm>
              <a:off x="491625" y="1147374"/>
              <a:ext cx="0" cy="3594300"/>
            </a:xfrm>
            <a:prstGeom prst="straightConnector1">
              <a:avLst/>
            </a:prstGeom>
            <a:noFill/>
            <a:ln cap="flat" cmpd="sng" w="19050">
              <a:solidFill>
                <a:srgbClr val="B6E3E9"/>
              </a:solidFill>
              <a:prstDash val="solid"/>
              <a:round/>
              <a:headEnd len="sm" w="sm" type="none"/>
              <a:tailEnd len="sm" w="sm" type="none"/>
            </a:ln>
          </p:spPr>
        </p:cxnSp>
        <p:cxnSp>
          <p:nvCxnSpPr>
            <p:cNvPr id="456" name="Google Shape;456;p2"/>
            <p:cNvCxnSpPr/>
            <p:nvPr/>
          </p:nvCxnSpPr>
          <p:spPr>
            <a:xfrm>
              <a:off x="501974" y="4745154"/>
              <a:ext cx="2928000" cy="0"/>
            </a:xfrm>
            <a:prstGeom prst="straightConnector1">
              <a:avLst/>
            </a:prstGeom>
            <a:noFill/>
            <a:ln cap="flat" cmpd="sng" w="19050">
              <a:solidFill>
                <a:srgbClr val="B6E3E9"/>
              </a:solidFill>
              <a:prstDash val="solid"/>
              <a:round/>
              <a:headEnd len="sm" w="sm" type="none"/>
              <a:tailEnd len="sm" w="sm" type="none"/>
            </a:ln>
          </p:spPr>
        </p:cxnSp>
        <p:sp>
          <p:nvSpPr>
            <p:cNvPr id="457" name="Google Shape;457;p2"/>
            <p:cNvSpPr txBox="1"/>
            <p:nvPr/>
          </p:nvSpPr>
          <p:spPr>
            <a:xfrm>
              <a:off x="6469350" y="2689950"/>
              <a:ext cx="5352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6A5AF"/>
                  </a:solidFill>
                  <a:latin typeface="Malgun Gothic"/>
                  <a:ea typeface="Malgun Gothic"/>
                  <a:cs typeface="Malgun Gothic"/>
                  <a:sym typeface="Malgun Gothic"/>
                </a:rPr>
                <a:t>취소</a:t>
              </a:r>
              <a:endParaRPr b="1" i="0" sz="1200" u="none" cap="none" strike="noStrike">
                <a:solidFill>
                  <a:srgbClr val="76A5AF"/>
                </a:solidFill>
                <a:latin typeface="Malgun Gothic"/>
                <a:ea typeface="Malgun Gothic"/>
                <a:cs typeface="Malgun Gothic"/>
                <a:sym typeface="Malgun Gothic"/>
              </a:endParaRPr>
            </a:p>
          </p:txBody>
        </p:sp>
        <p:cxnSp>
          <p:nvCxnSpPr>
            <p:cNvPr id="458" name="Google Shape;458;p2"/>
            <p:cNvCxnSpPr/>
            <p:nvPr/>
          </p:nvCxnSpPr>
          <p:spPr>
            <a:xfrm>
              <a:off x="6959050" y="1125250"/>
              <a:ext cx="0" cy="3790800"/>
            </a:xfrm>
            <a:prstGeom prst="straightConnector1">
              <a:avLst/>
            </a:prstGeom>
            <a:noFill/>
            <a:ln cap="flat" cmpd="sng" w="19050">
              <a:solidFill>
                <a:srgbClr val="B6E3E9"/>
              </a:solidFill>
              <a:prstDash val="solid"/>
              <a:round/>
              <a:headEnd len="sm" w="sm" type="none"/>
              <a:tailEnd len="sm" w="sm" type="none"/>
            </a:ln>
          </p:spPr>
        </p:cxnSp>
        <p:cxnSp>
          <p:nvCxnSpPr>
            <p:cNvPr id="459" name="Google Shape;459;p2"/>
            <p:cNvCxnSpPr/>
            <p:nvPr/>
          </p:nvCxnSpPr>
          <p:spPr>
            <a:xfrm rot="10800000">
              <a:off x="4500975" y="4916125"/>
              <a:ext cx="2469000" cy="0"/>
            </a:xfrm>
            <a:prstGeom prst="straightConnector1">
              <a:avLst/>
            </a:prstGeom>
            <a:noFill/>
            <a:ln cap="flat" cmpd="sng" w="19050">
              <a:solidFill>
                <a:srgbClr val="B6E3E9"/>
              </a:solidFill>
              <a:prstDash val="solid"/>
              <a:round/>
              <a:headEnd len="sm" w="sm" type="none"/>
              <a:tailEnd len="sm" w="sm" type="none"/>
            </a:ln>
          </p:spPr>
        </p:cxnSp>
        <p:cxnSp>
          <p:nvCxnSpPr>
            <p:cNvPr id="460" name="Google Shape;460;p2"/>
            <p:cNvCxnSpPr/>
            <p:nvPr/>
          </p:nvCxnSpPr>
          <p:spPr>
            <a:xfrm rot="10800000">
              <a:off x="4501274" y="3594150"/>
              <a:ext cx="0" cy="1332900"/>
            </a:xfrm>
            <a:prstGeom prst="straightConnector1">
              <a:avLst/>
            </a:prstGeom>
            <a:noFill/>
            <a:ln cap="flat" cmpd="sng" w="19050">
              <a:solidFill>
                <a:srgbClr val="B6E3E9"/>
              </a:solidFill>
              <a:prstDash val="solid"/>
              <a:round/>
              <a:headEnd len="sm" w="sm" type="none"/>
              <a:tailEnd len="sm" w="sm" type="none"/>
            </a:ln>
          </p:spPr>
        </p:cxnSp>
        <p:cxnSp>
          <p:nvCxnSpPr>
            <p:cNvPr id="461" name="Google Shape;461;p2"/>
            <p:cNvCxnSpPr>
              <a:endCxn id="436" idx="3"/>
            </p:cNvCxnSpPr>
            <p:nvPr/>
          </p:nvCxnSpPr>
          <p:spPr>
            <a:xfrm rot="10800000">
              <a:off x="4223650" y="3598583"/>
              <a:ext cx="277500" cy="6600"/>
            </a:xfrm>
            <a:prstGeom prst="straightConnector1">
              <a:avLst/>
            </a:prstGeom>
            <a:noFill/>
            <a:ln cap="flat" cmpd="sng" w="19050">
              <a:solidFill>
                <a:srgbClr val="B6E3E9"/>
              </a:solidFill>
              <a:prstDash val="solid"/>
              <a:round/>
              <a:headEnd len="sm" w="sm" type="none"/>
              <a:tailEnd len="sm" w="sm" type="none"/>
            </a:ln>
          </p:spPr>
        </p:cxnSp>
        <p:sp>
          <p:nvSpPr>
            <p:cNvPr id="462" name="Google Shape;462;p2"/>
            <p:cNvSpPr txBox="1"/>
            <p:nvPr/>
          </p:nvSpPr>
          <p:spPr>
            <a:xfrm>
              <a:off x="4147450" y="3287250"/>
              <a:ext cx="5352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6A5AF"/>
                  </a:solidFill>
                  <a:latin typeface="Malgun Gothic"/>
                  <a:ea typeface="Malgun Gothic"/>
                  <a:cs typeface="Malgun Gothic"/>
                  <a:sym typeface="Malgun Gothic"/>
                </a:rPr>
                <a:t>취소</a:t>
              </a:r>
              <a:endParaRPr b="1" i="0" sz="1200" u="none" cap="none" strike="noStrike">
                <a:solidFill>
                  <a:srgbClr val="76A5AF"/>
                </a:solidFill>
                <a:latin typeface="Malgun Gothic"/>
                <a:ea typeface="Malgun Gothic"/>
                <a:cs typeface="Malgun Gothic"/>
                <a:sym typeface="Malgun Gothic"/>
              </a:endParaRPr>
            </a:p>
          </p:txBody>
        </p:sp>
        <p:sp>
          <p:nvSpPr>
            <p:cNvPr id="463" name="Google Shape;463;p2"/>
            <p:cNvSpPr txBox="1"/>
            <p:nvPr/>
          </p:nvSpPr>
          <p:spPr>
            <a:xfrm>
              <a:off x="1530700" y="1904000"/>
              <a:ext cx="4152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6A5AF"/>
                  </a:solidFill>
                  <a:latin typeface="Malgun Gothic"/>
                  <a:ea typeface="Malgun Gothic"/>
                  <a:cs typeface="Malgun Gothic"/>
                  <a:sym typeface="Malgun Gothic"/>
                </a:rPr>
                <a:t>예</a:t>
              </a:r>
              <a:endParaRPr b="1" i="0" sz="1200" u="none" cap="none" strike="noStrike">
                <a:solidFill>
                  <a:srgbClr val="76A5AF"/>
                </a:solidFill>
                <a:latin typeface="Malgun Gothic"/>
                <a:ea typeface="Malgun Gothic"/>
                <a:cs typeface="Malgun Gothic"/>
                <a:sym typeface="Malgun Gothic"/>
              </a:endParaRPr>
            </a:p>
          </p:txBody>
        </p:sp>
        <p:sp>
          <p:nvSpPr>
            <p:cNvPr id="464" name="Google Shape;464;p2"/>
            <p:cNvSpPr txBox="1"/>
            <p:nvPr/>
          </p:nvSpPr>
          <p:spPr>
            <a:xfrm>
              <a:off x="5735200" y="3191963"/>
              <a:ext cx="4152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6A5AF"/>
                  </a:solidFill>
                  <a:latin typeface="Malgun Gothic"/>
                  <a:ea typeface="Malgun Gothic"/>
                  <a:cs typeface="Malgun Gothic"/>
                  <a:sym typeface="Malgun Gothic"/>
                </a:rPr>
                <a:t>예</a:t>
              </a:r>
              <a:endParaRPr b="1" i="0" sz="1200" u="none" cap="none" strike="noStrike">
                <a:solidFill>
                  <a:srgbClr val="76A5AF"/>
                </a:solidFill>
                <a:latin typeface="Malgun Gothic"/>
                <a:ea typeface="Malgun Gothic"/>
                <a:cs typeface="Malgun Gothic"/>
                <a:sym typeface="Malgun Gothic"/>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468" name="Shape 468"/>
        <p:cNvGrpSpPr/>
        <p:nvPr/>
      </p:nvGrpSpPr>
      <p:grpSpPr>
        <a:xfrm>
          <a:off x="0" y="0"/>
          <a:ext cx="0" cy="0"/>
          <a:chOff x="0" y="0"/>
          <a:chExt cx="0" cy="0"/>
        </a:xfrm>
      </p:grpSpPr>
      <p:sp>
        <p:nvSpPr>
          <p:cNvPr id="469" name="Google Shape;469;g8aa63e8e98_0_159"/>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294"/>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3000" u="none" cap="none" strike="noStrike">
                <a:solidFill>
                  <a:srgbClr val="8C8280"/>
                </a:solidFill>
                <a:latin typeface="Times New Roman"/>
                <a:ea typeface="Times New Roman"/>
                <a:cs typeface="Times New Roman"/>
                <a:sym typeface="Times New Roman"/>
              </a:rPr>
              <a:t>Information Architecture</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470" name="Google Shape;470;g8aa63e8e98_0_159"/>
          <p:cNvSpPr/>
          <p:nvPr/>
        </p:nvSpPr>
        <p:spPr>
          <a:xfrm>
            <a:off x="1604400" y="1299100"/>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471" name="Google Shape;471;g8aa63e8e98_0_159"/>
          <p:cNvGrpSpPr/>
          <p:nvPr/>
        </p:nvGrpSpPr>
        <p:grpSpPr>
          <a:xfrm>
            <a:off x="914912" y="132686"/>
            <a:ext cx="180600" cy="757012"/>
            <a:chOff x="914912" y="132686"/>
            <a:chExt cx="180600" cy="757012"/>
          </a:xfrm>
        </p:grpSpPr>
        <p:sp>
          <p:nvSpPr>
            <p:cNvPr id="472" name="Google Shape;472;g8aa63e8e98_0_159"/>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3" name="Google Shape;473;g8aa63e8e98_0_159"/>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4" name="Google Shape;474;g8aa63e8e98_0_159"/>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75" name="Google Shape;475;g8aa63e8e98_0_159"/>
          <p:cNvGrpSpPr/>
          <p:nvPr/>
        </p:nvGrpSpPr>
        <p:grpSpPr>
          <a:xfrm>
            <a:off x="11265412" y="132686"/>
            <a:ext cx="180600" cy="757012"/>
            <a:chOff x="914912" y="132686"/>
            <a:chExt cx="180600" cy="757012"/>
          </a:xfrm>
        </p:grpSpPr>
        <p:sp>
          <p:nvSpPr>
            <p:cNvPr id="476" name="Google Shape;476;g8aa63e8e98_0_159"/>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7" name="Google Shape;477;g8aa63e8e98_0_159"/>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478" name="Google Shape;478;g8aa63e8e98_0_159"/>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479" name="Google Shape;479;g8aa63e8e98_0_159"/>
          <p:cNvGrpSpPr/>
          <p:nvPr/>
        </p:nvGrpSpPr>
        <p:grpSpPr>
          <a:xfrm>
            <a:off x="2886056" y="1416132"/>
            <a:ext cx="6217598" cy="4538640"/>
            <a:chOff x="371450" y="425525"/>
            <a:chExt cx="6270900" cy="4577549"/>
          </a:xfrm>
        </p:grpSpPr>
        <p:cxnSp>
          <p:nvCxnSpPr>
            <p:cNvPr id="480" name="Google Shape;480;g8aa63e8e98_0_159"/>
            <p:cNvCxnSpPr/>
            <p:nvPr/>
          </p:nvCxnSpPr>
          <p:spPr>
            <a:xfrm>
              <a:off x="5052275" y="1638700"/>
              <a:ext cx="0" cy="393300"/>
            </a:xfrm>
            <a:prstGeom prst="straightConnector1">
              <a:avLst/>
            </a:prstGeom>
            <a:noFill/>
            <a:ln cap="flat" cmpd="sng" w="19050">
              <a:solidFill>
                <a:srgbClr val="B6E3E9"/>
              </a:solidFill>
              <a:prstDash val="solid"/>
              <a:round/>
              <a:headEnd len="sm" w="sm" type="none"/>
              <a:tailEnd len="sm" w="sm" type="none"/>
            </a:ln>
          </p:spPr>
        </p:cxnSp>
        <p:sp>
          <p:nvSpPr>
            <p:cNvPr id="481" name="Google Shape;481;g8aa63e8e98_0_159"/>
            <p:cNvSpPr/>
            <p:nvPr/>
          </p:nvSpPr>
          <p:spPr>
            <a:xfrm>
              <a:off x="371450" y="1081276"/>
              <a:ext cx="6270900" cy="683100"/>
            </a:xfrm>
            <a:prstGeom prst="rect">
              <a:avLst/>
            </a:prstGeom>
            <a:noFill/>
            <a:ln cap="flat" cmpd="sng" w="9525">
              <a:solidFill>
                <a:srgbClr val="45818E"/>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2" name="Google Shape;482;g8aa63e8e98_0_159"/>
            <p:cNvCxnSpPr/>
            <p:nvPr/>
          </p:nvCxnSpPr>
          <p:spPr>
            <a:xfrm>
              <a:off x="1704250" y="2783625"/>
              <a:ext cx="480600" cy="0"/>
            </a:xfrm>
            <a:prstGeom prst="straightConnector1">
              <a:avLst/>
            </a:prstGeom>
            <a:noFill/>
            <a:ln cap="flat" cmpd="sng" w="19050">
              <a:solidFill>
                <a:srgbClr val="B6E3E9"/>
              </a:solidFill>
              <a:prstDash val="solid"/>
              <a:round/>
              <a:headEnd len="sm" w="sm" type="none"/>
              <a:tailEnd len="sm" w="sm" type="none"/>
            </a:ln>
          </p:spPr>
        </p:cxnSp>
        <p:cxnSp>
          <p:nvCxnSpPr>
            <p:cNvPr id="483" name="Google Shape;483;g8aa63e8e98_0_159"/>
            <p:cNvCxnSpPr/>
            <p:nvPr/>
          </p:nvCxnSpPr>
          <p:spPr>
            <a:xfrm>
              <a:off x="1704250" y="2184950"/>
              <a:ext cx="480600" cy="0"/>
            </a:xfrm>
            <a:prstGeom prst="straightConnector1">
              <a:avLst/>
            </a:prstGeom>
            <a:noFill/>
            <a:ln cap="flat" cmpd="sng" w="19050">
              <a:solidFill>
                <a:srgbClr val="B6E3E9"/>
              </a:solidFill>
              <a:prstDash val="solid"/>
              <a:round/>
              <a:headEnd len="sm" w="sm" type="none"/>
              <a:tailEnd len="sm" w="sm" type="none"/>
            </a:ln>
          </p:spPr>
        </p:cxnSp>
        <p:cxnSp>
          <p:nvCxnSpPr>
            <p:cNvPr id="484" name="Google Shape;484;g8aa63e8e98_0_159"/>
            <p:cNvCxnSpPr/>
            <p:nvPr/>
          </p:nvCxnSpPr>
          <p:spPr>
            <a:xfrm>
              <a:off x="1704250" y="1638701"/>
              <a:ext cx="0" cy="1158000"/>
            </a:xfrm>
            <a:prstGeom prst="straightConnector1">
              <a:avLst/>
            </a:prstGeom>
            <a:noFill/>
            <a:ln cap="flat" cmpd="sng" w="19050">
              <a:solidFill>
                <a:srgbClr val="B6E3E9"/>
              </a:solidFill>
              <a:prstDash val="solid"/>
              <a:round/>
              <a:headEnd len="sm" w="sm" type="none"/>
              <a:tailEnd len="sm" w="sm" type="none"/>
            </a:ln>
          </p:spPr>
        </p:cxnSp>
        <p:sp>
          <p:nvSpPr>
            <p:cNvPr id="485" name="Google Shape;485;g8aa63e8e98_0_159"/>
            <p:cNvSpPr/>
            <p:nvPr/>
          </p:nvSpPr>
          <p:spPr>
            <a:xfrm>
              <a:off x="1889150" y="2479925"/>
              <a:ext cx="2138400" cy="1878900"/>
            </a:xfrm>
            <a:prstGeom prst="rect">
              <a:avLst/>
            </a:prstGeom>
            <a:noFill/>
            <a:ln cap="flat" cmpd="sng" w="19050">
              <a:solidFill>
                <a:srgbClr val="A2C4C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86" name="Google Shape;486;g8aa63e8e98_0_159"/>
            <p:cNvCxnSpPr/>
            <p:nvPr/>
          </p:nvCxnSpPr>
          <p:spPr>
            <a:xfrm>
              <a:off x="1318475" y="659326"/>
              <a:ext cx="0" cy="418500"/>
            </a:xfrm>
            <a:prstGeom prst="straightConnector1">
              <a:avLst/>
            </a:prstGeom>
            <a:noFill/>
            <a:ln cap="flat" cmpd="sng" w="19050">
              <a:solidFill>
                <a:srgbClr val="B6E3E9"/>
              </a:solidFill>
              <a:prstDash val="solid"/>
              <a:round/>
              <a:headEnd len="sm" w="sm" type="none"/>
              <a:tailEnd len="sm" w="sm" type="none"/>
            </a:ln>
          </p:spPr>
        </p:cxnSp>
        <p:cxnSp>
          <p:nvCxnSpPr>
            <p:cNvPr id="487" name="Google Shape;487;g8aa63e8e98_0_159"/>
            <p:cNvCxnSpPr/>
            <p:nvPr/>
          </p:nvCxnSpPr>
          <p:spPr>
            <a:xfrm rot="10800000">
              <a:off x="665698" y="3551875"/>
              <a:ext cx="359400" cy="0"/>
            </a:xfrm>
            <a:prstGeom prst="straightConnector1">
              <a:avLst/>
            </a:prstGeom>
            <a:noFill/>
            <a:ln cap="flat" cmpd="sng" w="19050">
              <a:solidFill>
                <a:srgbClr val="B6E3E9"/>
              </a:solidFill>
              <a:prstDash val="solid"/>
              <a:round/>
              <a:headEnd len="sm" w="sm" type="none"/>
              <a:tailEnd len="sm" w="sm" type="none"/>
            </a:ln>
          </p:spPr>
        </p:cxnSp>
        <p:cxnSp>
          <p:nvCxnSpPr>
            <p:cNvPr id="488" name="Google Shape;488;g8aa63e8e98_0_159"/>
            <p:cNvCxnSpPr/>
            <p:nvPr/>
          </p:nvCxnSpPr>
          <p:spPr>
            <a:xfrm rot="10800000">
              <a:off x="676896" y="4161475"/>
              <a:ext cx="359400" cy="0"/>
            </a:xfrm>
            <a:prstGeom prst="straightConnector1">
              <a:avLst/>
            </a:prstGeom>
            <a:noFill/>
            <a:ln cap="flat" cmpd="sng" w="19050">
              <a:solidFill>
                <a:srgbClr val="B6E3E9"/>
              </a:solidFill>
              <a:prstDash val="solid"/>
              <a:round/>
              <a:headEnd len="sm" w="sm" type="none"/>
              <a:tailEnd len="sm" w="sm" type="none"/>
            </a:ln>
          </p:spPr>
        </p:cxnSp>
        <p:cxnSp>
          <p:nvCxnSpPr>
            <p:cNvPr id="489" name="Google Shape;489;g8aa63e8e98_0_159"/>
            <p:cNvCxnSpPr/>
            <p:nvPr/>
          </p:nvCxnSpPr>
          <p:spPr>
            <a:xfrm rot="10800000">
              <a:off x="676896" y="4771075"/>
              <a:ext cx="359400" cy="0"/>
            </a:xfrm>
            <a:prstGeom prst="straightConnector1">
              <a:avLst/>
            </a:prstGeom>
            <a:noFill/>
            <a:ln cap="flat" cmpd="sng" w="19050">
              <a:solidFill>
                <a:srgbClr val="B6E3E9"/>
              </a:solidFill>
              <a:prstDash val="solid"/>
              <a:round/>
              <a:headEnd len="sm" w="sm" type="none"/>
              <a:tailEnd len="sm" w="sm" type="none"/>
            </a:ln>
          </p:spPr>
        </p:cxnSp>
        <p:cxnSp>
          <p:nvCxnSpPr>
            <p:cNvPr id="490" name="Google Shape;490;g8aa63e8e98_0_159"/>
            <p:cNvCxnSpPr/>
            <p:nvPr/>
          </p:nvCxnSpPr>
          <p:spPr>
            <a:xfrm>
              <a:off x="666400" y="1617400"/>
              <a:ext cx="0" cy="3168300"/>
            </a:xfrm>
            <a:prstGeom prst="straightConnector1">
              <a:avLst/>
            </a:prstGeom>
            <a:noFill/>
            <a:ln cap="flat" cmpd="sng" w="19050">
              <a:solidFill>
                <a:srgbClr val="B6E3E9"/>
              </a:solidFill>
              <a:prstDash val="solid"/>
              <a:round/>
              <a:headEnd len="sm" w="sm" type="none"/>
              <a:tailEnd len="sm" w="sm" type="none"/>
            </a:ln>
          </p:spPr>
        </p:cxnSp>
        <p:sp>
          <p:nvSpPr>
            <p:cNvPr id="491" name="Google Shape;491;g8aa63e8e98_0_159"/>
            <p:cNvSpPr/>
            <p:nvPr/>
          </p:nvSpPr>
          <p:spPr>
            <a:xfrm>
              <a:off x="522275" y="119772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g8aa63e8e98_0_159"/>
            <p:cNvSpPr txBox="1"/>
            <p:nvPr/>
          </p:nvSpPr>
          <p:spPr>
            <a:xfrm>
              <a:off x="522275" y="125207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메인주문화면-메뉴</a:t>
              </a:r>
              <a:endParaRPr b="1" i="0" sz="700" u="none" cap="none" strike="noStrike">
                <a:solidFill>
                  <a:srgbClr val="7F6000"/>
                </a:solidFill>
                <a:latin typeface="Malgun Gothic"/>
                <a:ea typeface="Malgun Gothic"/>
                <a:cs typeface="Malgun Gothic"/>
                <a:sym typeface="Malgun Gothic"/>
              </a:endParaRPr>
            </a:p>
          </p:txBody>
        </p:sp>
        <p:sp>
          <p:nvSpPr>
            <p:cNvPr id="493" name="Google Shape;493;g8aa63e8e98_0_159"/>
            <p:cNvSpPr/>
            <p:nvPr/>
          </p:nvSpPr>
          <p:spPr>
            <a:xfrm>
              <a:off x="1928300" y="1930763"/>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8aa63e8e98_0_159"/>
            <p:cNvSpPr txBox="1"/>
            <p:nvPr/>
          </p:nvSpPr>
          <p:spPr>
            <a:xfrm>
              <a:off x="1928300" y="1985113"/>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일괄 선택</a:t>
              </a:r>
              <a:endParaRPr b="1" i="0" sz="1000" u="none" cap="none" strike="noStrike">
                <a:solidFill>
                  <a:srgbClr val="7F6000"/>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7F6000"/>
                </a:solidFill>
                <a:latin typeface="Malgun Gothic"/>
                <a:ea typeface="Malgun Gothic"/>
                <a:cs typeface="Malgun Gothic"/>
                <a:sym typeface="Malgun Gothic"/>
              </a:endParaRPr>
            </a:p>
          </p:txBody>
        </p:sp>
        <p:sp>
          <p:nvSpPr>
            <p:cNvPr id="495" name="Google Shape;495;g8aa63e8e98_0_159"/>
            <p:cNvSpPr/>
            <p:nvPr/>
          </p:nvSpPr>
          <p:spPr>
            <a:xfrm>
              <a:off x="522275" y="425525"/>
              <a:ext cx="1592400" cy="463200"/>
            </a:xfrm>
            <a:prstGeom prst="roundRect">
              <a:avLst>
                <a:gd fmla="val 16667" name="adj"/>
              </a:avLst>
            </a:prstGeom>
            <a:solidFill>
              <a:srgbClr val="B6E3E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8aa63e8e98_0_159"/>
            <p:cNvSpPr txBox="1"/>
            <p:nvPr/>
          </p:nvSpPr>
          <p:spPr>
            <a:xfrm>
              <a:off x="522275" y="479876"/>
              <a:ext cx="1592400" cy="353700"/>
            </a:xfrm>
            <a:prstGeom prst="rect">
              <a:avLst/>
            </a:prstGeom>
            <a:solidFill>
              <a:srgbClr val="B6E3E9"/>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45818E"/>
                  </a:solidFill>
                  <a:latin typeface="Malgun Gothic"/>
                  <a:ea typeface="Malgun Gothic"/>
                  <a:cs typeface="Malgun Gothic"/>
                  <a:sym typeface="Malgun Gothic"/>
                </a:rPr>
                <a:t>시작화면</a:t>
              </a:r>
              <a:endParaRPr b="1" i="0" sz="1000" u="none" cap="none" strike="noStrike">
                <a:solidFill>
                  <a:srgbClr val="45818E"/>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45818E"/>
                </a:solidFill>
                <a:latin typeface="Malgun Gothic"/>
                <a:ea typeface="Malgun Gothic"/>
                <a:cs typeface="Malgun Gothic"/>
                <a:sym typeface="Malgun Gothic"/>
              </a:endParaRPr>
            </a:p>
          </p:txBody>
        </p:sp>
        <p:sp>
          <p:nvSpPr>
            <p:cNvPr id="497" name="Google Shape;497;g8aa63e8e98_0_159"/>
            <p:cNvSpPr/>
            <p:nvPr/>
          </p:nvSpPr>
          <p:spPr>
            <a:xfrm>
              <a:off x="1928300" y="2540363"/>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g8aa63e8e98_0_159"/>
            <p:cNvSpPr txBox="1"/>
            <p:nvPr/>
          </p:nvSpPr>
          <p:spPr>
            <a:xfrm>
              <a:off x="1928300" y="2594713"/>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옵션주문 선택</a:t>
              </a:r>
              <a:endParaRPr b="1" i="0" sz="1000" u="none" cap="none" strike="noStrike">
                <a:solidFill>
                  <a:srgbClr val="7F6000"/>
                </a:solidFill>
                <a:latin typeface="Malgun Gothic"/>
                <a:ea typeface="Malgun Gothic"/>
                <a:cs typeface="Malgun Gothic"/>
                <a:sym typeface="Malgun Gothic"/>
              </a:endParaRPr>
            </a:p>
          </p:txBody>
        </p:sp>
        <p:sp>
          <p:nvSpPr>
            <p:cNvPr id="499" name="Google Shape;499;g8aa63e8e98_0_159"/>
            <p:cNvSpPr/>
            <p:nvPr/>
          </p:nvSpPr>
          <p:spPr>
            <a:xfrm>
              <a:off x="4256075" y="119772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8aa63e8e98_0_159"/>
            <p:cNvSpPr txBox="1"/>
            <p:nvPr/>
          </p:nvSpPr>
          <p:spPr>
            <a:xfrm>
              <a:off x="4256075" y="125207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카트</a:t>
              </a:r>
              <a:endParaRPr b="1" i="0" sz="700" u="none" cap="none" strike="noStrike">
                <a:solidFill>
                  <a:srgbClr val="7F6000"/>
                </a:solidFill>
                <a:latin typeface="Malgun Gothic"/>
                <a:ea typeface="Malgun Gothic"/>
                <a:cs typeface="Malgun Gothic"/>
                <a:sym typeface="Malgun Gothic"/>
              </a:endParaRPr>
            </a:p>
          </p:txBody>
        </p:sp>
        <p:sp>
          <p:nvSpPr>
            <p:cNvPr id="501" name="Google Shape;501;g8aa63e8e98_0_159"/>
            <p:cNvSpPr/>
            <p:nvPr/>
          </p:nvSpPr>
          <p:spPr>
            <a:xfrm>
              <a:off x="4246248" y="1930375"/>
              <a:ext cx="1592400" cy="463200"/>
            </a:xfrm>
            <a:prstGeom prst="roundRect">
              <a:avLst>
                <a:gd fmla="val 16667" name="adj"/>
              </a:avLst>
            </a:prstGeom>
            <a:solidFill>
              <a:srgbClr val="FAF1D6"/>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g8aa63e8e98_0_159"/>
            <p:cNvSpPr txBox="1"/>
            <p:nvPr/>
          </p:nvSpPr>
          <p:spPr>
            <a:xfrm>
              <a:off x="4246248" y="1984726"/>
              <a:ext cx="1592400" cy="3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7F6000"/>
                  </a:solidFill>
                  <a:latin typeface="Malgun Gothic"/>
                  <a:ea typeface="Malgun Gothic"/>
                  <a:cs typeface="Malgun Gothic"/>
                  <a:sym typeface="Malgun Gothic"/>
                </a:rPr>
                <a:t>주문</a:t>
              </a:r>
              <a:endParaRPr b="1" i="0" sz="700" u="none" cap="none" strike="noStrike">
                <a:solidFill>
                  <a:srgbClr val="7F6000"/>
                </a:solidFill>
                <a:latin typeface="Malgun Gothic"/>
                <a:ea typeface="Malgun Gothic"/>
                <a:cs typeface="Malgun Gothic"/>
                <a:sym typeface="Malgun Gothic"/>
              </a:endParaRPr>
            </a:p>
          </p:txBody>
        </p:sp>
        <p:sp>
          <p:nvSpPr>
            <p:cNvPr id="503" name="Google Shape;503;g8aa63e8e98_0_159"/>
            <p:cNvSpPr txBox="1"/>
            <p:nvPr/>
          </p:nvSpPr>
          <p:spPr>
            <a:xfrm>
              <a:off x="2662625" y="2994025"/>
              <a:ext cx="1540500" cy="7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토핑 1</a:t>
              </a:r>
              <a:endParaRPr b="0" i="0" sz="1200" u="none" cap="none" strike="noStrike">
                <a:solidFill>
                  <a:srgbClr val="A64D7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토핑 2</a:t>
              </a:r>
              <a:endParaRPr b="0" i="0" sz="1200" u="none" cap="none" strike="noStrike">
                <a:solidFill>
                  <a:srgbClr val="A64D7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토핑 3</a:t>
              </a:r>
              <a:endParaRPr b="0" i="0" sz="1200" u="none" cap="none" strike="noStrike">
                <a:solidFill>
                  <a:srgbClr val="A64D7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a:t>
              </a:r>
              <a:endParaRPr b="0" i="0" sz="1200" u="none" cap="none" strike="noStrike">
                <a:solidFill>
                  <a:srgbClr val="A64D79"/>
                </a:solidFill>
                <a:latin typeface="Malgun Gothic"/>
                <a:ea typeface="Malgun Gothic"/>
                <a:cs typeface="Malgun Gothic"/>
                <a:sym typeface="Malgun Gothic"/>
              </a:endParaRPr>
            </a:p>
          </p:txBody>
        </p:sp>
        <p:cxnSp>
          <p:nvCxnSpPr>
            <p:cNvPr id="504" name="Google Shape;504;g8aa63e8e98_0_159"/>
            <p:cNvCxnSpPr/>
            <p:nvPr/>
          </p:nvCxnSpPr>
          <p:spPr>
            <a:xfrm>
              <a:off x="2665624" y="3058927"/>
              <a:ext cx="0" cy="1026900"/>
            </a:xfrm>
            <a:prstGeom prst="straightConnector1">
              <a:avLst/>
            </a:prstGeom>
            <a:noFill/>
            <a:ln cap="flat" cmpd="sng" w="19050">
              <a:solidFill>
                <a:srgbClr val="595959"/>
              </a:solidFill>
              <a:prstDash val="solid"/>
              <a:round/>
              <a:headEnd len="sm" w="sm" type="none"/>
              <a:tailEnd len="sm" w="sm" type="none"/>
            </a:ln>
          </p:spPr>
        </p:cxnSp>
        <p:sp>
          <p:nvSpPr>
            <p:cNvPr id="505" name="Google Shape;505;g8aa63e8e98_0_159"/>
            <p:cNvSpPr/>
            <p:nvPr/>
          </p:nvSpPr>
          <p:spPr>
            <a:xfrm>
              <a:off x="818347" y="4539874"/>
              <a:ext cx="940200" cy="463200"/>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0000"/>
                </a:solidFill>
                <a:latin typeface="Arial"/>
                <a:ea typeface="Arial"/>
                <a:cs typeface="Arial"/>
                <a:sym typeface="Arial"/>
              </a:endParaRPr>
            </a:p>
          </p:txBody>
        </p:sp>
        <p:sp>
          <p:nvSpPr>
            <p:cNvPr id="506" name="Google Shape;506;g8aa63e8e98_0_159"/>
            <p:cNvSpPr txBox="1"/>
            <p:nvPr/>
          </p:nvSpPr>
          <p:spPr>
            <a:xfrm>
              <a:off x="818347" y="4594225"/>
              <a:ext cx="940200" cy="353700"/>
            </a:xfrm>
            <a:prstGeom prst="rect">
              <a:avLst/>
            </a:prstGeom>
            <a:solidFill>
              <a:srgbClr val="FADEE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a:t>
              </a:r>
              <a:endParaRPr b="1" i="0" sz="700" u="none" cap="none" strike="noStrike">
                <a:solidFill>
                  <a:srgbClr val="CC0000"/>
                </a:solidFill>
                <a:latin typeface="Malgun Gothic"/>
                <a:ea typeface="Malgun Gothic"/>
                <a:cs typeface="Malgun Gothic"/>
                <a:sym typeface="Malgun Gothic"/>
              </a:endParaRPr>
            </a:p>
          </p:txBody>
        </p:sp>
        <p:sp>
          <p:nvSpPr>
            <p:cNvPr id="507" name="Google Shape;507;g8aa63e8e98_0_159"/>
            <p:cNvSpPr/>
            <p:nvPr/>
          </p:nvSpPr>
          <p:spPr>
            <a:xfrm>
              <a:off x="818347" y="3930274"/>
              <a:ext cx="940200" cy="463200"/>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0000"/>
                </a:solidFill>
                <a:latin typeface="Arial"/>
                <a:ea typeface="Arial"/>
                <a:cs typeface="Arial"/>
                <a:sym typeface="Arial"/>
              </a:endParaRPr>
            </a:p>
          </p:txBody>
        </p:sp>
        <p:sp>
          <p:nvSpPr>
            <p:cNvPr id="508" name="Google Shape;508;g8aa63e8e98_0_159"/>
            <p:cNvSpPr txBox="1"/>
            <p:nvPr/>
          </p:nvSpPr>
          <p:spPr>
            <a:xfrm>
              <a:off x="818347" y="3984625"/>
              <a:ext cx="940200" cy="353700"/>
            </a:xfrm>
            <a:prstGeom prst="rect">
              <a:avLst/>
            </a:prstGeom>
            <a:solidFill>
              <a:srgbClr val="FADEE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아이스크림2</a:t>
              </a:r>
              <a:endParaRPr b="1" i="0" sz="700" u="none" cap="none" strike="noStrike">
                <a:solidFill>
                  <a:srgbClr val="CC0000"/>
                </a:solidFill>
                <a:latin typeface="Malgun Gothic"/>
                <a:ea typeface="Malgun Gothic"/>
                <a:cs typeface="Malgun Gothic"/>
                <a:sym typeface="Malgun Gothic"/>
              </a:endParaRPr>
            </a:p>
          </p:txBody>
        </p:sp>
        <p:sp>
          <p:nvSpPr>
            <p:cNvPr id="509" name="Google Shape;509;g8aa63e8e98_0_159"/>
            <p:cNvSpPr/>
            <p:nvPr/>
          </p:nvSpPr>
          <p:spPr>
            <a:xfrm>
              <a:off x="818347" y="3320674"/>
              <a:ext cx="940200" cy="463200"/>
            </a:xfrm>
            <a:prstGeom prst="roundRect">
              <a:avLst>
                <a:gd fmla="val 16667" name="adj"/>
              </a:avLst>
            </a:prstGeom>
            <a:solidFill>
              <a:srgbClr val="FADEE1"/>
            </a:solidFill>
            <a:ln cap="flat" cmpd="sng" w="9525">
              <a:solidFill>
                <a:srgbClr val="59595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CC0000"/>
                </a:solidFill>
                <a:latin typeface="Arial"/>
                <a:ea typeface="Arial"/>
                <a:cs typeface="Arial"/>
                <a:sym typeface="Arial"/>
              </a:endParaRPr>
            </a:p>
          </p:txBody>
        </p:sp>
        <p:sp>
          <p:nvSpPr>
            <p:cNvPr id="510" name="Google Shape;510;g8aa63e8e98_0_159"/>
            <p:cNvSpPr txBox="1"/>
            <p:nvPr/>
          </p:nvSpPr>
          <p:spPr>
            <a:xfrm>
              <a:off x="818347" y="3375025"/>
              <a:ext cx="940200" cy="353700"/>
            </a:xfrm>
            <a:prstGeom prst="rect">
              <a:avLst/>
            </a:prstGeom>
            <a:solidFill>
              <a:srgbClr val="FADEE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CC0000"/>
                  </a:solidFill>
                  <a:latin typeface="Malgun Gothic"/>
                  <a:ea typeface="Malgun Gothic"/>
                  <a:cs typeface="Malgun Gothic"/>
                  <a:sym typeface="Malgun Gothic"/>
                </a:rPr>
                <a:t>아이스크림1</a:t>
              </a:r>
              <a:endParaRPr b="1" i="0" sz="700" u="none" cap="none" strike="noStrike">
                <a:solidFill>
                  <a:srgbClr val="CC0000"/>
                </a:solidFill>
                <a:latin typeface="Malgun Gothic"/>
                <a:ea typeface="Malgun Gothic"/>
                <a:cs typeface="Malgun Gothic"/>
                <a:sym typeface="Malgun Gothic"/>
              </a:endParaRPr>
            </a:p>
          </p:txBody>
        </p:sp>
        <p:sp>
          <p:nvSpPr>
            <p:cNvPr id="511" name="Google Shape;511;g8aa63e8e98_0_159"/>
            <p:cNvSpPr txBox="1"/>
            <p:nvPr/>
          </p:nvSpPr>
          <p:spPr>
            <a:xfrm>
              <a:off x="5011473" y="2403725"/>
              <a:ext cx="1540500" cy="734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카드</a:t>
              </a:r>
              <a:endParaRPr b="0" i="0" sz="1200" u="none" cap="none" strike="noStrike">
                <a:solidFill>
                  <a:srgbClr val="A64D79"/>
                </a:solidFill>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A64D79"/>
                  </a:solidFill>
                  <a:latin typeface="Malgun Gothic"/>
                  <a:ea typeface="Malgun Gothic"/>
                  <a:cs typeface="Malgun Gothic"/>
                  <a:sym typeface="Malgun Gothic"/>
                </a:rPr>
                <a:t>payco</a:t>
              </a:r>
              <a:endParaRPr b="0" i="0" sz="1200" u="none" cap="none" strike="noStrike">
                <a:solidFill>
                  <a:srgbClr val="A64D79"/>
                </a:solidFill>
                <a:latin typeface="Malgun Gothic"/>
                <a:ea typeface="Malgun Gothic"/>
                <a:cs typeface="Malgun Gothic"/>
                <a:sym typeface="Malgun Gothic"/>
              </a:endParaRPr>
            </a:p>
          </p:txBody>
        </p:sp>
        <p:cxnSp>
          <p:nvCxnSpPr>
            <p:cNvPr id="512" name="Google Shape;512;g8aa63e8e98_0_159"/>
            <p:cNvCxnSpPr/>
            <p:nvPr/>
          </p:nvCxnSpPr>
          <p:spPr>
            <a:xfrm>
              <a:off x="5014472" y="2468627"/>
              <a:ext cx="300" cy="524700"/>
            </a:xfrm>
            <a:prstGeom prst="straightConnector1">
              <a:avLst/>
            </a:prstGeom>
            <a:noFill/>
            <a:ln cap="flat" cmpd="sng" w="19050">
              <a:solidFill>
                <a:srgbClr val="595959"/>
              </a:solidFill>
              <a:prstDash val="solid"/>
              <a:round/>
              <a:headEnd len="sm" w="sm" type="none"/>
              <a:tailEnd len="sm" w="sm" type="none"/>
            </a:ln>
          </p:spPr>
        </p:cxnSp>
        <p:sp>
          <p:nvSpPr>
            <p:cNvPr id="513" name="Google Shape;513;g8aa63e8e98_0_159"/>
            <p:cNvSpPr/>
            <p:nvPr/>
          </p:nvSpPr>
          <p:spPr>
            <a:xfrm>
              <a:off x="4179950" y="1844175"/>
              <a:ext cx="1861500" cy="1293600"/>
            </a:xfrm>
            <a:prstGeom prst="rect">
              <a:avLst/>
            </a:prstGeom>
            <a:noFill/>
            <a:ln cap="flat" cmpd="sng" w="19050">
              <a:solidFill>
                <a:srgbClr val="A2C4C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9C8CB"/>
        </a:solidFill>
      </p:bgPr>
    </p:bg>
    <p:spTree>
      <p:nvGrpSpPr>
        <p:cNvPr id="517" name="Shape 517"/>
        <p:cNvGrpSpPr/>
        <p:nvPr/>
      </p:nvGrpSpPr>
      <p:grpSpPr>
        <a:xfrm>
          <a:off x="0" y="0"/>
          <a:ext cx="0" cy="0"/>
          <a:chOff x="0" y="0"/>
          <a:chExt cx="0" cy="0"/>
        </a:xfrm>
      </p:grpSpPr>
      <p:sp>
        <p:nvSpPr>
          <p:cNvPr id="518" name="Google Shape;518;g8ac9817a83_0_7"/>
          <p:cNvSpPr/>
          <p:nvPr/>
        </p:nvSpPr>
        <p:spPr>
          <a:xfrm>
            <a:off x="589935" y="530942"/>
            <a:ext cx="11090700" cy="5928900"/>
          </a:xfrm>
          <a:prstGeom prst="roundRect">
            <a:avLst>
              <a:gd fmla="val 3552" name="adj"/>
            </a:avLst>
          </a:prstGeom>
          <a:solidFill>
            <a:srgbClr val="F8EADF"/>
          </a:solidFill>
          <a:ln cap="flat" cmpd="sng" w="127000">
            <a:solidFill>
              <a:srgbClr val="F4B2B6"/>
            </a:solidFill>
            <a:prstDash val="solid"/>
            <a:miter lim="800000"/>
            <a:headEnd len="sm" w="sm" type="none"/>
            <a:tailEnd len="sm" w="sm" type="none"/>
          </a:ln>
          <a:effectLst>
            <a:outerShdw rotWithShape="0" algn="t" dir="5400000" dist="76200">
              <a:srgbClr val="000000">
                <a:alpha val="3569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3000">
                <a:solidFill>
                  <a:srgbClr val="8C8280"/>
                </a:solidFill>
                <a:latin typeface="Times New Roman"/>
                <a:ea typeface="Times New Roman"/>
                <a:cs typeface="Times New Roman"/>
                <a:sym typeface="Times New Roman"/>
              </a:rPr>
              <a:t>Development</a:t>
            </a:r>
            <a:endParaRPr b="0" i="0" sz="30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800"/>
              <a:buFont typeface="Arial"/>
              <a:buNone/>
            </a:pPr>
            <a:r>
              <a:t/>
            </a:r>
            <a:endParaRPr b="0" i="0" sz="3000" u="none" cap="none" strike="noStrike">
              <a:solidFill>
                <a:srgbClr val="8C8280"/>
              </a:solidFill>
              <a:latin typeface="Times New Roman"/>
              <a:ea typeface="Times New Roman"/>
              <a:cs typeface="Times New Roman"/>
              <a:sym typeface="Times New Roman"/>
            </a:endParaRPr>
          </a:p>
        </p:txBody>
      </p:sp>
      <p:sp>
        <p:nvSpPr>
          <p:cNvPr id="519" name="Google Shape;519;g8ac9817a83_0_7"/>
          <p:cNvSpPr/>
          <p:nvPr/>
        </p:nvSpPr>
        <p:spPr>
          <a:xfrm>
            <a:off x="1620275" y="1272275"/>
            <a:ext cx="9030000" cy="4733100"/>
          </a:xfrm>
          <a:prstGeom prst="roundRect">
            <a:avLst>
              <a:gd fmla="val 3552" name="adj"/>
            </a:avLst>
          </a:prstGeom>
          <a:solidFill>
            <a:srgbClr val="FFF8F2"/>
          </a:solidFill>
          <a:ln cap="flat" cmpd="sng" w="952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nvGrpSpPr>
          <p:cNvPr id="520" name="Google Shape;520;g8ac9817a83_0_7"/>
          <p:cNvGrpSpPr/>
          <p:nvPr/>
        </p:nvGrpSpPr>
        <p:grpSpPr>
          <a:xfrm>
            <a:off x="914912" y="132686"/>
            <a:ext cx="180600" cy="757012"/>
            <a:chOff x="914912" y="132686"/>
            <a:chExt cx="180600" cy="757012"/>
          </a:xfrm>
        </p:grpSpPr>
        <p:sp>
          <p:nvSpPr>
            <p:cNvPr id="521" name="Google Shape;521;g8ac9817a83_0_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2" name="Google Shape;522;g8ac9817a83_0_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3" name="Google Shape;523;g8ac9817a83_0_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grpSp>
        <p:nvGrpSpPr>
          <p:cNvPr id="524" name="Google Shape;524;g8ac9817a83_0_7"/>
          <p:cNvGrpSpPr/>
          <p:nvPr/>
        </p:nvGrpSpPr>
        <p:grpSpPr>
          <a:xfrm>
            <a:off x="11265412" y="132686"/>
            <a:ext cx="180600" cy="757012"/>
            <a:chOff x="914912" y="132686"/>
            <a:chExt cx="180600" cy="757012"/>
          </a:xfrm>
        </p:grpSpPr>
        <p:sp>
          <p:nvSpPr>
            <p:cNvPr id="525" name="Google Shape;525;g8ac9817a83_0_7"/>
            <p:cNvSpPr/>
            <p:nvPr/>
          </p:nvSpPr>
          <p:spPr>
            <a:xfrm>
              <a:off x="914912" y="709098"/>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6" name="Google Shape;526;g8ac9817a83_0_7"/>
            <p:cNvSpPr/>
            <p:nvPr/>
          </p:nvSpPr>
          <p:spPr>
            <a:xfrm>
              <a:off x="914912" y="132686"/>
              <a:ext cx="180600" cy="180600"/>
            </a:xfrm>
            <a:prstGeom prst="ellipse">
              <a:avLst/>
            </a:prstGeom>
            <a:solidFill>
              <a:srgbClr val="FFF8F2"/>
            </a:solidFill>
            <a:ln cap="flat" cmpd="sng" w="41275">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sp>
          <p:nvSpPr>
            <p:cNvPr id="527" name="Google Shape;527;g8ac9817a83_0_7"/>
            <p:cNvSpPr/>
            <p:nvPr/>
          </p:nvSpPr>
          <p:spPr>
            <a:xfrm>
              <a:off x="963726" y="210246"/>
              <a:ext cx="82800" cy="601800"/>
            </a:xfrm>
            <a:prstGeom prst="roundRect">
              <a:avLst>
                <a:gd fmla="val 50000" name="adj"/>
              </a:avLst>
            </a:prstGeom>
            <a:solidFill>
              <a:srgbClr val="FFF8F2"/>
            </a:solidFill>
            <a:ln cap="flat" cmpd="sng" w="12700">
              <a:solidFill>
                <a:srgbClr val="AFA8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Malgun Gothic"/>
                <a:ea typeface="Malgun Gothic"/>
                <a:cs typeface="Malgun Gothic"/>
                <a:sym typeface="Malgun Gothic"/>
              </a:endParaRPr>
            </a:p>
          </p:txBody>
        </p:sp>
      </p:grpSp>
      <p:sp>
        <p:nvSpPr>
          <p:cNvPr id="528" name="Google Shape;528;g8ac9817a83_0_7"/>
          <p:cNvSpPr txBox="1"/>
          <p:nvPr/>
        </p:nvSpPr>
        <p:spPr>
          <a:xfrm>
            <a:off x="1919975" y="1412750"/>
            <a:ext cx="8430600" cy="98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웹표준 기술인 HTML5, CSS3, JS 를 사용하여 개발 진행.</a:t>
            </a:r>
            <a:endParaRPr>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 </a:t>
            </a:r>
            <a:endParaRPr>
              <a:latin typeface="Malgun Gothic"/>
              <a:ea typeface="Malgun Gothic"/>
              <a:cs typeface="Malgun Gothic"/>
              <a:sym typeface="Malgun Gothic"/>
            </a:endParaRPr>
          </a:p>
          <a:p>
            <a:pPr indent="0" lvl="0" marL="0" marR="0" rtl="0" algn="l">
              <a:lnSpc>
                <a:spcPct val="100000"/>
              </a:lnSpc>
              <a:spcBef>
                <a:spcPts val="0"/>
              </a:spcBef>
              <a:spcAft>
                <a:spcPts val="0"/>
              </a:spcAft>
              <a:buClr>
                <a:srgbClr val="000000"/>
              </a:buClr>
              <a:buSzPts val="1400"/>
              <a:buFont typeface="Arial"/>
              <a:buNone/>
            </a:pPr>
            <a:r>
              <a:rPr lang="en-US">
                <a:latin typeface="Malgun Gothic"/>
                <a:ea typeface="Malgun Gothic"/>
                <a:cs typeface="Malgun Gothic"/>
                <a:sym typeface="Malgun Gothic"/>
              </a:rPr>
              <a:t>페이지 간의 데이터 공유를 위하여,  웹브라우저의 LocalStorage를 JSON 을 이용하여 사용.</a:t>
            </a:r>
            <a:endParaRPr>
              <a:latin typeface="Malgun Gothic"/>
              <a:ea typeface="Malgun Gothic"/>
              <a:cs typeface="Malgun Gothic"/>
              <a:sym typeface="Malgun Gothic"/>
            </a:endParaRPr>
          </a:p>
        </p:txBody>
      </p:sp>
      <p:pic>
        <p:nvPicPr>
          <p:cNvPr id="529" name="Google Shape;529;g8ac9817a83_0_7"/>
          <p:cNvPicPr preferRelativeResize="0"/>
          <p:nvPr/>
        </p:nvPicPr>
        <p:blipFill>
          <a:blip r:embed="rId3">
            <a:alphaModFix/>
          </a:blip>
          <a:stretch>
            <a:fillRect/>
          </a:stretch>
        </p:blipFill>
        <p:spPr>
          <a:xfrm>
            <a:off x="2292423" y="2378424"/>
            <a:ext cx="4790125" cy="3008475"/>
          </a:xfrm>
          <a:prstGeom prst="rect">
            <a:avLst/>
          </a:prstGeom>
          <a:noFill/>
          <a:ln>
            <a:noFill/>
          </a:ln>
        </p:spPr>
      </p:pic>
      <p:grpSp>
        <p:nvGrpSpPr>
          <p:cNvPr id="530" name="Google Shape;530;g8ac9817a83_0_7"/>
          <p:cNvGrpSpPr/>
          <p:nvPr/>
        </p:nvGrpSpPr>
        <p:grpSpPr>
          <a:xfrm>
            <a:off x="8238050" y="2929845"/>
            <a:ext cx="1323300" cy="1505533"/>
            <a:chOff x="8931600" y="2866324"/>
            <a:chExt cx="1323300" cy="1130450"/>
          </a:xfrm>
        </p:grpSpPr>
        <p:sp>
          <p:nvSpPr>
            <p:cNvPr id="531" name="Google Shape;531;g8ac9817a83_0_7"/>
            <p:cNvSpPr/>
            <p:nvPr/>
          </p:nvSpPr>
          <p:spPr>
            <a:xfrm>
              <a:off x="8936677" y="2866324"/>
              <a:ext cx="1242025" cy="1130450"/>
            </a:xfrm>
            <a:prstGeom prst="flowChartMagneticDisk">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g8ac9817a83_0_7"/>
            <p:cNvSpPr txBox="1"/>
            <p:nvPr/>
          </p:nvSpPr>
          <p:spPr>
            <a:xfrm>
              <a:off x="8931600" y="3326175"/>
              <a:ext cx="1323300" cy="3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Malgun Gothic"/>
                  <a:ea typeface="Malgun Gothic"/>
                  <a:cs typeface="Malgun Gothic"/>
                  <a:sym typeface="Malgun Gothic"/>
                </a:rPr>
                <a:t>LocalStorage</a:t>
              </a:r>
              <a:endParaRPr b="1">
                <a:latin typeface="Malgun Gothic"/>
                <a:ea typeface="Malgun Gothic"/>
                <a:cs typeface="Malgun Gothic"/>
                <a:sym typeface="Malgun Gothic"/>
              </a:endParaRPr>
            </a:p>
          </p:txBody>
        </p:sp>
      </p:grpSp>
      <p:grpSp>
        <p:nvGrpSpPr>
          <p:cNvPr id="533" name="Google Shape;533;g8ac9817a83_0_7"/>
          <p:cNvGrpSpPr/>
          <p:nvPr/>
        </p:nvGrpSpPr>
        <p:grpSpPr>
          <a:xfrm>
            <a:off x="7789000" y="4018525"/>
            <a:ext cx="930000" cy="834900"/>
            <a:chOff x="9084400" y="4247125"/>
            <a:chExt cx="930000" cy="834900"/>
          </a:xfrm>
        </p:grpSpPr>
        <p:sp>
          <p:nvSpPr>
            <p:cNvPr id="534" name="Google Shape;534;g8ac9817a83_0_7"/>
            <p:cNvSpPr/>
            <p:nvPr/>
          </p:nvSpPr>
          <p:spPr>
            <a:xfrm>
              <a:off x="9084400" y="4247125"/>
              <a:ext cx="930000" cy="8349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8ac9817a83_0_7"/>
            <p:cNvSpPr txBox="1"/>
            <p:nvPr/>
          </p:nvSpPr>
          <p:spPr>
            <a:xfrm>
              <a:off x="9128700" y="4371900"/>
              <a:ext cx="831300" cy="60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latin typeface="Malgun Gothic"/>
                  <a:ea typeface="Malgun Gothic"/>
                  <a:cs typeface="Malgun Gothic"/>
                  <a:sym typeface="Malgun Gothic"/>
                </a:rPr>
                <a:t>by</a:t>
              </a:r>
              <a:endParaRPr>
                <a:latin typeface="Malgun Gothic"/>
                <a:ea typeface="Malgun Gothic"/>
                <a:cs typeface="Malgun Gothic"/>
                <a:sym typeface="Malgun Gothic"/>
              </a:endParaRPr>
            </a:p>
            <a:p>
              <a:pPr indent="0" lvl="0" marL="0" rtl="0" algn="ctr">
                <a:spcBef>
                  <a:spcPts val="0"/>
                </a:spcBef>
                <a:spcAft>
                  <a:spcPts val="0"/>
                </a:spcAft>
                <a:buNone/>
              </a:pPr>
              <a:r>
                <a:rPr b="1" lang="en-US">
                  <a:latin typeface="Malgun Gothic"/>
                  <a:ea typeface="Malgun Gothic"/>
                  <a:cs typeface="Malgun Gothic"/>
                  <a:sym typeface="Malgun Gothic"/>
                </a:rPr>
                <a:t>JSON</a:t>
              </a:r>
              <a:endParaRPr b="1">
                <a:latin typeface="Malgun Gothic"/>
                <a:ea typeface="Malgun Gothic"/>
                <a:cs typeface="Malgun Gothic"/>
                <a:sym typeface="Malgun Gothic"/>
              </a:endParaRPr>
            </a:p>
          </p:txBody>
        </p:sp>
      </p:grpSp>
      <p:sp>
        <p:nvSpPr>
          <p:cNvPr id="536" name="Google Shape;536;g8ac9817a83_0_7"/>
          <p:cNvSpPr/>
          <p:nvPr/>
        </p:nvSpPr>
        <p:spPr>
          <a:xfrm>
            <a:off x="7196975" y="3344850"/>
            <a:ext cx="756900" cy="756900"/>
          </a:xfrm>
          <a:prstGeom prst="mathPlus">
            <a:avLst>
              <a:gd fmla="val 23520" name="adj1"/>
            </a:avLst>
          </a:prstGeom>
          <a:solidFill>
            <a:srgbClr val="F4B2B6"/>
          </a:solidFill>
          <a:ln cap="flat" cmpd="sng" w="127000">
            <a:solidFill>
              <a:srgbClr val="F4B2B6"/>
            </a:solidFill>
            <a:prstDash val="solid"/>
            <a:miter lim="8000"/>
            <a:headEnd len="sm" w="sm" type="none"/>
            <a:tailEnd len="sm" w="sm" type="none"/>
          </a:ln>
          <a:effectLst>
            <a:outerShdw rotWithShape="0" algn="t" dir="5400000" dist="76200">
              <a:srgbClr val="000000">
                <a:alpha val="3569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8_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2020-03-19T06:01:40Z</dcterms:created>
  <dc:creator>조현석</dc:creator>
</cp:coreProperties>
</file>