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vu2yY1AkHFaw0foZeiwCpn91g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a63e8e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8aa63e8e9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a63e8e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aa63e8e9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a63e8e9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aa63e8e98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a63e8e9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aa63e8e98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aa63e8e9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8aa63e8e98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aa63e8e9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8aa63e8e98_0_5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092775" y="2953512"/>
            <a:ext cx="4079700" cy="24627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97000" rotWithShape="0" algn="t" dir="5400000" dist="127000" sy="97000">
              <a:srgbClr val="000000">
                <a:alpha val="35686"/>
              </a:srgbClr>
            </a:outerShdw>
          </a:effectLst>
        </p:spPr>
        <p:txBody>
          <a:bodyPr anchorCtr="0" anchor="b" bIns="3240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AIA 웹표준프로젝트</a:t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2020.06.22~26</a:t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원윤경(팀장),</a:t>
            </a:r>
            <a:endParaRPr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김혜림,남영준,</a:t>
            </a:r>
            <a:endParaRPr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박현정,양미선</a:t>
            </a:r>
            <a:endParaRPr sz="1100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4353056" y="2493115"/>
            <a:ext cx="180463" cy="756875"/>
            <a:chOff x="914912" y="132686"/>
            <a:chExt cx="180463" cy="756875"/>
          </a:xfrm>
        </p:grpSpPr>
        <p:sp>
          <p:nvSpPr>
            <p:cNvPr id="86" name="Google Shape;86;p1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7741924" y="2493115"/>
            <a:ext cx="180463" cy="756875"/>
            <a:chOff x="914912" y="132686"/>
            <a:chExt cx="180463" cy="756875"/>
          </a:xfrm>
        </p:grpSpPr>
        <p:sp>
          <p:nvSpPr>
            <p:cNvPr id="90" name="Google Shape;90;p1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3084575" y="988043"/>
            <a:ext cx="6096000" cy="125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6000">
                <a:solidFill>
                  <a:srgbClr val="FFFFFF"/>
                </a:solidFill>
              </a:rPr>
              <a:t>B-tuur</a:t>
            </a:r>
            <a:endParaRPr b="0" i="1" sz="3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a63e8e98_0_2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C8280"/>
                </a:solidFill>
              </a:rPr>
              <a:t>Wireframe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9" name="Google Shape;99;g8aa63e8e98_0_2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00" name="Google Shape;100;g8aa63e8e98_0_2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g8aa63e8e98_0_2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g8aa63e8e98_0_2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" name="Google Shape;103;g8aa63e8e98_0_2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04" name="Google Shape;104;g8aa63e8e98_0_2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g8aa63e8e98_0_2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g8aa63e8e98_0_2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7" name="Google Shape;107;g8aa63e8e9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38" y="1585638"/>
            <a:ext cx="6758474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a63e8e98_0_8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C8280"/>
                </a:solidFill>
              </a:rPr>
              <a:t>Wireframe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g8aa63e8e98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8aa63e8e98_0_8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15" name="Google Shape;115;g8aa63e8e98_0_8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g8aa63e8e98_0_8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g8aa63e8e98_0_8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" name="Google Shape;118;g8aa63e8e98_0_8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19" name="Google Shape;119;g8aa63e8e98_0_8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g8aa63e8e98_0_8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g8aa63e8e98_0_8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2" name="Google Shape;122;g8aa63e8e98_0_86"/>
          <p:cNvSpPr/>
          <p:nvPr/>
        </p:nvSpPr>
        <p:spPr>
          <a:xfrm>
            <a:off x="3267305" y="1481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처음 접하는 화면</a:t>
            </a:r>
            <a:endParaRPr/>
          </a:p>
        </p:txBody>
      </p:sp>
      <p:grpSp>
        <p:nvGrpSpPr>
          <p:cNvPr id="123" name="Google Shape;123;g8aa63e8e98_0_86"/>
          <p:cNvGrpSpPr/>
          <p:nvPr/>
        </p:nvGrpSpPr>
        <p:grpSpPr>
          <a:xfrm>
            <a:off x="1174475" y="1830975"/>
            <a:ext cx="1820200" cy="3278725"/>
            <a:chOff x="869675" y="1068975"/>
            <a:chExt cx="1820200" cy="3278725"/>
          </a:xfrm>
        </p:grpSpPr>
        <p:sp>
          <p:nvSpPr>
            <p:cNvPr id="124" name="Google Shape;124;g8aa63e8e98_0_86"/>
            <p:cNvSpPr/>
            <p:nvPr/>
          </p:nvSpPr>
          <p:spPr>
            <a:xfrm>
              <a:off x="870375" y="10936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8aa63e8e98_0_86"/>
            <p:cNvSpPr/>
            <p:nvPr/>
          </p:nvSpPr>
          <p:spPr>
            <a:xfrm>
              <a:off x="1104975" y="1510625"/>
              <a:ext cx="1320600" cy="1949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8aa63e8e98_0_86"/>
            <p:cNvSpPr txBox="1"/>
            <p:nvPr/>
          </p:nvSpPr>
          <p:spPr>
            <a:xfrm>
              <a:off x="1191569" y="1586821"/>
              <a:ext cx="10089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1" sz="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B-tuur</a:t>
              </a:r>
              <a:endParaRPr b="0" i="1" sz="14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Ice cream</a:t>
              </a:r>
              <a:endParaRPr b="0" i="1" sz="14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Store </a:t>
              </a:r>
              <a:endParaRPr b="0" i="1" sz="1400" u="none" cap="none" strike="noStrike">
                <a:solidFill>
                  <a:srgbClr val="F4CCCC"/>
                </a:solidFill>
                <a:highlight>
                  <a:srgbClr val="F8F9FA"/>
                </a:highlight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g8aa63e8e98_0_86"/>
            <p:cNvSpPr txBox="1"/>
            <p:nvPr/>
          </p:nvSpPr>
          <p:spPr>
            <a:xfrm>
              <a:off x="1525525" y="3785825"/>
              <a:ext cx="510300" cy="225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85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8" name="Google Shape;128;g8aa63e8e98_0_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75" y="3227625"/>
              <a:ext cx="1670926" cy="401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0000">
                  <a:alpha val="49800"/>
                </a:srgbClr>
              </a:outerShdw>
            </a:effectLst>
          </p:spPr>
        </p:pic>
        <p:sp>
          <p:nvSpPr>
            <p:cNvPr id="129" name="Google Shape;129;g8aa63e8e98_0_86"/>
            <p:cNvSpPr txBox="1"/>
            <p:nvPr/>
          </p:nvSpPr>
          <p:spPr>
            <a:xfrm>
              <a:off x="1578625" y="3728500"/>
              <a:ext cx="4188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850" u="none" cap="none" strike="noStrike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g8aa63e8e98_0_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67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g8aa63e8e98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02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8aa63e8e98_0_86"/>
          <p:cNvSpPr/>
          <p:nvPr/>
        </p:nvSpPr>
        <p:spPr>
          <a:xfrm>
            <a:off x="8372705" y="1481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선택 주문, 상세 선택을 통한 옵션 주문 가능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" name="Google Shape;133;g8aa63e8e98_0_86"/>
          <p:cNvGrpSpPr/>
          <p:nvPr/>
        </p:nvGrpSpPr>
        <p:grpSpPr>
          <a:xfrm>
            <a:off x="6200886" y="1823159"/>
            <a:ext cx="1819850" cy="3285700"/>
            <a:chOff x="3626125" y="1054200"/>
            <a:chExt cx="1819850" cy="3285700"/>
          </a:xfrm>
        </p:grpSpPr>
        <p:sp>
          <p:nvSpPr>
            <p:cNvPr id="134" name="Google Shape;134;g8aa63e8e98_0_86"/>
            <p:cNvSpPr/>
            <p:nvPr/>
          </p:nvSpPr>
          <p:spPr>
            <a:xfrm>
              <a:off x="362612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g8aa63e8e98_0_86"/>
            <p:cNvCxnSpPr/>
            <p:nvPr/>
          </p:nvCxnSpPr>
          <p:spPr>
            <a:xfrm flipH="1" rot="10800000">
              <a:off x="3718750" y="34656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6" name="Google Shape;136;g8aa63e8e98_0_86"/>
            <p:cNvGrpSpPr/>
            <p:nvPr/>
          </p:nvGrpSpPr>
          <p:grpSpPr>
            <a:xfrm>
              <a:off x="4941882" y="3684829"/>
              <a:ext cx="376022" cy="217518"/>
              <a:chOff x="3650775" y="3810926"/>
              <a:chExt cx="506700" cy="326849"/>
            </a:xfrm>
          </p:grpSpPr>
          <p:sp>
            <p:nvSpPr>
              <p:cNvPr id="137" name="Google Shape;137;g8aa63e8e98_0_86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8aa63e8e98_0_86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" name="Google Shape;139;g8aa63e8e98_0_86"/>
            <p:cNvSpPr/>
            <p:nvPr/>
          </p:nvSpPr>
          <p:spPr>
            <a:xfrm>
              <a:off x="3922371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8aa63e8e98_0_86"/>
            <p:cNvSpPr txBox="1"/>
            <p:nvPr/>
          </p:nvSpPr>
          <p:spPr>
            <a:xfrm>
              <a:off x="4042324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8aa63e8e98_0_86"/>
            <p:cNvSpPr/>
            <p:nvPr/>
          </p:nvSpPr>
          <p:spPr>
            <a:xfrm>
              <a:off x="4371322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8aa63e8e98_0_86"/>
            <p:cNvSpPr txBox="1"/>
            <p:nvPr/>
          </p:nvSpPr>
          <p:spPr>
            <a:xfrm>
              <a:off x="449127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8aa63e8e98_0_86"/>
            <p:cNvSpPr/>
            <p:nvPr/>
          </p:nvSpPr>
          <p:spPr>
            <a:xfrm>
              <a:off x="4820274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8aa63e8e98_0_86"/>
            <p:cNvSpPr/>
            <p:nvPr/>
          </p:nvSpPr>
          <p:spPr>
            <a:xfrm flipH="1">
              <a:off x="4845127" y="214056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8aa63e8e98_0_86"/>
            <p:cNvSpPr txBox="1"/>
            <p:nvPr/>
          </p:nvSpPr>
          <p:spPr>
            <a:xfrm>
              <a:off x="494022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8aa63e8e98_0_86"/>
            <p:cNvSpPr/>
            <p:nvPr/>
          </p:nvSpPr>
          <p:spPr>
            <a:xfrm>
              <a:off x="3922371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8aa63e8e98_0_86"/>
            <p:cNvSpPr/>
            <p:nvPr/>
          </p:nvSpPr>
          <p:spPr>
            <a:xfrm flipH="1">
              <a:off x="3947224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8aa63e8e98_0_86"/>
            <p:cNvSpPr txBox="1"/>
            <p:nvPr/>
          </p:nvSpPr>
          <p:spPr>
            <a:xfrm>
              <a:off x="404232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8aa63e8e98_0_86"/>
            <p:cNvSpPr/>
            <p:nvPr/>
          </p:nvSpPr>
          <p:spPr>
            <a:xfrm>
              <a:off x="4371322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8aa63e8e98_0_86"/>
            <p:cNvSpPr/>
            <p:nvPr/>
          </p:nvSpPr>
          <p:spPr>
            <a:xfrm flipH="1">
              <a:off x="4396175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8aa63e8e98_0_86"/>
            <p:cNvSpPr txBox="1"/>
            <p:nvPr/>
          </p:nvSpPr>
          <p:spPr>
            <a:xfrm>
              <a:off x="4491275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8aa63e8e98_0_86"/>
            <p:cNvSpPr/>
            <p:nvPr/>
          </p:nvSpPr>
          <p:spPr>
            <a:xfrm>
              <a:off x="4820274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8aa63e8e98_0_86"/>
            <p:cNvSpPr/>
            <p:nvPr/>
          </p:nvSpPr>
          <p:spPr>
            <a:xfrm flipH="1">
              <a:off x="4845127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8aa63e8e98_0_86"/>
            <p:cNvSpPr txBox="1"/>
            <p:nvPr/>
          </p:nvSpPr>
          <p:spPr>
            <a:xfrm>
              <a:off x="4940227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8aa63e8e98_0_86"/>
            <p:cNvSpPr/>
            <p:nvPr/>
          </p:nvSpPr>
          <p:spPr>
            <a:xfrm>
              <a:off x="3922371" y="291998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8aa63e8e98_0_86"/>
            <p:cNvSpPr/>
            <p:nvPr/>
          </p:nvSpPr>
          <p:spPr>
            <a:xfrm flipH="1">
              <a:off x="3947224" y="330500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8aa63e8e98_0_86"/>
            <p:cNvSpPr txBox="1"/>
            <p:nvPr/>
          </p:nvSpPr>
          <p:spPr>
            <a:xfrm>
              <a:off x="404232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8aa63e8e98_0_86"/>
            <p:cNvSpPr/>
            <p:nvPr/>
          </p:nvSpPr>
          <p:spPr>
            <a:xfrm>
              <a:off x="4371322" y="291998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8aa63e8e98_0_86"/>
            <p:cNvSpPr/>
            <p:nvPr/>
          </p:nvSpPr>
          <p:spPr>
            <a:xfrm flipH="1">
              <a:off x="4396175" y="330500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8aa63e8e98_0_86"/>
            <p:cNvSpPr txBox="1"/>
            <p:nvPr/>
          </p:nvSpPr>
          <p:spPr>
            <a:xfrm>
              <a:off x="449127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8aa63e8e98_0_86"/>
            <p:cNvSpPr/>
            <p:nvPr/>
          </p:nvSpPr>
          <p:spPr>
            <a:xfrm>
              <a:off x="3922371" y="356770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8aa63e8e98_0_86"/>
            <p:cNvSpPr/>
            <p:nvPr/>
          </p:nvSpPr>
          <p:spPr>
            <a:xfrm>
              <a:off x="4371322" y="356770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g8aa63e8e98_0_86"/>
            <p:cNvPicPr preferRelativeResize="0"/>
            <p:nvPr/>
          </p:nvPicPr>
          <p:blipFill rotWithShape="1">
            <a:blip r:embed="rId6">
              <a:alphaModFix amt="40000"/>
            </a:blip>
            <a:srcRect b="0" l="0" r="0" t="0"/>
            <a:stretch/>
          </p:blipFill>
          <p:spPr>
            <a:xfrm>
              <a:off x="373842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690"/>
                </a:srgbClr>
              </a:outerShdw>
            </a:effectLst>
          </p:spPr>
        </p:pic>
        <p:sp>
          <p:nvSpPr>
            <p:cNvPr id="164" name="Google Shape;164;g8aa63e8e98_0_86"/>
            <p:cNvSpPr txBox="1"/>
            <p:nvPr/>
          </p:nvSpPr>
          <p:spPr>
            <a:xfrm>
              <a:off x="429312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5" name="Google Shape;165;g8aa63e8e98_0_86"/>
            <p:cNvCxnSpPr/>
            <p:nvPr/>
          </p:nvCxnSpPr>
          <p:spPr>
            <a:xfrm flipH="1" rot="10800000">
              <a:off x="372970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g8aa63e8e98_0_86"/>
            <p:cNvSpPr/>
            <p:nvPr/>
          </p:nvSpPr>
          <p:spPr>
            <a:xfrm flipH="1">
              <a:off x="3963677" y="213738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8aa63e8e98_0_86"/>
            <p:cNvSpPr txBox="1"/>
            <p:nvPr/>
          </p:nvSpPr>
          <p:spPr>
            <a:xfrm>
              <a:off x="3897024" y="204331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8aa63e8e98_0_86"/>
            <p:cNvSpPr/>
            <p:nvPr/>
          </p:nvSpPr>
          <p:spPr>
            <a:xfrm flipH="1">
              <a:off x="4425302" y="213738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8aa63e8e98_0_86"/>
            <p:cNvSpPr txBox="1"/>
            <p:nvPr/>
          </p:nvSpPr>
          <p:spPr>
            <a:xfrm>
              <a:off x="4358649" y="204331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g8aa63e8e98_0_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26475" y="1054200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a63e8e98_0_261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C8280"/>
                </a:solidFill>
              </a:rPr>
              <a:t>Wireframe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6" name="Google Shape;176;g8aa63e8e98_0_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g8aa63e8e98_0_261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78" name="Google Shape;178;g8aa63e8e98_0_26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g8aa63e8e98_0_26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g8aa63e8e98_0_26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1" name="Google Shape;181;g8aa63e8e98_0_261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82" name="Google Shape;182;g8aa63e8e98_0_26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g8aa63e8e98_0_26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g8aa63e8e98_0_26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5" name="Google Shape;185;g8aa63e8e98_0_261"/>
          <p:cNvSpPr/>
          <p:nvPr/>
        </p:nvSpPr>
        <p:spPr>
          <a:xfrm>
            <a:off x="3267305" y="1481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주문 화면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토핑을 추가할 수 있는 상세 화면</a:t>
            </a:r>
            <a:endParaRPr/>
          </a:p>
        </p:txBody>
      </p:sp>
      <p:pic>
        <p:nvPicPr>
          <p:cNvPr id="186" name="Google Shape;186;g8aa63e8e98_0_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02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8aa63e8e98_0_261"/>
          <p:cNvSpPr/>
          <p:nvPr/>
        </p:nvSpPr>
        <p:spPr>
          <a:xfrm>
            <a:off x="8372705" y="1481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화면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결제전 최종 확인 화면</a:t>
            </a:r>
            <a:endParaRPr/>
          </a:p>
        </p:txBody>
      </p:sp>
      <p:grpSp>
        <p:nvGrpSpPr>
          <p:cNvPr id="188" name="Google Shape;188;g8aa63e8e98_0_261"/>
          <p:cNvGrpSpPr/>
          <p:nvPr/>
        </p:nvGrpSpPr>
        <p:grpSpPr>
          <a:xfrm>
            <a:off x="6209307" y="1839797"/>
            <a:ext cx="1819550" cy="3270925"/>
            <a:chOff x="6382575" y="1068975"/>
            <a:chExt cx="1819550" cy="3270925"/>
          </a:xfrm>
        </p:grpSpPr>
        <p:sp>
          <p:nvSpPr>
            <p:cNvPr id="189" name="Google Shape;189;g8aa63e8e98_0_261"/>
            <p:cNvSpPr/>
            <p:nvPr/>
          </p:nvSpPr>
          <p:spPr>
            <a:xfrm>
              <a:off x="638262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g8aa63e8e98_0_261"/>
            <p:cNvCxnSpPr/>
            <p:nvPr/>
          </p:nvCxnSpPr>
          <p:spPr>
            <a:xfrm flipH="1" rot="10800000">
              <a:off x="6475250" y="28560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1" name="Google Shape;191;g8aa63e8e98_0_261"/>
            <p:cNvGrpSpPr/>
            <p:nvPr/>
          </p:nvGrpSpPr>
          <p:grpSpPr>
            <a:xfrm>
              <a:off x="7341394" y="3778904"/>
              <a:ext cx="376022" cy="217518"/>
              <a:chOff x="3650775" y="3810926"/>
              <a:chExt cx="506700" cy="326849"/>
            </a:xfrm>
          </p:grpSpPr>
          <p:sp>
            <p:nvSpPr>
              <p:cNvPr id="192" name="Google Shape;192;g8aa63e8e98_0_26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8aa63e8e98_0_26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" name="Google Shape;194;g8aa63e8e98_0_261"/>
            <p:cNvSpPr/>
            <p:nvPr/>
          </p:nvSpPr>
          <p:spPr>
            <a:xfrm>
              <a:off x="6646171" y="1805013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8aa63e8e98_0_261"/>
            <p:cNvSpPr txBox="1"/>
            <p:nvPr/>
          </p:nvSpPr>
          <p:spPr>
            <a:xfrm>
              <a:off x="724777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8aa63e8e98_0_261"/>
            <p:cNvSpPr txBox="1"/>
            <p:nvPr/>
          </p:nvSpPr>
          <p:spPr>
            <a:xfrm>
              <a:off x="769672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8aa63e8e98_0_261"/>
            <p:cNvSpPr txBox="1"/>
            <p:nvPr/>
          </p:nvSpPr>
          <p:spPr>
            <a:xfrm>
              <a:off x="679882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8aa63e8e98_0_261"/>
            <p:cNvSpPr txBox="1"/>
            <p:nvPr/>
          </p:nvSpPr>
          <p:spPr>
            <a:xfrm>
              <a:off x="7247775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8aa63e8e98_0_261"/>
            <p:cNvSpPr txBox="1"/>
            <p:nvPr/>
          </p:nvSpPr>
          <p:spPr>
            <a:xfrm>
              <a:off x="679882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8aa63e8e98_0_261"/>
            <p:cNvSpPr txBox="1"/>
            <p:nvPr/>
          </p:nvSpPr>
          <p:spPr>
            <a:xfrm>
              <a:off x="724777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g8aa63e8e98_0_261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649492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690"/>
                </a:srgbClr>
              </a:outerShdw>
            </a:effectLst>
          </p:spPr>
        </p:pic>
        <p:sp>
          <p:nvSpPr>
            <p:cNvPr id="202" name="Google Shape;202;g8aa63e8e98_0_261"/>
            <p:cNvSpPr txBox="1"/>
            <p:nvPr/>
          </p:nvSpPr>
          <p:spPr>
            <a:xfrm>
              <a:off x="704962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g8aa63e8e98_0_261"/>
            <p:cNvSpPr txBox="1"/>
            <p:nvPr/>
          </p:nvSpPr>
          <p:spPr>
            <a:xfrm>
              <a:off x="7016925" y="1714538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씨리얼 + 견과류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8aa63e8e98_0_261"/>
            <p:cNvSpPr/>
            <p:nvPr/>
          </p:nvSpPr>
          <p:spPr>
            <a:xfrm>
              <a:off x="6646171" y="2276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8aa63e8e98_0_261"/>
            <p:cNvSpPr txBox="1"/>
            <p:nvPr/>
          </p:nvSpPr>
          <p:spPr>
            <a:xfrm>
              <a:off x="7016925" y="2186500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[레몬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오레오후레이크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g8aa63e8e98_0_261"/>
            <p:cNvCxnSpPr/>
            <p:nvPr/>
          </p:nvCxnSpPr>
          <p:spPr>
            <a:xfrm flipH="1" rot="10800000">
              <a:off x="647525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7" name="Google Shape;207;g8aa63e8e98_0_261"/>
            <p:cNvGrpSpPr/>
            <p:nvPr/>
          </p:nvGrpSpPr>
          <p:grpSpPr>
            <a:xfrm>
              <a:off x="6867332" y="3778904"/>
              <a:ext cx="376022" cy="217518"/>
              <a:chOff x="3650775" y="3810926"/>
              <a:chExt cx="506700" cy="326849"/>
            </a:xfrm>
          </p:grpSpPr>
          <p:sp>
            <p:nvSpPr>
              <p:cNvPr id="208" name="Google Shape;208;g8aa63e8e98_0_26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8aa63e8e98_0_26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" name="Google Shape;210;g8aa63e8e98_0_261"/>
            <p:cNvSpPr/>
            <p:nvPr/>
          </p:nvSpPr>
          <p:spPr>
            <a:xfrm flipH="1">
              <a:off x="6495327" y="237103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8aa63e8e98_0_261"/>
            <p:cNvSpPr txBox="1"/>
            <p:nvPr/>
          </p:nvSpPr>
          <p:spPr>
            <a:xfrm>
              <a:off x="6428674" y="227696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8aa63e8e98_0_261"/>
            <p:cNvSpPr/>
            <p:nvPr/>
          </p:nvSpPr>
          <p:spPr>
            <a:xfrm flipH="1">
              <a:off x="6495327" y="19144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8aa63e8e98_0_261"/>
            <p:cNvSpPr txBox="1"/>
            <p:nvPr/>
          </p:nvSpPr>
          <p:spPr>
            <a:xfrm>
              <a:off x="6428674" y="1820431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" name="Google Shape;214;g8aa63e8e98_0_2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257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" name="Google Shape;215;g8aa63e8e98_0_261"/>
          <p:cNvGrpSpPr/>
          <p:nvPr/>
        </p:nvGrpSpPr>
        <p:grpSpPr>
          <a:xfrm>
            <a:off x="1166041" y="1833230"/>
            <a:ext cx="1819850" cy="3285700"/>
            <a:chOff x="6327850" y="1022625"/>
            <a:chExt cx="1819850" cy="3285700"/>
          </a:xfrm>
        </p:grpSpPr>
        <p:sp>
          <p:nvSpPr>
            <p:cNvPr id="216" name="Google Shape;216;g8aa63e8e98_0_261"/>
            <p:cNvSpPr/>
            <p:nvPr/>
          </p:nvSpPr>
          <p:spPr>
            <a:xfrm>
              <a:off x="6327850" y="1054225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g8aa63e8e98_0_261"/>
            <p:cNvCxnSpPr/>
            <p:nvPr/>
          </p:nvCxnSpPr>
          <p:spPr>
            <a:xfrm flipH="1" rot="10800000">
              <a:off x="6420475" y="3434075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g8aa63e8e98_0_261"/>
            <p:cNvGrpSpPr/>
            <p:nvPr/>
          </p:nvGrpSpPr>
          <p:grpSpPr>
            <a:xfrm>
              <a:off x="7643607" y="3653254"/>
              <a:ext cx="376022" cy="217518"/>
              <a:chOff x="3650775" y="3810926"/>
              <a:chExt cx="506700" cy="326849"/>
            </a:xfrm>
          </p:grpSpPr>
          <p:sp>
            <p:nvSpPr>
              <p:cNvPr id="219" name="Google Shape;219;g8aa63e8e98_0_26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8aa63e8e98_0_26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1" name="Google Shape;221;g8aa63e8e98_0_261"/>
            <p:cNvSpPr/>
            <p:nvPr/>
          </p:nvSpPr>
          <p:spPr>
            <a:xfrm>
              <a:off x="6624096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8aa63e8e98_0_261"/>
            <p:cNvSpPr txBox="1"/>
            <p:nvPr/>
          </p:nvSpPr>
          <p:spPr>
            <a:xfrm>
              <a:off x="6744049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8aa63e8e98_0_261"/>
            <p:cNvSpPr/>
            <p:nvPr/>
          </p:nvSpPr>
          <p:spPr>
            <a:xfrm>
              <a:off x="7073047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8aa63e8e98_0_261"/>
            <p:cNvSpPr txBox="1"/>
            <p:nvPr/>
          </p:nvSpPr>
          <p:spPr>
            <a:xfrm>
              <a:off x="7193000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8aa63e8e98_0_261"/>
            <p:cNvSpPr/>
            <p:nvPr/>
          </p:nvSpPr>
          <p:spPr>
            <a:xfrm>
              <a:off x="7521999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8aa63e8e98_0_261"/>
            <p:cNvSpPr/>
            <p:nvPr/>
          </p:nvSpPr>
          <p:spPr>
            <a:xfrm flipH="1">
              <a:off x="7546852" y="21089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8aa63e8e98_0_261"/>
            <p:cNvSpPr txBox="1"/>
            <p:nvPr/>
          </p:nvSpPr>
          <p:spPr>
            <a:xfrm>
              <a:off x="7641952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8aa63e8e98_0_261"/>
            <p:cNvSpPr/>
            <p:nvPr/>
          </p:nvSpPr>
          <p:spPr>
            <a:xfrm>
              <a:off x="6624096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8aa63e8e98_0_261"/>
            <p:cNvSpPr/>
            <p:nvPr/>
          </p:nvSpPr>
          <p:spPr>
            <a:xfrm flipH="1">
              <a:off x="6648949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8aa63e8e98_0_261"/>
            <p:cNvSpPr txBox="1"/>
            <p:nvPr/>
          </p:nvSpPr>
          <p:spPr>
            <a:xfrm>
              <a:off x="6744049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8aa63e8e98_0_261"/>
            <p:cNvSpPr/>
            <p:nvPr/>
          </p:nvSpPr>
          <p:spPr>
            <a:xfrm>
              <a:off x="7073047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8aa63e8e98_0_261"/>
            <p:cNvSpPr/>
            <p:nvPr/>
          </p:nvSpPr>
          <p:spPr>
            <a:xfrm flipH="1">
              <a:off x="7097900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8aa63e8e98_0_261"/>
            <p:cNvSpPr txBox="1"/>
            <p:nvPr/>
          </p:nvSpPr>
          <p:spPr>
            <a:xfrm>
              <a:off x="7193000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8aa63e8e98_0_261"/>
            <p:cNvSpPr/>
            <p:nvPr/>
          </p:nvSpPr>
          <p:spPr>
            <a:xfrm>
              <a:off x="7521999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8aa63e8e98_0_261"/>
            <p:cNvSpPr/>
            <p:nvPr/>
          </p:nvSpPr>
          <p:spPr>
            <a:xfrm flipH="1">
              <a:off x="7546852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8aa63e8e98_0_261"/>
            <p:cNvSpPr txBox="1"/>
            <p:nvPr/>
          </p:nvSpPr>
          <p:spPr>
            <a:xfrm>
              <a:off x="7641952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8aa63e8e98_0_261"/>
            <p:cNvSpPr/>
            <p:nvPr/>
          </p:nvSpPr>
          <p:spPr>
            <a:xfrm>
              <a:off x="6624096" y="288841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8aa63e8e98_0_261"/>
            <p:cNvSpPr/>
            <p:nvPr/>
          </p:nvSpPr>
          <p:spPr>
            <a:xfrm flipH="1">
              <a:off x="6648949" y="327342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8aa63e8e98_0_261"/>
            <p:cNvSpPr txBox="1"/>
            <p:nvPr/>
          </p:nvSpPr>
          <p:spPr>
            <a:xfrm>
              <a:off x="6744049" y="316513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8aa63e8e98_0_261"/>
            <p:cNvSpPr/>
            <p:nvPr/>
          </p:nvSpPr>
          <p:spPr>
            <a:xfrm>
              <a:off x="7073047" y="288841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8aa63e8e98_0_261"/>
            <p:cNvSpPr/>
            <p:nvPr/>
          </p:nvSpPr>
          <p:spPr>
            <a:xfrm flipH="1">
              <a:off x="7097900" y="327342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8aa63e8e98_0_261"/>
            <p:cNvSpPr txBox="1"/>
            <p:nvPr/>
          </p:nvSpPr>
          <p:spPr>
            <a:xfrm>
              <a:off x="7193000" y="316513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8aa63e8e98_0_261"/>
            <p:cNvSpPr/>
            <p:nvPr/>
          </p:nvSpPr>
          <p:spPr>
            <a:xfrm>
              <a:off x="6624096" y="35361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8aa63e8e98_0_261"/>
            <p:cNvSpPr/>
            <p:nvPr/>
          </p:nvSpPr>
          <p:spPr>
            <a:xfrm>
              <a:off x="7073047" y="35361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g8aa63e8e98_0_261"/>
            <p:cNvPicPr preferRelativeResize="0"/>
            <p:nvPr/>
          </p:nvPicPr>
          <p:blipFill rotWithShape="1">
            <a:blip r:embed="rId6">
              <a:alphaModFix amt="40000"/>
            </a:blip>
            <a:srcRect b="0" l="0" r="0" t="0"/>
            <a:stretch/>
          </p:blipFill>
          <p:spPr>
            <a:xfrm>
              <a:off x="6440152" y="1185550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4900"/>
                </a:srgbClr>
              </a:outerShdw>
            </a:effectLst>
          </p:spPr>
        </p:pic>
        <p:sp>
          <p:nvSpPr>
            <p:cNvPr id="246" name="Google Shape;246;g8aa63e8e98_0_261"/>
            <p:cNvSpPr txBox="1"/>
            <p:nvPr/>
          </p:nvSpPr>
          <p:spPr>
            <a:xfrm>
              <a:off x="6994850" y="1160500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7" name="Google Shape;247;g8aa63e8e98_0_261"/>
            <p:cNvCxnSpPr/>
            <p:nvPr/>
          </p:nvCxnSpPr>
          <p:spPr>
            <a:xfrm flipH="1" rot="10800000">
              <a:off x="6431425" y="1556088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g8aa63e8e98_0_261"/>
            <p:cNvSpPr/>
            <p:nvPr/>
          </p:nvSpPr>
          <p:spPr>
            <a:xfrm flipH="1">
              <a:off x="6665402" y="210580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8aa63e8e98_0_261"/>
            <p:cNvSpPr txBox="1"/>
            <p:nvPr/>
          </p:nvSpPr>
          <p:spPr>
            <a:xfrm>
              <a:off x="6598749" y="2011744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8aa63e8e98_0_261"/>
            <p:cNvSpPr/>
            <p:nvPr/>
          </p:nvSpPr>
          <p:spPr>
            <a:xfrm flipH="1">
              <a:off x="7127027" y="210580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8aa63e8e98_0_261"/>
            <p:cNvSpPr txBox="1"/>
            <p:nvPr/>
          </p:nvSpPr>
          <p:spPr>
            <a:xfrm>
              <a:off x="7060374" y="2011744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2" name="Google Shape;252;g8aa63e8e98_0_2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28200" y="102262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g8aa63e8e98_0_261"/>
            <p:cNvPicPr preferRelativeResize="0"/>
            <p:nvPr/>
          </p:nvPicPr>
          <p:blipFill rotWithShape="1">
            <a:blip r:embed="rId8">
              <a:alphaModFix amt="60000"/>
            </a:blip>
            <a:srcRect b="0" l="0" r="0" t="0"/>
            <a:stretch/>
          </p:blipFill>
          <p:spPr>
            <a:xfrm>
              <a:off x="6328200" y="1138175"/>
              <a:ext cx="1819500" cy="317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g8aa63e8e98_0_261"/>
            <p:cNvSpPr/>
            <p:nvPr/>
          </p:nvSpPr>
          <p:spPr>
            <a:xfrm>
              <a:off x="6624100" y="1502350"/>
              <a:ext cx="1270800" cy="2323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8aa63e8e98_0_261"/>
            <p:cNvSpPr/>
            <p:nvPr/>
          </p:nvSpPr>
          <p:spPr>
            <a:xfrm>
              <a:off x="6726671" y="17393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8aa63e8e98_0_261"/>
            <p:cNvSpPr txBox="1"/>
            <p:nvPr/>
          </p:nvSpPr>
          <p:spPr>
            <a:xfrm>
              <a:off x="7018000" y="1671900"/>
              <a:ext cx="876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150g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3,500 원 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g8aa63e8e98_0_261"/>
            <p:cNvCxnSpPr/>
            <p:nvPr/>
          </p:nvCxnSpPr>
          <p:spPr>
            <a:xfrm>
              <a:off x="6709375" y="2185213"/>
              <a:ext cx="11058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g8aa63e8e98_0_261"/>
            <p:cNvSpPr txBox="1"/>
            <p:nvPr/>
          </p:nvSpPr>
          <p:spPr>
            <a:xfrm>
              <a:off x="6648950" y="2146450"/>
              <a:ext cx="6525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 토핑추가 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8aa63e8e98_0_261"/>
            <p:cNvSpPr txBox="1"/>
            <p:nvPr/>
          </p:nvSpPr>
          <p:spPr>
            <a:xfrm>
              <a:off x="6836700" y="2372975"/>
              <a:ext cx="1105800" cy="10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씨리얼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초코칩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견과류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코코넛 후레이크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오레오 후레이크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8aa63e8e98_0_261"/>
            <p:cNvSpPr/>
            <p:nvPr/>
          </p:nvSpPr>
          <p:spPr>
            <a:xfrm flipH="1">
              <a:off x="6769902" y="2459480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8aa63e8e98_0_261"/>
            <p:cNvSpPr/>
            <p:nvPr/>
          </p:nvSpPr>
          <p:spPr>
            <a:xfrm flipH="1">
              <a:off x="6769902" y="2654505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8aa63e8e98_0_261"/>
            <p:cNvSpPr/>
            <p:nvPr/>
          </p:nvSpPr>
          <p:spPr>
            <a:xfrm flipH="1">
              <a:off x="6769902" y="284951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8aa63e8e98_0_261"/>
            <p:cNvSpPr/>
            <p:nvPr/>
          </p:nvSpPr>
          <p:spPr>
            <a:xfrm flipH="1">
              <a:off x="6769902" y="30442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8aa63e8e98_0_261"/>
            <p:cNvSpPr/>
            <p:nvPr/>
          </p:nvSpPr>
          <p:spPr>
            <a:xfrm flipH="1">
              <a:off x="6769902" y="32391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g8aa63e8e98_0_261"/>
            <p:cNvGrpSpPr/>
            <p:nvPr/>
          </p:nvGrpSpPr>
          <p:grpSpPr>
            <a:xfrm>
              <a:off x="7071494" y="3434079"/>
              <a:ext cx="376022" cy="217518"/>
              <a:chOff x="3650775" y="3810926"/>
              <a:chExt cx="506700" cy="326849"/>
            </a:xfrm>
          </p:grpSpPr>
          <p:sp>
            <p:nvSpPr>
              <p:cNvPr id="266" name="Google Shape;266;g8aa63e8e98_0_26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8aa63e8e98_0_26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aa63e8e98_0_28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C8280"/>
                </a:solidFill>
              </a:rPr>
              <a:t>Wireframe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g8aa63e8e98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g8aa63e8e98_0_28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75" name="Google Shape;275;g8aa63e8e98_0_28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g8aa63e8e98_0_28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g8aa63e8e98_0_28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8" name="Google Shape;278;g8aa63e8e98_0_28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79" name="Google Shape;279;g8aa63e8e98_0_28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g8aa63e8e98_0_28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g8aa63e8e98_0_28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g8aa63e8e98_0_285"/>
          <p:cNvSpPr/>
          <p:nvPr/>
        </p:nvSpPr>
        <p:spPr>
          <a:xfrm>
            <a:off x="3267305" y="1481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수단 선택 화면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혹은 PAYCO 로 결제 가능</a:t>
            </a:r>
            <a:endParaRPr/>
          </a:p>
        </p:txBody>
      </p:sp>
      <p:pic>
        <p:nvPicPr>
          <p:cNvPr id="283" name="Google Shape;283;g8aa63e8e98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02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8aa63e8e98_0_285"/>
          <p:cNvSpPr/>
          <p:nvPr/>
        </p:nvSpPr>
        <p:spPr>
          <a:xfrm>
            <a:off x="8372705" y="1481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출력화면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</a:t>
            </a:r>
            <a:endParaRPr/>
          </a:p>
        </p:txBody>
      </p:sp>
      <p:grpSp>
        <p:nvGrpSpPr>
          <p:cNvPr id="285" name="Google Shape;285;g8aa63e8e98_0_285"/>
          <p:cNvGrpSpPr/>
          <p:nvPr/>
        </p:nvGrpSpPr>
        <p:grpSpPr>
          <a:xfrm>
            <a:off x="1179957" y="1842480"/>
            <a:ext cx="1819850" cy="3285700"/>
            <a:chOff x="2391400" y="1054200"/>
            <a:chExt cx="1819850" cy="3285700"/>
          </a:xfrm>
        </p:grpSpPr>
        <p:sp>
          <p:nvSpPr>
            <p:cNvPr id="286" name="Google Shape;286;g8aa63e8e98_0_285"/>
            <p:cNvSpPr/>
            <p:nvPr/>
          </p:nvSpPr>
          <p:spPr>
            <a:xfrm>
              <a:off x="2391400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Google Shape;287;g8aa63e8e98_0_285"/>
            <p:cNvCxnSpPr/>
            <p:nvPr/>
          </p:nvCxnSpPr>
          <p:spPr>
            <a:xfrm flipH="1" rot="10800000">
              <a:off x="2484025" y="34656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8" name="Google Shape;288;g8aa63e8e98_0_285"/>
            <p:cNvGrpSpPr/>
            <p:nvPr/>
          </p:nvGrpSpPr>
          <p:grpSpPr>
            <a:xfrm>
              <a:off x="3113518" y="3684829"/>
              <a:ext cx="376022" cy="217518"/>
              <a:chOff x="2850832" y="3810926"/>
              <a:chExt cx="506700" cy="326849"/>
            </a:xfrm>
          </p:grpSpPr>
          <p:sp>
            <p:nvSpPr>
              <p:cNvPr id="289" name="Google Shape;289;g8aa63e8e98_0_285"/>
              <p:cNvSpPr/>
              <p:nvPr/>
            </p:nvSpPr>
            <p:spPr>
              <a:xfrm>
                <a:off x="2850832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g8aa63e8e98_0_285"/>
              <p:cNvSpPr txBox="1"/>
              <p:nvPr/>
            </p:nvSpPr>
            <p:spPr>
              <a:xfrm>
                <a:off x="2874964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다음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" name="Google Shape;291;g8aa63e8e98_0_285"/>
            <p:cNvSpPr/>
            <p:nvPr/>
          </p:nvSpPr>
          <p:spPr>
            <a:xfrm>
              <a:off x="2611450" y="2208600"/>
              <a:ext cx="598500" cy="43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Google Shape;292;g8aa63e8e98_0_285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2503702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690"/>
                </a:srgbClr>
              </a:outerShdw>
            </a:effectLst>
          </p:spPr>
        </p:pic>
        <p:sp>
          <p:nvSpPr>
            <p:cNvPr id="293" name="Google Shape;293;g8aa63e8e98_0_285"/>
            <p:cNvSpPr txBox="1"/>
            <p:nvPr/>
          </p:nvSpPr>
          <p:spPr>
            <a:xfrm>
              <a:off x="2987000" y="1192075"/>
              <a:ext cx="7398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Payment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4" name="Google Shape;294;g8aa63e8e98_0_285"/>
            <p:cNvCxnSpPr/>
            <p:nvPr/>
          </p:nvCxnSpPr>
          <p:spPr>
            <a:xfrm flipH="1" rot="10800000">
              <a:off x="2494975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" name="Google Shape;295;g8aa63e8e98_0_285"/>
            <p:cNvSpPr/>
            <p:nvPr/>
          </p:nvSpPr>
          <p:spPr>
            <a:xfrm flipH="1">
              <a:off x="2844012" y="2719049"/>
              <a:ext cx="127200" cy="127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6" name="Google Shape;296;g8aa63e8e98_0_2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91750" y="1054200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g8aa63e8e98_0_285"/>
            <p:cNvSpPr/>
            <p:nvPr/>
          </p:nvSpPr>
          <p:spPr>
            <a:xfrm flipH="1">
              <a:off x="3615662" y="2719049"/>
              <a:ext cx="127200" cy="127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8aa63e8e98_0_285"/>
            <p:cNvSpPr txBox="1"/>
            <p:nvPr/>
          </p:nvSpPr>
          <p:spPr>
            <a:xfrm>
              <a:off x="2789350" y="2640300"/>
              <a:ext cx="2427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8aa63e8e98_0_285"/>
            <p:cNvSpPr txBox="1"/>
            <p:nvPr/>
          </p:nvSpPr>
          <p:spPr>
            <a:xfrm>
              <a:off x="2617850" y="2267875"/>
              <a:ext cx="8799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카드결제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8aa63e8e98_0_285"/>
            <p:cNvSpPr/>
            <p:nvPr/>
          </p:nvSpPr>
          <p:spPr>
            <a:xfrm>
              <a:off x="3380000" y="2211275"/>
              <a:ext cx="598500" cy="43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8aa63e8e98_0_285"/>
            <p:cNvSpPr txBox="1"/>
            <p:nvPr/>
          </p:nvSpPr>
          <p:spPr>
            <a:xfrm>
              <a:off x="3239300" y="2267875"/>
              <a:ext cx="8799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PAYCO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g8aa63e8e98_0_285"/>
          <p:cNvGrpSpPr/>
          <p:nvPr/>
        </p:nvGrpSpPr>
        <p:grpSpPr>
          <a:xfrm>
            <a:off x="6203600" y="1829726"/>
            <a:ext cx="1819550" cy="3270925"/>
            <a:chOff x="5079525" y="1068975"/>
            <a:chExt cx="1819550" cy="3270925"/>
          </a:xfrm>
        </p:grpSpPr>
        <p:sp>
          <p:nvSpPr>
            <p:cNvPr id="303" name="Google Shape;303;g8aa63e8e98_0_285"/>
            <p:cNvSpPr/>
            <p:nvPr/>
          </p:nvSpPr>
          <p:spPr>
            <a:xfrm>
              <a:off x="507957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g8aa63e8e98_0_285"/>
            <p:cNvCxnSpPr/>
            <p:nvPr/>
          </p:nvCxnSpPr>
          <p:spPr>
            <a:xfrm flipH="1" rot="10800000">
              <a:off x="5172200" y="3683025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5" name="Google Shape;305;g8aa63e8e98_0_285"/>
            <p:cNvGrpSpPr/>
            <p:nvPr/>
          </p:nvGrpSpPr>
          <p:grpSpPr>
            <a:xfrm>
              <a:off x="5809743" y="3778904"/>
              <a:ext cx="376022" cy="217518"/>
              <a:chOff x="3650775" y="3810926"/>
              <a:chExt cx="506700" cy="326849"/>
            </a:xfrm>
          </p:grpSpPr>
          <p:sp>
            <p:nvSpPr>
              <p:cNvPr id="306" name="Google Shape;306;g8aa63e8e98_0_285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8aa63e8e98_0_285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8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g8aa63e8e98_0_285"/>
            <p:cNvSpPr/>
            <p:nvPr/>
          </p:nvSpPr>
          <p:spPr>
            <a:xfrm>
              <a:off x="5343121" y="2731963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8aa63e8e98_0_285"/>
            <p:cNvSpPr txBox="1"/>
            <p:nvPr/>
          </p:nvSpPr>
          <p:spPr>
            <a:xfrm>
              <a:off x="594472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8aa63e8e98_0_285"/>
            <p:cNvSpPr txBox="1"/>
            <p:nvPr/>
          </p:nvSpPr>
          <p:spPr>
            <a:xfrm>
              <a:off x="639367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8aa63e8e98_0_285"/>
            <p:cNvSpPr txBox="1"/>
            <p:nvPr/>
          </p:nvSpPr>
          <p:spPr>
            <a:xfrm>
              <a:off x="549577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8aa63e8e98_0_285"/>
            <p:cNvSpPr txBox="1"/>
            <p:nvPr/>
          </p:nvSpPr>
          <p:spPr>
            <a:xfrm>
              <a:off x="549577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8aa63e8e98_0_285"/>
            <p:cNvSpPr txBox="1"/>
            <p:nvPr/>
          </p:nvSpPr>
          <p:spPr>
            <a:xfrm>
              <a:off x="594472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4" name="Google Shape;314;g8aa63e8e98_0_285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519187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690"/>
                </a:srgbClr>
              </a:outerShdw>
            </a:effectLst>
          </p:spPr>
        </p:pic>
        <p:sp>
          <p:nvSpPr>
            <p:cNvPr id="315" name="Google Shape;315;g8aa63e8e98_0_285"/>
            <p:cNvSpPr txBox="1"/>
            <p:nvPr/>
          </p:nvSpPr>
          <p:spPr>
            <a:xfrm>
              <a:off x="574657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 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g8aa63e8e98_0_285"/>
            <p:cNvSpPr txBox="1"/>
            <p:nvPr/>
          </p:nvSpPr>
          <p:spPr>
            <a:xfrm>
              <a:off x="5713875" y="2641488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씨리얼 + 견과류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8aa63e8e98_0_285"/>
            <p:cNvSpPr/>
            <p:nvPr/>
          </p:nvSpPr>
          <p:spPr>
            <a:xfrm>
              <a:off x="5343121" y="32039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8aa63e8e98_0_285"/>
            <p:cNvSpPr txBox="1"/>
            <p:nvPr/>
          </p:nvSpPr>
          <p:spPr>
            <a:xfrm>
              <a:off x="5713875" y="3113450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[레몬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오레오후레이크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g8aa63e8e98_0_285"/>
            <p:cNvCxnSpPr/>
            <p:nvPr/>
          </p:nvCxnSpPr>
          <p:spPr>
            <a:xfrm flipH="1" rot="10800000">
              <a:off x="517220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20" name="Google Shape;320;g8aa63e8e98_0_2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7952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g8aa63e8e98_0_285"/>
            <p:cNvSpPr txBox="1"/>
            <p:nvPr/>
          </p:nvSpPr>
          <p:spPr>
            <a:xfrm>
              <a:off x="5172200" y="1644663"/>
              <a:ext cx="16131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주문번호                                          NO.44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총 결제금액                                  9,800 원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결제수단                                      카드결제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 주문내역 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g8aa63e8e98_0_285"/>
            <p:cNvCxnSpPr/>
            <p:nvPr/>
          </p:nvCxnSpPr>
          <p:spPr>
            <a:xfrm flipH="1" rot="10800000">
              <a:off x="5216025" y="238390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C8280"/>
                </a:solidFill>
              </a:rPr>
              <a:t>User flow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9" name="Google Shape;329;p2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330" name="Google Shape;330;p2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3" name="Google Shape;333;p2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334" name="Google Shape;334;p2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7" name="Google Shape;337;p2"/>
          <p:cNvGrpSpPr/>
          <p:nvPr/>
        </p:nvGrpSpPr>
        <p:grpSpPr>
          <a:xfrm>
            <a:off x="2853825" y="1406825"/>
            <a:ext cx="6512925" cy="4206025"/>
            <a:chOff x="491625" y="721025"/>
            <a:chExt cx="6512925" cy="4206025"/>
          </a:xfrm>
        </p:grpSpPr>
        <p:cxnSp>
          <p:nvCxnSpPr>
            <p:cNvPr id="338" name="Google Shape;338;p2"/>
            <p:cNvCxnSpPr/>
            <p:nvPr/>
          </p:nvCxnSpPr>
          <p:spPr>
            <a:xfrm rot="10800000">
              <a:off x="6074050" y="2993375"/>
              <a:ext cx="885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"/>
            <p:cNvCxnSpPr>
              <a:stCxn id="340" idx="2"/>
            </p:cNvCxnSpPr>
            <p:nvPr/>
          </p:nvCxnSpPr>
          <p:spPr>
            <a:xfrm>
              <a:off x="5705294" y="1609432"/>
              <a:ext cx="0" cy="2828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"/>
            <p:cNvCxnSpPr/>
            <p:nvPr/>
          </p:nvCxnSpPr>
          <p:spPr>
            <a:xfrm>
              <a:off x="1431274" y="1766048"/>
              <a:ext cx="600" cy="2210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"/>
            <p:cNvCxnSpPr/>
            <p:nvPr/>
          </p:nvCxnSpPr>
          <p:spPr>
            <a:xfrm>
              <a:off x="2134419" y="1531182"/>
              <a:ext cx="2880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"/>
            <p:cNvCxnSpPr/>
            <p:nvPr/>
          </p:nvCxnSpPr>
          <p:spPr>
            <a:xfrm flipH="1">
              <a:off x="3419109" y="1052700"/>
              <a:ext cx="16800" cy="3677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4" name="Google Shape;344;p2"/>
            <p:cNvSpPr/>
            <p:nvPr/>
          </p:nvSpPr>
          <p:spPr>
            <a:xfrm>
              <a:off x="2631300" y="12454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2"/>
            <p:cNvGrpSpPr/>
            <p:nvPr/>
          </p:nvGrpSpPr>
          <p:grpSpPr>
            <a:xfrm>
              <a:off x="2820325" y="721025"/>
              <a:ext cx="1214352" cy="353700"/>
              <a:chOff x="1648650" y="939800"/>
              <a:chExt cx="1214352" cy="353700"/>
            </a:xfrm>
          </p:grpSpPr>
          <p:sp>
            <p:nvSpPr>
              <p:cNvPr id="346" name="Google Shape;346;p2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시작화면</a:t>
                </a:r>
                <a:endParaRPr b="1" sz="1000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48" name="Google Shape;348;p2"/>
            <p:cNvSpPr txBox="1"/>
            <p:nvPr/>
          </p:nvSpPr>
          <p:spPr>
            <a:xfrm>
              <a:off x="2631300" y="12997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</a:t>
              </a:r>
              <a:endParaRPr b="1" sz="7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9" name="Google Shape;349;p2"/>
            <p:cNvGrpSpPr/>
            <p:nvPr/>
          </p:nvGrpSpPr>
          <p:grpSpPr>
            <a:xfrm>
              <a:off x="2631339" y="1872869"/>
              <a:ext cx="1592311" cy="622678"/>
              <a:chOff x="4828725" y="1955525"/>
              <a:chExt cx="1988400" cy="906900"/>
            </a:xfrm>
          </p:grpSpPr>
          <p:sp>
            <p:nvSpPr>
              <p:cNvPr id="350" name="Google Shape;350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상세주문 선택</a:t>
                </a:r>
                <a:endParaRPr b="1" sz="7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2" name="Google Shape;352;p2"/>
            <p:cNvGrpSpPr/>
            <p:nvPr/>
          </p:nvGrpSpPr>
          <p:grpSpPr>
            <a:xfrm>
              <a:off x="5098125" y="4383550"/>
              <a:ext cx="1214352" cy="353700"/>
              <a:chOff x="1648650" y="939800"/>
              <a:chExt cx="1214352" cy="353700"/>
            </a:xfrm>
          </p:grpSpPr>
          <p:sp>
            <p:nvSpPr>
              <p:cNvPr id="353" name="Google Shape;353;p2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주문표출력</a:t>
                </a:r>
                <a:endParaRPr b="1" sz="1000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55" name="Google Shape;355;p2"/>
            <p:cNvSpPr/>
            <p:nvPr/>
          </p:nvSpPr>
          <p:spPr>
            <a:xfrm>
              <a:off x="2631300" y="2659800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 txBox="1"/>
            <p:nvPr/>
          </p:nvSpPr>
          <p:spPr>
            <a:xfrm>
              <a:off x="2631300" y="2714151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상세주문화면</a:t>
              </a:r>
              <a:endParaRPr b="1" sz="7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7" name="Google Shape;357;p2"/>
            <p:cNvGrpSpPr/>
            <p:nvPr/>
          </p:nvGrpSpPr>
          <p:grpSpPr>
            <a:xfrm>
              <a:off x="2631339" y="3287244"/>
              <a:ext cx="1592311" cy="622678"/>
              <a:chOff x="4828725" y="1955525"/>
              <a:chExt cx="1988400" cy="906900"/>
            </a:xfrm>
          </p:grpSpPr>
          <p:sp>
            <p:nvSpPr>
              <p:cNvPr id="358" name="Google Shape;358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옵션주문 후 선택</a:t>
                </a:r>
                <a:endParaRPr b="1" sz="7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0" name="Google Shape;360;p2"/>
            <p:cNvSpPr/>
            <p:nvPr/>
          </p:nvSpPr>
          <p:spPr>
            <a:xfrm>
              <a:off x="2631300" y="40531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 txBox="1"/>
            <p:nvPr/>
          </p:nvSpPr>
          <p:spPr>
            <a:xfrm>
              <a:off x="2631300" y="41074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카트에 담기</a:t>
              </a:r>
              <a:endParaRPr b="1" sz="7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62" name="Google Shape;362;p2"/>
            <p:cNvCxnSpPr/>
            <p:nvPr/>
          </p:nvCxnSpPr>
          <p:spPr>
            <a:xfrm>
              <a:off x="1421025" y="3976600"/>
              <a:ext cx="19992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3" name="Google Shape;363;p2"/>
            <p:cNvGrpSpPr/>
            <p:nvPr/>
          </p:nvGrpSpPr>
          <p:grpSpPr>
            <a:xfrm>
              <a:off x="635119" y="1219570"/>
              <a:ext cx="1592311" cy="622678"/>
              <a:chOff x="4828725" y="1955525"/>
              <a:chExt cx="1988400" cy="906900"/>
            </a:xfrm>
          </p:grpSpPr>
          <p:sp>
            <p:nvSpPr>
              <p:cNvPr id="364" name="Google Shape;364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"/>
              <p:cNvSpPr txBox="1"/>
              <p:nvPr/>
            </p:nvSpPr>
            <p:spPr>
              <a:xfrm>
                <a:off x="5040367" y="2121541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체크박스 체크</a:t>
                </a:r>
                <a:endParaRPr b="1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후 선택</a:t>
                </a:r>
                <a:endParaRPr b="1" sz="7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6" name="Google Shape;366;p2"/>
            <p:cNvGrpSpPr/>
            <p:nvPr/>
          </p:nvGrpSpPr>
          <p:grpSpPr>
            <a:xfrm>
              <a:off x="4909139" y="1220094"/>
              <a:ext cx="1592311" cy="622678"/>
              <a:chOff x="4828725" y="1955525"/>
              <a:chExt cx="1988400" cy="906900"/>
            </a:xfrm>
          </p:grpSpPr>
          <p:sp>
            <p:nvSpPr>
              <p:cNvPr id="367" name="Google Shape;367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sz="7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8" name="Google Shape;368;p2"/>
            <p:cNvSpPr/>
            <p:nvPr/>
          </p:nvSpPr>
          <p:spPr>
            <a:xfrm>
              <a:off x="4909100" y="20432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 txBox="1"/>
            <p:nvPr/>
          </p:nvSpPr>
          <p:spPr>
            <a:xfrm>
              <a:off x="4909100" y="20976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결재 리스트 화면</a:t>
              </a:r>
              <a:endParaRPr b="1" sz="7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0" name="Google Shape;370;p2"/>
            <p:cNvGrpSpPr/>
            <p:nvPr/>
          </p:nvGrpSpPr>
          <p:grpSpPr>
            <a:xfrm>
              <a:off x="4909139" y="2659794"/>
              <a:ext cx="1592311" cy="622678"/>
              <a:chOff x="4828725" y="1955525"/>
              <a:chExt cx="1988400" cy="906900"/>
            </a:xfrm>
          </p:grpSpPr>
          <p:sp>
            <p:nvSpPr>
              <p:cNvPr id="371" name="Google Shape;371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sz="7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3" name="Google Shape;373;p2"/>
            <p:cNvGrpSpPr/>
            <p:nvPr/>
          </p:nvGrpSpPr>
          <p:grpSpPr>
            <a:xfrm>
              <a:off x="4909139" y="3521669"/>
              <a:ext cx="1592311" cy="622678"/>
              <a:chOff x="4828725" y="1955525"/>
              <a:chExt cx="1988400" cy="906900"/>
            </a:xfrm>
          </p:grpSpPr>
          <p:sp>
            <p:nvSpPr>
              <p:cNvPr id="374" name="Google Shape;374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카드 or payco</a:t>
                </a:r>
                <a:endParaRPr b="1" sz="7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76" name="Google Shape;376;p2"/>
            <p:cNvCxnSpPr/>
            <p:nvPr/>
          </p:nvCxnSpPr>
          <p:spPr>
            <a:xfrm flipH="1" rot="10800000">
              <a:off x="502186" y="1136225"/>
              <a:ext cx="6445800" cy="21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"/>
            <p:cNvCxnSpPr/>
            <p:nvPr/>
          </p:nvCxnSpPr>
          <p:spPr>
            <a:xfrm>
              <a:off x="491625" y="1147374"/>
              <a:ext cx="0" cy="3594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"/>
            <p:cNvCxnSpPr/>
            <p:nvPr/>
          </p:nvCxnSpPr>
          <p:spPr>
            <a:xfrm>
              <a:off x="501974" y="4745154"/>
              <a:ext cx="2928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2"/>
            <p:cNvSpPr txBox="1"/>
            <p:nvPr/>
          </p:nvSpPr>
          <p:spPr>
            <a:xfrm>
              <a:off x="6469350" y="26899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sz="12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80" name="Google Shape;380;p2"/>
            <p:cNvCxnSpPr/>
            <p:nvPr/>
          </p:nvCxnSpPr>
          <p:spPr>
            <a:xfrm>
              <a:off x="6959050" y="1125250"/>
              <a:ext cx="0" cy="37908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"/>
            <p:cNvCxnSpPr/>
            <p:nvPr/>
          </p:nvCxnSpPr>
          <p:spPr>
            <a:xfrm rot="10800000">
              <a:off x="4500975" y="4916125"/>
              <a:ext cx="2469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2"/>
            <p:cNvCxnSpPr/>
            <p:nvPr/>
          </p:nvCxnSpPr>
          <p:spPr>
            <a:xfrm rot="10800000">
              <a:off x="4501274" y="3594150"/>
              <a:ext cx="0" cy="13329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"/>
            <p:cNvCxnSpPr>
              <a:endCxn id="358" idx="3"/>
            </p:cNvCxnSpPr>
            <p:nvPr/>
          </p:nvCxnSpPr>
          <p:spPr>
            <a:xfrm rot="10800000">
              <a:off x="4223650" y="3598583"/>
              <a:ext cx="277500" cy="6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Google Shape;384;p2"/>
            <p:cNvSpPr txBox="1"/>
            <p:nvPr/>
          </p:nvSpPr>
          <p:spPr>
            <a:xfrm>
              <a:off x="4147450" y="32872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sz="12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"/>
            <p:cNvSpPr txBox="1"/>
            <p:nvPr/>
          </p:nvSpPr>
          <p:spPr>
            <a:xfrm>
              <a:off x="1530700" y="1904000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sz="12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"/>
            <p:cNvSpPr txBox="1"/>
            <p:nvPr/>
          </p:nvSpPr>
          <p:spPr>
            <a:xfrm>
              <a:off x="5735200" y="3191963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sz="12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aa63e8e98_0_159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C8280"/>
                </a:solidFill>
              </a:rPr>
              <a:t>Information Architecture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8aa63e8e98_0_159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3" name="Google Shape;393;g8aa63e8e98_0_159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394" name="Google Shape;394;g8aa63e8e98_0_15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g8aa63e8e98_0_15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g8aa63e8e98_0_15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7" name="Google Shape;397;g8aa63e8e98_0_159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398" name="Google Shape;398;g8aa63e8e98_0_15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g8aa63e8e98_0_15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g8aa63e8e98_0_15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1" name="Google Shape;401;g8aa63e8e98_0_159"/>
          <p:cNvGrpSpPr/>
          <p:nvPr/>
        </p:nvGrpSpPr>
        <p:grpSpPr>
          <a:xfrm>
            <a:off x="2886050" y="1416125"/>
            <a:ext cx="6270900" cy="4577549"/>
            <a:chOff x="371450" y="425525"/>
            <a:chExt cx="6270900" cy="4577549"/>
          </a:xfrm>
        </p:grpSpPr>
        <p:cxnSp>
          <p:nvCxnSpPr>
            <p:cNvPr id="402" name="Google Shape;402;g8aa63e8e98_0_159"/>
            <p:cNvCxnSpPr/>
            <p:nvPr/>
          </p:nvCxnSpPr>
          <p:spPr>
            <a:xfrm>
              <a:off x="5052275" y="1638700"/>
              <a:ext cx="0" cy="393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3" name="Google Shape;403;g8aa63e8e98_0_159"/>
            <p:cNvSpPr/>
            <p:nvPr/>
          </p:nvSpPr>
          <p:spPr>
            <a:xfrm>
              <a:off x="371450" y="1081276"/>
              <a:ext cx="6270900" cy="683100"/>
            </a:xfrm>
            <a:prstGeom prst="rect">
              <a:avLst/>
            </a:prstGeom>
            <a:noFill/>
            <a:ln cap="flat" cmpd="sng" w="9525">
              <a:solidFill>
                <a:srgbClr val="45818E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4" name="Google Shape;404;g8aa63e8e98_0_159"/>
            <p:cNvCxnSpPr/>
            <p:nvPr/>
          </p:nvCxnSpPr>
          <p:spPr>
            <a:xfrm>
              <a:off x="1704250" y="2783625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g8aa63e8e98_0_159"/>
            <p:cNvCxnSpPr/>
            <p:nvPr/>
          </p:nvCxnSpPr>
          <p:spPr>
            <a:xfrm>
              <a:off x="1704250" y="2184950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g8aa63e8e98_0_159"/>
            <p:cNvCxnSpPr/>
            <p:nvPr/>
          </p:nvCxnSpPr>
          <p:spPr>
            <a:xfrm>
              <a:off x="1704250" y="1638701"/>
              <a:ext cx="0" cy="11580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7" name="Google Shape;407;g8aa63e8e98_0_159"/>
            <p:cNvSpPr/>
            <p:nvPr/>
          </p:nvSpPr>
          <p:spPr>
            <a:xfrm>
              <a:off x="1889150" y="2479925"/>
              <a:ext cx="2138400" cy="18789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8" name="Google Shape;408;g8aa63e8e98_0_159"/>
            <p:cNvCxnSpPr/>
            <p:nvPr/>
          </p:nvCxnSpPr>
          <p:spPr>
            <a:xfrm>
              <a:off x="1318475" y="659326"/>
              <a:ext cx="0" cy="4185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g8aa63e8e98_0_159"/>
            <p:cNvCxnSpPr/>
            <p:nvPr/>
          </p:nvCxnSpPr>
          <p:spPr>
            <a:xfrm rot="10800000">
              <a:off x="665698" y="35518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g8aa63e8e98_0_159"/>
            <p:cNvCxnSpPr/>
            <p:nvPr/>
          </p:nvCxnSpPr>
          <p:spPr>
            <a:xfrm rot="10800000">
              <a:off x="676896" y="41614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g8aa63e8e98_0_159"/>
            <p:cNvCxnSpPr/>
            <p:nvPr/>
          </p:nvCxnSpPr>
          <p:spPr>
            <a:xfrm rot="10800000">
              <a:off x="676896" y="47710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g8aa63e8e98_0_159"/>
            <p:cNvCxnSpPr/>
            <p:nvPr/>
          </p:nvCxnSpPr>
          <p:spPr>
            <a:xfrm>
              <a:off x="666400" y="1617400"/>
              <a:ext cx="0" cy="3168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3" name="Google Shape;413;g8aa63e8e98_0_159"/>
            <p:cNvSpPr/>
            <p:nvPr/>
          </p:nvSpPr>
          <p:spPr>
            <a:xfrm>
              <a:off x="5222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g8aa63e8e98_0_159"/>
            <p:cNvSpPr txBox="1"/>
            <p:nvPr/>
          </p:nvSpPr>
          <p:spPr>
            <a:xfrm>
              <a:off x="5222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메인주문화면-메뉴</a:t>
              </a:r>
              <a:endParaRPr b="1" sz="7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g8aa63e8e98_0_159"/>
            <p:cNvSpPr/>
            <p:nvPr/>
          </p:nvSpPr>
          <p:spPr>
            <a:xfrm>
              <a:off x="1928300" y="19307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g8aa63e8e98_0_159"/>
            <p:cNvSpPr txBox="1"/>
            <p:nvPr/>
          </p:nvSpPr>
          <p:spPr>
            <a:xfrm>
              <a:off x="1928300" y="19851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일괄 선택</a:t>
              </a:r>
              <a:endParaRPr b="1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8aa63e8e98_0_159"/>
            <p:cNvSpPr/>
            <p:nvPr/>
          </p:nvSpPr>
          <p:spPr>
            <a:xfrm>
              <a:off x="522275" y="4255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B6E3E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8aa63e8e98_0_159"/>
            <p:cNvSpPr txBox="1"/>
            <p:nvPr/>
          </p:nvSpPr>
          <p:spPr>
            <a:xfrm>
              <a:off x="522275" y="479876"/>
              <a:ext cx="1592400" cy="353700"/>
            </a:xfrm>
            <a:prstGeom prst="rect">
              <a:avLst/>
            </a:prstGeom>
            <a:solidFill>
              <a:srgbClr val="B6E3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시작화면</a:t>
              </a:r>
              <a:endParaRPr b="1" sz="1000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g8aa63e8e98_0_159"/>
            <p:cNvSpPr/>
            <p:nvPr/>
          </p:nvSpPr>
          <p:spPr>
            <a:xfrm>
              <a:off x="1928300" y="25403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g8aa63e8e98_0_159"/>
            <p:cNvSpPr txBox="1"/>
            <p:nvPr/>
          </p:nvSpPr>
          <p:spPr>
            <a:xfrm>
              <a:off x="1928300" y="25947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옵션주문 선택</a:t>
              </a:r>
              <a:endParaRPr b="1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g8aa63e8e98_0_159"/>
            <p:cNvSpPr/>
            <p:nvPr/>
          </p:nvSpPr>
          <p:spPr>
            <a:xfrm>
              <a:off x="42560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g8aa63e8e98_0_159"/>
            <p:cNvSpPr txBox="1"/>
            <p:nvPr/>
          </p:nvSpPr>
          <p:spPr>
            <a:xfrm>
              <a:off x="42560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</a:t>
              </a:r>
              <a:endParaRPr b="1" sz="7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g8aa63e8e98_0_159"/>
            <p:cNvSpPr/>
            <p:nvPr/>
          </p:nvSpPr>
          <p:spPr>
            <a:xfrm>
              <a:off x="4246248" y="19303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g8aa63e8e98_0_159"/>
            <p:cNvSpPr txBox="1"/>
            <p:nvPr/>
          </p:nvSpPr>
          <p:spPr>
            <a:xfrm>
              <a:off x="4246248" y="19847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</a:t>
              </a:r>
              <a:endParaRPr b="1" sz="7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g8aa63e8e98_0_159"/>
            <p:cNvSpPr txBox="1"/>
            <p:nvPr/>
          </p:nvSpPr>
          <p:spPr>
            <a:xfrm>
              <a:off x="2662625" y="29940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1</a:t>
              </a:r>
              <a:endParaRPr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2</a:t>
              </a:r>
              <a:endParaRPr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3</a:t>
              </a:r>
              <a:endParaRPr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</a:t>
              </a:r>
              <a:endParaRPr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6" name="Google Shape;426;g8aa63e8e98_0_159"/>
            <p:cNvCxnSpPr/>
            <p:nvPr/>
          </p:nvCxnSpPr>
          <p:spPr>
            <a:xfrm>
              <a:off x="2665624" y="3058927"/>
              <a:ext cx="0" cy="1026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7" name="Google Shape;427;g8aa63e8e98_0_159"/>
            <p:cNvSpPr/>
            <p:nvPr/>
          </p:nvSpPr>
          <p:spPr>
            <a:xfrm>
              <a:off x="818347" y="45398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428" name="Google Shape;428;g8aa63e8e98_0_159"/>
            <p:cNvSpPr txBox="1"/>
            <p:nvPr/>
          </p:nvSpPr>
          <p:spPr>
            <a:xfrm>
              <a:off x="818347" y="45942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g8aa63e8e98_0_159"/>
            <p:cNvSpPr/>
            <p:nvPr/>
          </p:nvSpPr>
          <p:spPr>
            <a:xfrm>
              <a:off x="818347" y="39302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430" name="Google Shape;430;g8aa63e8e98_0_159"/>
            <p:cNvSpPr txBox="1"/>
            <p:nvPr/>
          </p:nvSpPr>
          <p:spPr>
            <a:xfrm>
              <a:off x="818347" y="39846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아이스크림2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g8aa63e8e98_0_159"/>
            <p:cNvSpPr/>
            <p:nvPr/>
          </p:nvSpPr>
          <p:spPr>
            <a:xfrm>
              <a:off x="818347" y="33206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432" name="Google Shape;432;g8aa63e8e98_0_159"/>
            <p:cNvSpPr txBox="1"/>
            <p:nvPr/>
          </p:nvSpPr>
          <p:spPr>
            <a:xfrm>
              <a:off x="818347" y="33750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아이스크림1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3" name="Google Shape;433;g8aa63e8e98_0_159"/>
            <p:cNvSpPr txBox="1"/>
            <p:nvPr/>
          </p:nvSpPr>
          <p:spPr>
            <a:xfrm>
              <a:off x="5011473" y="24037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</a:t>
              </a:r>
              <a:endParaRPr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payco</a:t>
              </a:r>
              <a:endParaRPr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34" name="Google Shape;434;g8aa63e8e98_0_159"/>
            <p:cNvCxnSpPr/>
            <p:nvPr/>
          </p:nvCxnSpPr>
          <p:spPr>
            <a:xfrm>
              <a:off x="5014472" y="2468627"/>
              <a:ext cx="300" cy="524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5" name="Google Shape;435;g8aa63e8e98_0_159"/>
            <p:cNvSpPr/>
            <p:nvPr/>
          </p:nvSpPr>
          <p:spPr>
            <a:xfrm>
              <a:off x="4179950" y="1844175"/>
              <a:ext cx="1861500" cy="12936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C8280"/>
                </a:solidFill>
              </a:rPr>
              <a:t>목표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1" name="Google Shape;441;p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42" name="Google Shape;442;p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5" name="Google Shape;445;p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46" name="Google Shape;446;p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49" name="Google Shape;449;p5"/>
          <p:cNvPicPr preferRelativeResize="0"/>
          <p:nvPr/>
        </p:nvPicPr>
        <p:blipFill rotWithShape="1">
          <a:blip r:embed="rId3">
            <a:alphaModFix/>
          </a:blip>
          <a:srcRect b="3279" l="26976" r="9175" t="824"/>
          <a:stretch/>
        </p:blipFill>
        <p:spPr>
          <a:xfrm>
            <a:off x="8264023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50" name="Google Shape;450;p5"/>
          <p:cNvPicPr preferRelativeResize="0"/>
          <p:nvPr/>
        </p:nvPicPr>
        <p:blipFill rotWithShape="1">
          <a:blip r:embed="rId4">
            <a:alphaModFix/>
          </a:blip>
          <a:srcRect b="4104" l="849" r="35302" t="0"/>
          <a:stretch/>
        </p:blipFill>
        <p:spPr>
          <a:xfrm>
            <a:off x="5242168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51" name="Google Shape;451;p5"/>
          <p:cNvPicPr preferRelativeResize="0"/>
          <p:nvPr/>
        </p:nvPicPr>
        <p:blipFill rotWithShape="1">
          <a:blip r:embed="rId5">
            <a:alphaModFix/>
          </a:blip>
          <a:srcRect b="2052" l="4763" r="31388" t="2052"/>
          <a:stretch/>
        </p:blipFill>
        <p:spPr>
          <a:xfrm>
            <a:off x="2124071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52" name="Google Shape;452;p5"/>
          <p:cNvSpPr/>
          <p:nvPr/>
        </p:nvSpPr>
        <p:spPr>
          <a:xfrm>
            <a:off x="1928491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 앤드 개발 by 웹표준(HTML, CSS, JS, JQUERY)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5"/>
          <p:cNvSpPr/>
          <p:nvPr/>
        </p:nvSpPr>
        <p:spPr>
          <a:xfrm>
            <a:off x="2520149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목표1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5"/>
          <p:cNvSpPr/>
          <p:nvPr/>
        </p:nvSpPr>
        <p:spPr>
          <a:xfrm>
            <a:off x="5032273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학습과정 리뷰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5"/>
          <p:cNvSpPr/>
          <p:nvPr/>
        </p:nvSpPr>
        <p:spPr>
          <a:xfrm>
            <a:off x="5623931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목표2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5"/>
          <p:cNvSpPr/>
          <p:nvPr/>
        </p:nvSpPr>
        <p:spPr>
          <a:xfrm>
            <a:off x="8109688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사용법 숙지, 적용</a:t>
            </a:r>
            <a:endParaRPr sz="11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목업툴 사용법 숙지, 적용</a:t>
            </a:r>
            <a:endParaRPr sz="11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5"/>
          <p:cNvSpPr/>
          <p:nvPr/>
        </p:nvSpPr>
        <p:spPr>
          <a:xfrm>
            <a:off x="8701346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도전목표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5"/>
          <p:cNvSpPr/>
          <p:nvPr/>
        </p:nvSpPr>
        <p:spPr>
          <a:xfrm>
            <a:off x="2049610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5"/>
          <p:cNvSpPr/>
          <p:nvPr/>
        </p:nvSpPr>
        <p:spPr>
          <a:xfrm>
            <a:off x="5167708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5"/>
          <p:cNvSpPr/>
          <p:nvPr/>
        </p:nvSpPr>
        <p:spPr>
          <a:xfrm>
            <a:off x="8189563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aa63e8e98_0_54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C8280"/>
                </a:solidFill>
              </a:rPr>
              <a:t>템플릿 출처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6" name="Google Shape;466;g8aa63e8e98_0_54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67" name="Google Shape;467;g8aa63e8e98_0_54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g8aa63e8e98_0_54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g8aa63e8e98_0_54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0" name="Google Shape;470;g8aa63e8e98_0_54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71" name="Google Shape;471;g8aa63e8e98_0_54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g8aa63e8e98_0_54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g8aa63e8e98_0_54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74" name="Google Shape;474;g8aa63e8e98_0_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788" y="2757488"/>
            <a:ext cx="4162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2020-03-19T06:01:40Z</dcterms:created>
  <dc:creator>조현석</dc:creator>
</cp:coreProperties>
</file>