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iLBe36i+6mWTxiB7kObfuBSLIY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aa63e8e98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4" name="Google Shape;484;g8aa63e8e98_0_5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a63e8e9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g8aa63e8e98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aa63e8e9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g8aa63e8e98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aa63e8e98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8aa63e8e98_0_2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aa63e8e98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g8aa63e8e98_0_2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5" name="Google Shape;32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aa63e8e9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9" name="Google Shape;389;g8aa63e8e98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9f2237bd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8" name="Google Shape;438;g89f2237bd3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9" name="Google Shape;459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7.jpg"/><Relationship Id="rId5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092775" y="2487537"/>
            <a:ext cx="4079700" cy="24627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97000" rotWithShape="0" algn="t" dir="5400000" dist="127000" sy="97000">
              <a:srgbClr val="000000">
                <a:alpha val="35294"/>
              </a:srgbClr>
            </a:outerShdw>
          </a:effectLst>
        </p:spPr>
        <p:txBody>
          <a:bodyPr anchorCtr="0" anchor="b" bIns="3240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17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 AIA 웹표준프로젝트</a:t>
            </a:r>
            <a:endParaRPr b="0" i="0" sz="17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2020.06.22~26</a:t>
            </a:r>
            <a:endParaRPr b="0" i="0" sz="17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원윤경(팀장),</a:t>
            </a:r>
            <a:endParaRPr b="0" i="0" sz="17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김혜림,남영준,</a:t>
            </a:r>
            <a:endParaRPr b="0" i="0" sz="17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박현정,양미선</a:t>
            </a:r>
            <a:endParaRPr b="0" i="0" sz="1100" u="none" cap="none" strike="noStrike">
              <a:solidFill>
                <a:srgbClr val="8C82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5" name="Google Shape;85;p1"/>
          <p:cNvGrpSpPr/>
          <p:nvPr/>
        </p:nvGrpSpPr>
        <p:grpSpPr>
          <a:xfrm>
            <a:off x="4353056" y="2027140"/>
            <a:ext cx="180463" cy="756875"/>
            <a:chOff x="914912" y="132686"/>
            <a:chExt cx="180463" cy="756875"/>
          </a:xfrm>
        </p:grpSpPr>
        <p:sp>
          <p:nvSpPr>
            <p:cNvPr id="86" name="Google Shape;86;p1"/>
            <p:cNvSpPr/>
            <p:nvPr/>
          </p:nvSpPr>
          <p:spPr>
            <a:xfrm>
              <a:off x="914912" y="709098"/>
              <a:ext cx="180463" cy="180463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914912" y="132686"/>
              <a:ext cx="180463" cy="180463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963726" y="210246"/>
              <a:ext cx="82833" cy="601759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9" name="Google Shape;89;p1"/>
          <p:cNvGrpSpPr/>
          <p:nvPr/>
        </p:nvGrpSpPr>
        <p:grpSpPr>
          <a:xfrm>
            <a:off x="7741924" y="2027140"/>
            <a:ext cx="180463" cy="756875"/>
            <a:chOff x="914912" y="132686"/>
            <a:chExt cx="180463" cy="756875"/>
          </a:xfrm>
        </p:grpSpPr>
        <p:sp>
          <p:nvSpPr>
            <p:cNvPr id="90" name="Google Shape;90;p1"/>
            <p:cNvSpPr/>
            <p:nvPr/>
          </p:nvSpPr>
          <p:spPr>
            <a:xfrm>
              <a:off x="914912" y="709098"/>
              <a:ext cx="180463" cy="180463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914912" y="132686"/>
              <a:ext cx="180463" cy="180463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963726" y="210246"/>
              <a:ext cx="82833" cy="601759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3" name="Google Shape;93;p1"/>
          <p:cNvSpPr/>
          <p:nvPr/>
        </p:nvSpPr>
        <p:spPr>
          <a:xfrm>
            <a:off x="3084575" y="957018"/>
            <a:ext cx="60960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-US" sz="6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B-tuur</a:t>
            </a:r>
            <a:endParaRPr i="1" sz="3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aa63e8e98_0_546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000" u="none" cap="none" strike="noStrike">
                <a:solidFill>
                  <a:srgbClr val="8C8280"/>
                </a:solidFill>
                <a:latin typeface="Arial"/>
                <a:ea typeface="Arial"/>
                <a:cs typeface="Arial"/>
                <a:sym typeface="Arial"/>
              </a:rPr>
              <a:t>템플릿 출처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8C82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87" name="Google Shape;487;g8aa63e8e98_0_546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488" name="Google Shape;488;g8aa63e8e98_0_546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9" name="Google Shape;489;g8aa63e8e98_0_546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0" name="Google Shape;490;g8aa63e8e98_0_546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91" name="Google Shape;491;g8aa63e8e98_0_546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492" name="Google Shape;492;g8aa63e8e98_0_546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3" name="Google Shape;493;g8aa63e8e98_0_546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4" name="Google Shape;494;g8aa63e8e98_0_546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95" name="Google Shape;495;g8aa63e8e98_0_5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4788" y="2757488"/>
            <a:ext cx="41624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aa63e8e98_0_2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-US" sz="3000" u="none" cap="none" strike="noStrike">
                <a:solidFill>
                  <a:srgbClr val="8C82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Wireframe</a:t>
            </a:r>
            <a:endParaRPr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C82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9" name="Google Shape;99;g8aa63e8e98_0_2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100" name="Google Shape;100;g8aa63e8e98_0_2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" name="Google Shape;101;g8aa63e8e98_0_2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02;g8aa63e8e98_0_2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3" name="Google Shape;103;g8aa63e8e98_0_2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104" name="Google Shape;104;g8aa63e8e98_0_2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g8aa63e8e98_0_2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g8aa63e8e98_0_2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07" name="Google Shape;107;g8aa63e8e98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6038" y="1585638"/>
            <a:ext cx="6758474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aa63e8e98_0_86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-US" sz="3000" u="none" cap="none" strike="noStrike">
                <a:solidFill>
                  <a:srgbClr val="8C82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Wireframe</a:t>
            </a:r>
            <a:endParaRPr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3000" u="none" cap="none" strike="noStrike">
              <a:solidFill>
                <a:srgbClr val="8C82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g8aa63e8e98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35175" y="1066800"/>
            <a:ext cx="4838700" cy="483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g8aa63e8e98_0_86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115" name="Google Shape;115;g8aa63e8e98_0_86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g8aa63e8e98_0_86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g8aa63e8e98_0_86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8" name="Google Shape;118;g8aa63e8e98_0_86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119" name="Google Shape;119;g8aa63e8e98_0_86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g8aa63e8e98_0_86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g8aa63e8e98_0_86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2" name="Google Shape;122;g8aa63e8e98_0_86"/>
          <p:cNvSpPr/>
          <p:nvPr/>
        </p:nvSpPr>
        <p:spPr>
          <a:xfrm>
            <a:off x="3267305" y="2624585"/>
            <a:ext cx="25212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사용자가 처음 접하는 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g8aa63e8e98_0_86"/>
          <p:cNvGrpSpPr/>
          <p:nvPr/>
        </p:nvGrpSpPr>
        <p:grpSpPr>
          <a:xfrm>
            <a:off x="1174475" y="1830975"/>
            <a:ext cx="1820200" cy="3278725"/>
            <a:chOff x="869675" y="1068975"/>
            <a:chExt cx="1820200" cy="3278725"/>
          </a:xfrm>
        </p:grpSpPr>
        <p:sp>
          <p:nvSpPr>
            <p:cNvPr id="124" name="Google Shape;124;g8aa63e8e98_0_86"/>
            <p:cNvSpPr/>
            <p:nvPr/>
          </p:nvSpPr>
          <p:spPr>
            <a:xfrm>
              <a:off x="870375" y="1093600"/>
              <a:ext cx="1819500" cy="32541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8aa63e8e98_0_86"/>
            <p:cNvSpPr/>
            <p:nvPr/>
          </p:nvSpPr>
          <p:spPr>
            <a:xfrm>
              <a:off x="1104975" y="1510625"/>
              <a:ext cx="1320600" cy="1949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434343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8aa63e8e98_0_86"/>
            <p:cNvSpPr txBox="1"/>
            <p:nvPr/>
          </p:nvSpPr>
          <p:spPr>
            <a:xfrm>
              <a:off x="1191569" y="1586821"/>
              <a:ext cx="1008900" cy="110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1" sz="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222222"/>
                  </a:solidFill>
                  <a:highlight>
                    <a:srgbClr val="F8F9FA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B-tuur</a:t>
              </a:r>
              <a:endParaRPr b="0" i="1" sz="1400" u="none" cap="none" strike="noStrike">
                <a:solidFill>
                  <a:srgbClr val="222222"/>
                </a:solidFill>
                <a:highlight>
                  <a:srgbClr val="F8F9FA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222222"/>
                  </a:solidFill>
                  <a:highlight>
                    <a:srgbClr val="F8F9FA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Ice cream</a:t>
              </a:r>
              <a:endParaRPr b="0" i="1" sz="1400" u="none" cap="none" strike="noStrike">
                <a:solidFill>
                  <a:srgbClr val="222222"/>
                </a:solidFill>
                <a:highlight>
                  <a:srgbClr val="F8F9FA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222222"/>
                  </a:solidFill>
                  <a:highlight>
                    <a:srgbClr val="F8F9FA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Store </a:t>
              </a:r>
              <a:endParaRPr b="0" i="1" sz="1400" u="none" cap="none" strike="noStrike">
                <a:solidFill>
                  <a:srgbClr val="F4CCCC"/>
                </a:solidFill>
                <a:highlight>
                  <a:srgbClr val="F8F9FA"/>
                </a:highlight>
                <a:latin typeface="Impact"/>
                <a:ea typeface="Impact"/>
                <a:cs typeface="Impact"/>
                <a:sym typeface="Impac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1" sz="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7" name="Google Shape;127;g8aa63e8e98_0_86"/>
            <p:cNvSpPr txBox="1"/>
            <p:nvPr/>
          </p:nvSpPr>
          <p:spPr>
            <a:xfrm>
              <a:off x="1525525" y="3785825"/>
              <a:ext cx="510300" cy="2256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411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850" u="none" cap="none" strike="noStrik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28" name="Google Shape;128;g8aa63e8e98_0_8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2575" y="3227625"/>
              <a:ext cx="1670926" cy="4017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990000">
                  <a:alpha val="49411"/>
                </a:srgbClr>
              </a:outerShdw>
            </a:effectLst>
          </p:spPr>
        </p:pic>
        <p:sp>
          <p:nvSpPr>
            <p:cNvPr id="129" name="Google Shape;129;g8aa63e8e98_0_86"/>
            <p:cNvSpPr txBox="1"/>
            <p:nvPr/>
          </p:nvSpPr>
          <p:spPr>
            <a:xfrm>
              <a:off x="1578625" y="3728500"/>
              <a:ext cx="4188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850" u="none" cap="none" strike="noStrike">
                  <a:solidFill>
                    <a:srgbClr val="43434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0" name="Google Shape;130;g8aa63e8e98_0_8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69675" y="1068975"/>
              <a:ext cx="1819500" cy="1155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1" name="Google Shape;131;g8aa63e8e98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4025" y="1066800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8aa63e8e98_0_86"/>
          <p:cNvSpPr/>
          <p:nvPr/>
        </p:nvSpPr>
        <p:spPr>
          <a:xfrm>
            <a:off x="8372705" y="2624585"/>
            <a:ext cx="25212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메인주문화면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일괄 선택 주문, 상세 선택을 통한 옵션 주문 가능</a:t>
            </a:r>
            <a:endParaRPr b="0" i="0" sz="140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3" name="Google Shape;133;g8aa63e8e98_0_86"/>
          <p:cNvGrpSpPr/>
          <p:nvPr/>
        </p:nvGrpSpPr>
        <p:grpSpPr>
          <a:xfrm>
            <a:off x="6200886" y="1823159"/>
            <a:ext cx="1819850" cy="3285700"/>
            <a:chOff x="3626125" y="1054200"/>
            <a:chExt cx="1819850" cy="3285700"/>
          </a:xfrm>
        </p:grpSpPr>
        <p:sp>
          <p:nvSpPr>
            <p:cNvPr id="134" name="Google Shape;134;g8aa63e8e98_0_86"/>
            <p:cNvSpPr/>
            <p:nvPr/>
          </p:nvSpPr>
          <p:spPr>
            <a:xfrm>
              <a:off x="3626125" y="1085800"/>
              <a:ext cx="1819500" cy="32541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" name="Google Shape;135;g8aa63e8e98_0_86"/>
            <p:cNvCxnSpPr/>
            <p:nvPr/>
          </p:nvCxnSpPr>
          <p:spPr>
            <a:xfrm flipH="1" rot="10800000">
              <a:off x="3718750" y="3465650"/>
              <a:ext cx="1613100" cy="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6" name="Google Shape;136;g8aa63e8e98_0_86"/>
            <p:cNvGrpSpPr/>
            <p:nvPr/>
          </p:nvGrpSpPr>
          <p:grpSpPr>
            <a:xfrm>
              <a:off x="4941882" y="3684829"/>
              <a:ext cx="376022" cy="217518"/>
              <a:chOff x="3650775" y="3810926"/>
              <a:chExt cx="506700" cy="326849"/>
            </a:xfrm>
          </p:grpSpPr>
          <p:sp>
            <p:nvSpPr>
              <p:cNvPr id="137" name="Google Shape;137;g8aa63e8e98_0_86"/>
              <p:cNvSpPr/>
              <p:nvPr/>
            </p:nvSpPr>
            <p:spPr>
              <a:xfrm>
                <a:off x="3650775" y="3900475"/>
                <a:ext cx="506700" cy="237300"/>
              </a:xfrm>
              <a:prstGeom prst="roundRect">
                <a:avLst>
                  <a:gd fmla="val 16667" name="adj"/>
                </a:avLst>
              </a:prstGeom>
              <a:solidFill>
                <a:srgbClr val="FFF2CC"/>
              </a:solidFill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41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g8aa63e8e98_0_86"/>
              <p:cNvSpPr txBox="1"/>
              <p:nvPr/>
            </p:nvSpPr>
            <p:spPr>
              <a:xfrm>
                <a:off x="3674907" y="3810926"/>
                <a:ext cx="458400" cy="277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411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600" u="none" cap="none" strike="noStrike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결제</a:t>
                </a:r>
                <a:endParaRPr b="1" i="0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9" name="Google Shape;139;g8aa63e8e98_0_86"/>
            <p:cNvSpPr/>
            <p:nvPr/>
          </p:nvSpPr>
          <p:spPr>
            <a:xfrm>
              <a:off x="3922371" y="1755550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8aa63e8e98_0_86"/>
            <p:cNvSpPr txBox="1"/>
            <p:nvPr/>
          </p:nvSpPr>
          <p:spPr>
            <a:xfrm>
              <a:off x="4042324" y="2032275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8aa63e8e98_0_86"/>
            <p:cNvSpPr/>
            <p:nvPr/>
          </p:nvSpPr>
          <p:spPr>
            <a:xfrm>
              <a:off x="4371322" y="1755550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8aa63e8e98_0_86"/>
            <p:cNvSpPr txBox="1"/>
            <p:nvPr/>
          </p:nvSpPr>
          <p:spPr>
            <a:xfrm>
              <a:off x="4491275" y="2032275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8aa63e8e98_0_86"/>
            <p:cNvSpPr/>
            <p:nvPr/>
          </p:nvSpPr>
          <p:spPr>
            <a:xfrm>
              <a:off x="4820274" y="1755550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8aa63e8e98_0_86"/>
            <p:cNvSpPr/>
            <p:nvPr/>
          </p:nvSpPr>
          <p:spPr>
            <a:xfrm flipH="1">
              <a:off x="4845127" y="2140568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8aa63e8e98_0_86"/>
            <p:cNvSpPr txBox="1"/>
            <p:nvPr/>
          </p:nvSpPr>
          <p:spPr>
            <a:xfrm>
              <a:off x="4940227" y="2032275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g8aa63e8e98_0_86"/>
            <p:cNvSpPr/>
            <p:nvPr/>
          </p:nvSpPr>
          <p:spPr>
            <a:xfrm>
              <a:off x="3922371" y="2337767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8aa63e8e98_0_86"/>
            <p:cNvSpPr/>
            <p:nvPr/>
          </p:nvSpPr>
          <p:spPr>
            <a:xfrm flipH="1">
              <a:off x="3947224" y="2722786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g8aa63e8e98_0_86"/>
            <p:cNvSpPr txBox="1"/>
            <p:nvPr/>
          </p:nvSpPr>
          <p:spPr>
            <a:xfrm>
              <a:off x="4042324" y="2614493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8aa63e8e98_0_86"/>
            <p:cNvSpPr/>
            <p:nvPr/>
          </p:nvSpPr>
          <p:spPr>
            <a:xfrm>
              <a:off x="4371322" y="2337767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8aa63e8e98_0_86"/>
            <p:cNvSpPr/>
            <p:nvPr/>
          </p:nvSpPr>
          <p:spPr>
            <a:xfrm flipH="1">
              <a:off x="4396175" y="2722786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8aa63e8e98_0_86"/>
            <p:cNvSpPr txBox="1"/>
            <p:nvPr/>
          </p:nvSpPr>
          <p:spPr>
            <a:xfrm>
              <a:off x="4491275" y="2614493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8aa63e8e98_0_86"/>
            <p:cNvSpPr/>
            <p:nvPr/>
          </p:nvSpPr>
          <p:spPr>
            <a:xfrm>
              <a:off x="4820274" y="2337767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D0E0E3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8aa63e8e98_0_86"/>
            <p:cNvSpPr/>
            <p:nvPr/>
          </p:nvSpPr>
          <p:spPr>
            <a:xfrm flipH="1">
              <a:off x="4845127" y="2722786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8aa63e8e98_0_86"/>
            <p:cNvSpPr txBox="1"/>
            <p:nvPr/>
          </p:nvSpPr>
          <p:spPr>
            <a:xfrm>
              <a:off x="4940227" y="2614493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8aa63e8e98_0_86"/>
            <p:cNvSpPr/>
            <p:nvPr/>
          </p:nvSpPr>
          <p:spPr>
            <a:xfrm>
              <a:off x="3922371" y="2919985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EAD1DC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8aa63e8e98_0_86"/>
            <p:cNvSpPr/>
            <p:nvPr/>
          </p:nvSpPr>
          <p:spPr>
            <a:xfrm flipH="1">
              <a:off x="3947224" y="3305003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8aa63e8e98_0_86"/>
            <p:cNvSpPr txBox="1"/>
            <p:nvPr/>
          </p:nvSpPr>
          <p:spPr>
            <a:xfrm>
              <a:off x="4042324" y="3196710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8aa63e8e98_0_86"/>
            <p:cNvSpPr/>
            <p:nvPr/>
          </p:nvSpPr>
          <p:spPr>
            <a:xfrm>
              <a:off x="4371322" y="2919985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D9D2E9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8aa63e8e98_0_86"/>
            <p:cNvSpPr/>
            <p:nvPr/>
          </p:nvSpPr>
          <p:spPr>
            <a:xfrm flipH="1">
              <a:off x="4396175" y="3305003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8aa63e8e98_0_86"/>
            <p:cNvSpPr txBox="1"/>
            <p:nvPr/>
          </p:nvSpPr>
          <p:spPr>
            <a:xfrm>
              <a:off x="4491275" y="3196710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8aa63e8e98_0_86"/>
            <p:cNvSpPr/>
            <p:nvPr/>
          </p:nvSpPr>
          <p:spPr>
            <a:xfrm>
              <a:off x="3922371" y="3567700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g8aa63e8e98_0_86"/>
            <p:cNvSpPr/>
            <p:nvPr/>
          </p:nvSpPr>
          <p:spPr>
            <a:xfrm>
              <a:off x="4371322" y="3567700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3" name="Google Shape;163;g8aa63e8e98_0_86"/>
            <p:cNvPicPr preferRelativeResize="0"/>
            <p:nvPr/>
          </p:nvPicPr>
          <p:blipFill rotWithShape="1">
            <a:blip r:embed="rId6">
              <a:alphaModFix amt="40000"/>
            </a:blip>
            <a:srcRect b="0" l="0" r="0" t="0"/>
            <a:stretch/>
          </p:blipFill>
          <p:spPr>
            <a:xfrm>
              <a:off x="3738427" y="1217125"/>
              <a:ext cx="285000" cy="285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FFFFFF">
                  <a:alpha val="35686"/>
                </a:srgbClr>
              </a:outerShdw>
            </a:effectLst>
          </p:spPr>
        </p:pic>
        <p:sp>
          <p:nvSpPr>
            <p:cNvPr id="164" name="Google Shape;164;g8aa63e8e98_0_86"/>
            <p:cNvSpPr txBox="1"/>
            <p:nvPr/>
          </p:nvSpPr>
          <p:spPr>
            <a:xfrm>
              <a:off x="4293125" y="1192075"/>
              <a:ext cx="552000" cy="3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666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Menu</a:t>
              </a:r>
              <a:endParaRPr b="0" i="0" sz="1000" u="none" cap="none" strike="noStrik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5" name="Google Shape;165;g8aa63e8e98_0_86"/>
            <p:cNvCxnSpPr/>
            <p:nvPr/>
          </p:nvCxnSpPr>
          <p:spPr>
            <a:xfrm flipH="1" rot="10800000">
              <a:off x="3729700" y="1587663"/>
              <a:ext cx="1613100" cy="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6" name="Google Shape;166;g8aa63e8e98_0_86"/>
            <p:cNvSpPr/>
            <p:nvPr/>
          </p:nvSpPr>
          <p:spPr>
            <a:xfrm flipH="1">
              <a:off x="3963677" y="2137381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8aa63e8e98_0_86"/>
            <p:cNvSpPr txBox="1"/>
            <p:nvPr/>
          </p:nvSpPr>
          <p:spPr>
            <a:xfrm>
              <a:off x="3897024" y="2043319"/>
              <a:ext cx="2850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 b="0" i="0" sz="7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g8aa63e8e98_0_86"/>
            <p:cNvSpPr/>
            <p:nvPr/>
          </p:nvSpPr>
          <p:spPr>
            <a:xfrm flipH="1">
              <a:off x="4425302" y="2137381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8aa63e8e98_0_86"/>
            <p:cNvSpPr txBox="1"/>
            <p:nvPr/>
          </p:nvSpPr>
          <p:spPr>
            <a:xfrm>
              <a:off x="4358649" y="2043319"/>
              <a:ext cx="2850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 b="0" i="0" sz="7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0" name="Google Shape;170;g8aa63e8e98_0_8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626475" y="1054200"/>
              <a:ext cx="1819500" cy="115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aa63e8e98_0_261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-US" sz="3000" u="none" cap="none" strike="noStrike">
                <a:solidFill>
                  <a:srgbClr val="8C82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Wireframe</a:t>
            </a:r>
            <a:endParaRPr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3000" u="none" cap="none" strike="noStrike">
              <a:solidFill>
                <a:srgbClr val="8C82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g8aa63e8e98_0_2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35175" y="1066800"/>
            <a:ext cx="4838700" cy="483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" name="Google Shape;177;g8aa63e8e98_0_261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178" name="Google Shape;178;g8aa63e8e98_0_261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9" name="Google Shape;179;g8aa63e8e98_0_261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0" name="Google Shape;180;g8aa63e8e98_0_261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81" name="Google Shape;181;g8aa63e8e98_0_261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182" name="Google Shape;182;g8aa63e8e98_0_261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3" name="Google Shape;183;g8aa63e8e98_0_261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4" name="Google Shape;184;g8aa63e8e98_0_261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5" name="Google Shape;185;g8aa63e8e98_0_261"/>
          <p:cNvSpPr/>
          <p:nvPr/>
        </p:nvSpPr>
        <p:spPr>
          <a:xfrm>
            <a:off x="3267305" y="2624585"/>
            <a:ext cx="25212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 주문 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토핑을 추가할 수 있는 상세 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g8aa63e8e98_0_2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4025" y="1066800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8aa63e8e98_0_261"/>
          <p:cNvSpPr/>
          <p:nvPr/>
        </p:nvSpPr>
        <p:spPr>
          <a:xfrm>
            <a:off x="8372705" y="2624585"/>
            <a:ext cx="25212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결제전 최종 확인 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8aa63e8e98_0_261"/>
          <p:cNvGrpSpPr/>
          <p:nvPr/>
        </p:nvGrpSpPr>
        <p:grpSpPr>
          <a:xfrm>
            <a:off x="6209307" y="1839797"/>
            <a:ext cx="1819550" cy="3270925"/>
            <a:chOff x="6382575" y="1068975"/>
            <a:chExt cx="1819550" cy="3270925"/>
          </a:xfrm>
        </p:grpSpPr>
        <p:sp>
          <p:nvSpPr>
            <p:cNvPr id="189" name="Google Shape;189;g8aa63e8e98_0_261"/>
            <p:cNvSpPr/>
            <p:nvPr/>
          </p:nvSpPr>
          <p:spPr>
            <a:xfrm>
              <a:off x="6382625" y="1085800"/>
              <a:ext cx="1819500" cy="32541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0" name="Google Shape;190;g8aa63e8e98_0_261"/>
            <p:cNvCxnSpPr/>
            <p:nvPr/>
          </p:nvCxnSpPr>
          <p:spPr>
            <a:xfrm flipH="1" rot="10800000">
              <a:off x="6475250" y="2856050"/>
              <a:ext cx="1613100" cy="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91" name="Google Shape;191;g8aa63e8e98_0_261"/>
            <p:cNvGrpSpPr/>
            <p:nvPr/>
          </p:nvGrpSpPr>
          <p:grpSpPr>
            <a:xfrm>
              <a:off x="7341394" y="3778904"/>
              <a:ext cx="376022" cy="217518"/>
              <a:chOff x="3650775" y="3810926"/>
              <a:chExt cx="506700" cy="326849"/>
            </a:xfrm>
          </p:grpSpPr>
          <p:sp>
            <p:nvSpPr>
              <p:cNvPr id="192" name="Google Shape;192;g8aa63e8e98_0_261"/>
              <p:cNvSpPr/>
              <p:nvPr/>
            </p:nvSpPr>
            <p:spPr>
              <a:xfrm>
                <a:off x="3650775" y="3900475"/>
                <a:ext cx="506700" cy="237300"/>
              </a:xfrm>
              <a:prstGeom prst="roundRect">
                <a:avLst>
                  <a:gd fmla="val 16667" name="adj"/>
                </a:avLst>
              </a:prstGeom>
              <a:solidFill>
                <a:srgbClr val="FFF2CC"/>
              </a:solidFill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41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g8aa63e8e98_0_261"/>
              <p:cNvSpPr txBox="1"/>
              <p:nvPr/>
            </p:nvSpPr>
            <p:spPr>
              <a:xfrm>
                <a:off x="3674907" y="3810926"/>
                <a:ext cx="458400" cy="277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411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600" u="none" cap="none" strike="noStrike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결제</a:t>
                </a:r>
                <a:endParaRPr b="1" i="0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4" name="Google Shape;194;g8aa63e8e98_0_261"/>
            <p:cNvSpPr/>
            <p:nvPr/>
          </p:nvSpPr>
          <p:spPr>
            <a:xfrm>
              <a:off x="6646171" y="1805013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8aa63e8e98_0_261"/>
            <p:cNvSpPr txBox="1"/>
            <p:nvPr/>
          </p:nvSpPr>
          <p:spPr>
            <a:xfrm>
              <a:off x="7247775" y="2032275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g8aa63e8e98_0_261"/>
            <p:cNvSpPr txBox="1"/>
            <p:nvPr/>
          </p:nvSpPr>
          <p:spPr>
            <a:xfrm>
              <a:off x="7696727" y="2032275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g8aa63e8e98_0_261"/>
            <p:cNvSpPr txBox="1"/>
            <p:nvPr/>
          </p:nvSpPr>
          <p:spPr>
            <a:xfrm>
              <a:off x="6798824" y="2614493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8aa63e8e98_0_261"/>
            <p:cNvSpPr txBox="1"/>
            <p:nvPr/>
          </p:nvSpPr>
          <p:spPr>
            <a:xfrm>
              <a:off x="7247775" y="2614493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8aa63e8e98_0_261"/>
            <p:cNvSpPr txBox="1"/>
            <p:nvPr/>
          </p:nvSpPr>
          <p:spPr>
            <a:xfrm>
              <a:off x="6798824" y="3196710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g8aa63e8e98_0_261"/>
            <p:cNvSpPr txBox="1"/>
            <p:nvPr/>
          </p:nvSpPr>
          <p:spPr>
            <a:xfrm>
              <a:off x="7247775" y="3196710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1" name="Google Shape;201;g8aa63e8e98_0_261"/>
            <p:cNvPicPr preferRelativeResize="0"/>
            <p:nvPr/>
          </p:nvPicPr>
          <p:blipFill rotWithShape="1">
            <a:blip r:embed="rId4">
              <a:alphaModFix amt="40000"/>
            </a:blip>
            <a:srcRect b="0" l="0" r="0" t="0"/>
            <a:stretch/>
          </p:blipFill>
          <p:spPr>
            <a:xfrm>
              <a:off x="6494927" y="1217125"/>
              <a:ext cx="285000" cy="285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FFFFFF">
                  <a:alpha val="35686"/>
                </a:srgbClr>
              </a:outerShdw>
            </a:effectLst>
          </p:spPr>
        </p:pic>
        <p:sp>
          <p:nvSpPr>
            <p:cNvPr id="202" name="Google Shape;202;g8aa63e8e98_0_261"/>
            <p:cNvSpPr txBox="1"/>
            <p:nvPr/>
          </p:nvSpPr>
          <p:spPr>
            <a:xfrm>
              <a:off x="7049625" y="1192075"/>
              <a:ext cx="552000" cy="3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666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Order</a:t>
              </a:r>
              <a:endParaRPr b="0" i="0" sz="1000" u="none" cap="none" strike="noStrik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3" name="Google Shape;203;g8aa63e8e98_0_261"/>
            <p:cNvSpPr txBox="1"/>
            <p:nvPr/>
          </p:nvSpPr>
          <p:spPr>
            <a:xfrm>
              <a:off x="7016925" y="1714538"/>
              <a:ext cx="10551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[바닐라 아이스크림]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수량 : 1개 (150g)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토핑 : 씨리얼 + 견과류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8aa63e8e98_0_261"/>
            <p:cNvSpPr/>
            <p:nvPr/>
          </p:nvSpPr>
          <p:spPr>
            <a:xfrm>
              <a:off x="6646171" y="2276975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8aa63e8e98_0_261"/>
            <p:cNvSpPr txBox="1"/>
            <p:nvPr/>
          </p:nvSpPr>
          <p:spPr>
            <a:xfrm>
              <a:off x="7016925" y="2186500"/>
              <a:ext cx="10551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[레몬 아이스크림]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수량 : 1개 (150g)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토핑 : 오레오후레이크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6" name="Google Shape;206;g8aa63e8e98_0_261"/>
            <p:cNvCxnSpPr/>
            <p:nvPr/>
          </p:nvCxnSpPr>
          <p:spPr>
            <a:xfrm flipH="1" rot="10800000">
              <a:off x="6475250" y="1587663"/>
              <a:ext cx="1613100" cy="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07" name="Google Shape;207;g8aa63e8e98_0_261"/>
            <p:cNvGrpSpPr/>
            <p:nvPr/>
          </p:nvGrpSpPr>
          <p:grpSpPr>
            <a:xfrm>
              <a:off x="6867332" y="3778904"/>
              <a:ext cx="376022" cy="217518"/>
              <a:chOff x="3650775" y="3810926"/>
              <a:chExt cx="506700" cy="326849"/>
            </a:xfrm>
          </p:grpSpPr>
          <p:sp>
            <p:nvSpPr>
              <p:cNvPr id="208" name="Google Shape;208;g8aa63e8e98_0_261"/>
              <p:cNvSpPr/>
              <p:nvPr/>
            </p:nvSpPr>
            <p:spPr>
              <a:xfrm>
                <a:off x="3650775" y="3900475"/>
                <a:ext cx="506700" cy="237300"/>
              </a:xfrm>
              <a:prstGeom prst="roundRect">
                <a:avLst>
                  <a:gd fmla="val 16667" name="adj"/>
                </a:avLst>
              </a:prstGeom>
              <a:solidFill>
                <a:srgbClr val="FFF2CC"/>
              </a:solidFill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41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g8aa63e8e98_0_261"/>
              <p:cNvSpPr txBox="1"/>
              <p:nvPr/>
            </p:nvSpPr>
            <p:spPr>
              <a:xfrm>
                <a:off x="3674907" y="3810926"/>
                <a:ext cx="458400" cy="277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411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600" u="none" cap="none" strike="noStrike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취소</a:t>
                </a:r>
                <a:endParaRPr b="1" i="0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0" name="Google Shape;210;g8aa63e8e98_0_261"/>
            <p:cNvSpPr/>
            <p:nvPr/>
          </p:nvSpPr>
          <p:spPr>
            <a:xfrm flipH="1">
              <a:off x="6495327" y="2371031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g8aa63e8e98_0_261"/>
            <p:cNvSpPr txBox="1"/>
            <p:nvPr/>
          </p:nvSpPr>
          <p:spPr>
            <a:xfrm>
              <a:off x="6428674" y="2276969"/>
              <a:ext cx="2850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 b="0" i="0" sz="7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8aa63e8e98_0_261"/>
            <p:cNvSpPr/>
            <p:nvPr/>
          </p:nvSpPr>
          <p:spPr>
            <a:xfrm flipH="1">
              <a:off x="6495327" y="1914493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8aa63e8e98_0_261"/>
            <p:cNvSpPr txBox="1"/>
            <p:nvPr/>
          </p:nvSpPr>
          <p:spPr>
            <a:xfrm>
              <a:off x="6428674" y="1820431"/>
              <a:ext cx="2850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 b="0" i="0" sz="7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4" name="Google Shape;214;g8aa63e8e98_0_26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82575" y="1068975"/>
              <a:ext cx="1819500" cy="115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5" name="Google Shape;215;g8aa63e8e98_0_261"/>
          <p:cNvGrpSpPr/>
          <p:nvPr/>
        </p:nvGrpSpPr>
        <p:grpSpPr>
          <a:xfrm>
            <a:off x="1166041" y="1833230"/>
            <a:ext cx="1819850" cy="3285700"/>
            <a:chOff x="6327850" y="1022625"/>
            <a:chExt cx="1819850" cy="3285700"/>
          </a:xfrm>
        </p:grpSpPr>
        <p:sp>
          <p:nvSpPr>
            <p:cNvPr id="216" name="Google Shape;216;g8aa63e8e98_0_261"/>
            <p:cNvSpPr/>
            <p:nvPr/>
          </p:nvSpPr>
          <p:spPr>
            <a:xfrm>
              <a:off x="6327850" y="1054225"/>
              <a:ext cx="1819500" cy="32541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7" name="Google Shape;217;g8aa63e8e98_0_261"/>
            <p:cNvCxnSpPr/>
            <p:nvPr/>
          </p:nvCxnSpPr>
          <p:spPr>
            <a:xfrm flipH="1" rot="10800000">
              <a:off x="6420475" y="3434075"/>
              <a:ext cx="1613100" cy="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18" name="Google Shape;218;g8aa63e8e98_0_261"/>
            <p:cNvGrpSpPr/>
            <p:nvPr/>
          </p:nvGrpSpPr>
          <p:grpSpPr>
            <a:xfrm>
              <a:off x="7643607" y="3653254"/>
              <a:ext cx="376022" cy="217518"/>
              <a:chOff x="3650775" y="3810926"/>
              <a:chExt cx="506700" cy="326849"/>
            </a:xfrm>
          </p:grpSpPr>
          <p:sp>
            <p:nvSpPr>
              <p:cNvPr id="219" name="Google Shape;219;g8aa63e8e98_0_261"/>
              <p:cNvSpPr/>
              <p:nvPr/>
            </p:nvSpPr>
            <p:spPr>
              <a:xfrm>
                <a:off x="3650775" y="3900475"/>
                <a:ext cx="506700" cy="237300"/>
              </a:xfrm>
              <a:prstGeom prst="roundRect">
                <a:avLst>
                  <a:gd fmla="val 16667" name="adj"/>
                </a:avLst>
              </a:prstGeom>
              <a:solidFill>
                <a:srgbClr val="FFF2CC"/>
              </a:solidFill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019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g8aa63e8e98_0_261"/>
              <p:cNvSpPr txBox="1"/>
              <p:nvPr/>
            </p:nvSpPr>
            <p:spPr>
              <a:xfrm>
                <a:off x="3674907" y="3810926"/>
                <a:ext cx="458400" cy="277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019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600" u="none" cap="none" strike="noStrike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결제</a:t>
                </a:r>
                <a:endParaRPr b="1" i="0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1" name="Google Shape;221;g8aa63e8e98_0_261"/>
            <p:cNvSpPr/>
            <p:nvPr/>
          </p:nvSpPr>
          <p:spPr>
            <a:xfrm>
              <a:off x="6624096" y="1723975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1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8aa63e8e98_0_261"/>
            <p:cNvSpPr txBox="1"/>
            <p:nvPr/>
          </p:nvSpPr>
          <p:spPr>
            <a:xfrm>
              <a:off x="6744049" y="2000700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8aa63e8e98_0_261"/>
            <p:cNvSpPr/>
            <p:nvPr/>
          </p:nvSpPr>
          <p:spPr>
            <a:xfrm>
              <a:off x="7073047" y="1723975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1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8aa63e8e98_0_261"/>
            <p:cNvSpPr txBox="1"/>
            <p:nvPr/>
          </p:nvSpPr>
          <p:spPr>
            <a:xfrm>
              <a:off x="7193000" y="2000700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8aa63e8e98_0_261"/>
            <p:cNvSpPr/>
            <p:nvPr/>
          </p:nvSpPr>
          <p:spPr>
            <a:xfrm>
              <a:off x="7521999" y="1723975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1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8aa63e8e98_0_261"/>
            <p:cNvSpPr/>
            <p:nvPr/>
          </p:nvSpPr>
          <p:spPr>
            <a:xfrm flipH="1">
              <a:off x="7546852" y="2108993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8aa63e8e98_0_261"/>
            <p:cNvSpPr txBox="1"/>
            <p:nvPr/>
          </p:nvSpPr>
          <p:spPr>
            <a:xfrm>
              <a:off x="7641952" y="2000700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g8aa63e8e98_0_261"/>
            <p:cNvSpPr/>
            <p:nvPr/>
          </p:nvSpPr>
          <p:spPr>
            <a:xfrm>
              <a:off x="6624096" y="2306192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1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g8aa63e8e98_0_261"/>
            <p:cNvSpPr/>
            <p:nvPr/>
          </p:nvSpPr>
          <p:spPr>
            <a:xfrm flipH="1">
              <a:off x="6648949" y="2691211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8aa63e8e98_0_261"/>
            <p:cNvSpPr txBox="1"/>
            <p:nvPr/>
          </p:nvSpPr>
          <p:spPr>
            <a:xfrm>
              <a:off x="6744049" y="2582918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g8aa63e8e98_0_261"/>
            <p:cNvSpPr/>
            <p:nvPr/>
          </p:nvSpPr>
          <p:spPr>
            <a:xfrm>
              <a:off x="7073047" y="2306192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1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g8aa63e8e98_0_261"/>
            <p:cNvSpPr/>
            <p:nvPr/>
          </p:nvSpPr>
          <p:spPr>
            <a:xfrm flipH="1">
              <a:off x="7097900" y="2691211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8aa63e8e98_0_261"/>
            <p:cNvSpPr txBox="1"/>
            <p:nvPr/>
          </p:nvSpPr>
          <p:spPr>
            <a:xfrm>
              <a:off x="7193000" y="2582918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g8aa63e8e98_0_261"/>
            <p:cNvSpPr/>
            <p:nvPr/>
          </p:nvSpPr>
          <p:spPr>
            <a:xfrm>
              <a:off x="7521999" y="2306192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D0E0E3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1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8aa63e8e98_0_261"/>
            <p:cNvSpPr/>
            <p:nvPr/>
          </p:nvSpPr>
          <p:spPr>
            <a:xfrm flipH="1">
              <a:off x="7546852" y="2691211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g8aa63e8e98_0_261"/>
            <p:cNvSpPr txBox="1"/>
            <p:nvPr/>
          </p:nvSpPr>
          <p:spPr>
            <a:xfrm>
              <a:off x="7641952" y="2582918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8aa63e8e98_0_261"/>
            <p:cNvSpPr/>
            <p:nvPr/>
          </p:nvSpPr>
          <p:spPr>
            <a:xfrm>
              <a:off x="6624096" y="2888410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EAD1DC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1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g8aa63e8e98_0_261"/>
            <p:cNvSpPr/>
            <p:nvPr/>
          </p:nvSpPr>
          <p:spPr>
            <a:xfrm flipH="1">
              <a:off x="6648949" y="3273428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8aa63e8e98_0_261"/>
            <p:cNvSpPr txBox="1"/>
            <p:nvPr/>
          </p:nvSpPr>
          <p:spPr>
            <a:xfrm>
              <a:off x="6744049" y="3165135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8aa63e8e98_0_261"/>
            <p:cNvSpPr/>
            <p:nvPr/>
          </p:nvSpPr>
          <p:spPr>
            <a:xfrm>
              <a:off x="7073047" y="2888410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D9D2E9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1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8aa63e8e98_0_261"/>
            <p:cNvSpPr/>
            <p:nvPr/>
          </p:nvSpPr>
          <p:spPr>
            <a:xfrm flipH="1">
              <a:off x="7097900" y="3273428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g8aa63e8e98_0_261"/>
            <p:cNvSpPr txBox="1"/>
            <p:nvPr/>
          </p:nvSpPr>
          <p:spPr>
            <a:xfrm>
              <a:off x="7193000" y="3165135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g8aa63e8e98_0_261"/>
            <p:cNvSpPr/>
            <p:nvPr/>
          </p:nvSpPr>
          <p:spPr>
            <a:xfrm>
              <a:off x="6624096" y="3536125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1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g8aa63e8e98_0_261"/>
            <p:cNvSpPr/>
            <p:nvPr/>
          </p:nvSpPr>
          <p:spPr>
            <a:xfrm>
              <a:off x="7073047" y="3536125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1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5" name="Google Shape;245;g8aa63e8e98_0_261"/>
            <p:cNvPicPr preferRelativeResize="0"/>
            <p:nvPr/>
          </p:nvPicPr>
          <p:blipFill rotWithShape="1">
            <a:blip r:embed="rId4">
              <a:alphaModFix amt="40000"/>
            </a:blip>
            <a:srcRect b="0" l="0" r="0" t="0"/>
            <a:stretch/>
          </p:blipFill>
          <p:spPr>
            <a:xfrm>
              <a:off x="6440152" y="1185550"/>
              <a:ext cx="285000" cy="285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FFFFFF">
                  <a:alpha val="34509"/>
                </a:srgbClr>
              </a:outerShdw>
            </a:effectLst>
          </p:spPr>
        </p:pic>
        <p:sp>
          <p:nvSpPr>
            <p:cNvPr id="246" name="Google Shape;246;g8aa63e8e98_0_261"/>
            <p:cNvSpPr txBox="1"/>
            <p:nvPr/>
          </p:nvSpPr>
          <p:spPr>
            <a:xfrm>
              <a:off x="6994850" y="1160500"/>
              <a:ext cx="552000" cy="3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666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Menu</a:t>
              </a:r>
              <a:endParaRPr b="0" i="0" sz="1000" u="none" cap="none" strike="noStrik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47" name="Google Shape;247;g8aa63e8e98_0_261"/>
            <p:cNvCxnSpPr/>
            <p:nvPr/>
          </p:nvCxnSpPr>
          <p:spPr>
            <a:xfrm flipH="1" rot="10800000">
              <a:off x="6431425" y="1556088"/>
              <a:ext cx="1613100" cy="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8" name="Google Shape;248;g8aa63e8e98_0_261"/>
            <p:cNvSpPr/>
            <p:nvPr/>
          </p:nvSpPr>
          <p:spPr>
            <a:xfrm flipH="1">
              <a:off x="6665402" y="2105806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8aa63e8e98_0_261"/>
            <p:cNvSpPr txBox="1"/>
            <p:nvPr/>
          </p:nvSpPr>
          <p:spPr>
            <a:xfrm>
              <a:off x="6598749" y="2011744"/>
              <a:ext cx="2850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 b="0" i="0" sz="7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8aa63e8e98_0_261"/>
            <p:cNvSpPr/>
            <p:nvPr/>
          </p:nvSpPr>
          <p:spPr>
            <a:xfrm flipH="1">
              <a:off x="7127027" y="2105806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8aa63e8e98_0_261"/>
            <p:cNvSpPr txBox="1"/>
            <p:nvPr/>
          </p:nvSpPr>
          <p:spPr>
            <a:xfrm>
              <a:off x="7060374" y="2011744"/>
              <a:ext cx="2850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 b="0" i="0" sz="7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2" name="Google Shape;252;g8aa63e8e98_0_26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28200" y="1022625"/>
              <a:ext cx="1819500" cy="115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g8aa63e8e98_0_261"/>
            <p:cNvPicPr preferRelativeResize="0"/>
            <p:nvPr/>
          </p:nvPicPr>
          <p:blipFill rotWithShape="1">
            <a:blip r:embed="rId6">
              <a:alphaModFix amt="60000"/>
            </a:blip>
            <a:srcRect b="0" l="0" r="0" t="0"/>
            <a:stretch/>
          </p:blipFill>
          <p:spPr>
            <a:xfrm>
              <a:off x="6328200" y="1138175"/>
              <a:ext cx="1819500" cy="3170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4" name="Google Shape;254;g8aa63e8e98_0_261"/>
            <p:cNvSpPr/>
            <p:nvPr/>
          </p:nvSpPr>
          <p:spPr>
            <a:xfrm>
              <a:off x="6624100" y="1502350"/>
              <a:ext cx="1270800" cy="2323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8aa63e8e98_0_261"/>
            <p:cNvSpPr/>
            <p:nvPr/>
          </p:nvSpPr>
          <p:spPr>
            <a:xfrm>
              <a:off x="6726671" y="1739350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1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g8aa63e8e98_0_261"/>
            <p:cNvSpPr txBox="1"/>
            <p:nvPr/>
          </p:nvSpPr>
          <p:spPr>
            <a:xfrm>
              <a:off x="7018000" y="1671900"/>
              <a:ext cx="876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[바닐라 아이스크림]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150g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3,500 원 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7" name="Google Shape;257;g8aa63e8e98_0_261"/>
            <p:cNvCxnSpPr/>
            <p:nvPr/>
          </p:nvCxnSpPr>
          <p:spPr>
            <a:xfrm>
              <a:off x="6709375" y="2185213"/>
              <a:ext cx="11058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8" name="Google Shape;258;g8aa63e8e98_0_261"/>
            <p:cNvSpPr txBox="1"/>
            <p:nvPr/>
          </p:nvSpPr>
          <p:spPr>
            <a:xfrm>
              <a:off x="6648950" y="2146450"/>
              <a:ext cx="6525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[ 토핑추가 ]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8aa63e8e98_0_261"/>
            <p:cNvSpPr txBox="1"/>
            <p:nvPr/>
          </p:nvSpPr>
          <p:spPr>
            <a:xfrm>
              <a:off x="6836700" y="2372975"/>
              <a:ext cx="1105800" cy="10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씨리얼</a:t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초코칩</a:t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견과류</a:t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코코넛 후레이크</a:t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오레오 후레이크</a:t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8aa63e8e98_0_261"/>
            <p:cNvSpPr/>
            <p:nvPr/>
          </p:nvSpPr>
          <p:spPr>
            <a:xfrm flipH="1">
              <a:off x="6769902" y="2459480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8aa63e8e98_0_261"/>
            <p:cNvSpPr/>
            <p:nvPr/>
          </p:nvSpPr>
          <p:spPr>
            <a:xfrm flipH="1">
              <a:off x="6769902" y="2654505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8aa63e8e98_0_261"/>
            <p:cNvSpPr/>
            <p:nvPr/>
          </p:nvSpPr>
          <p:spPr>
            <a:xfrm flipH="1">
              <a:off x="6769902" y="2849518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g8aa63e8e98_0_261"/>
            <p:cNvSpPr/>
            <p:nvPr/>
          </p:nvSpPr>
          <p:spPr>
            <a:xfrm flipH="1">
              <a:off x="6769902" y="3044293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g8aa63e8e98_0_261"/>
            <p:cNvSpPr/>
            <p:nvPr/>
          </p:nvSpPr>
          <p:spPr>
            <a:xfrm flipH="1">
              <a:off x="6769902" y="3239193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5" name="Google Shape;265;g8aa63e8e98_0_261"/>
            <p:cNvGrpSpPr/>
            <p:nvPr/>
          </p:nvGrpSpPr>
          <p:grpSpPr>
            <a:xfrm>
              <a:off x="7071494" y="3434079"/>
              <a:ext cx="376022" cy="217518"/>
              <a:chOff x="3650775" y="3810926"/>
              <a:chExt cx="506700" cy="326849"/>
            </a:xfrm>
          </p:grpSpPr>
          <p:sp>
            <p:nvSpPr>
              <p:cNvPr id="266" name="Google Shape;266;g8aa63e8e98_0_261"/>
              <p:cNvSpPr/>
              <p:nvPr/>
            </p:nvSpPr>
            <p:spPr>
              <a:xfrm>
                <a:off x="3650775" y="3900475"/>
                <a:ext cx="506700" cy="237300"/>
              </a:xfrm>
              <a:prstGeom prst="roundRect">
                <a:avLst>
                  <a:gd fmla="val 16667" name="adj"/>
                </a:avLst>
              </a:prstGeom>
              <a:solidFill>
                <a:srgbClr val="FFF2CC"/>
              </a:solidFill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019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g8aa63e8e98_0_261"/>
              <p:cNvSpPr txBox="1"/>
              <p:nvPr/>
            </p:nvSpPr>
            <p:spPr>
              <a:xfrm>
                <a:off x="3674907" y="3810926"/>
                <a:ext cx="458400" cy="277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019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600" u="none" cap="none" strike="noStrike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확인</a:t>
                </a:r>
                <a:endParaRPr b="1" i="0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aa63e8e98_0_285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-US" sz="3000" u="none" cap="none" strike="noStrike">
                <a:solidFill>
                  <a:srgbClr val="8C82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Wireframe</a:t>
            </a:r>
            <a:endParaRPr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3000" u="none" cap="none" strike="noStrike">
              <a:solidFill>
                <a:srgbClr val="8C82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3" name="Google Shape;273;g8aa63e8e98_0_2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35175" y="1066800"/>
            <a:ext cx="4838700" cy="483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4" name="Google Shape;274;g8aa63e8e98_0_285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275" name="Google Shape;275;g8aa63e8e98_0_285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6" name="Google Shape;276;g8aa63e8e98_0_285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7" name="Google Shape;277;g8aa63e8e98_0_285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78" name="Google Shape;278;g8aa63e8e98_0_285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279" name="Google Shape;279;g8aa63e8e98_0_285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0" name="Google Shape;280;g8aa63e8e98_0_285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1" name="Google Shape;281;g8aa63e8e98_0_285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82" name="Google Shape;282;g8aa63e8e98_0_285"/>
          <p:cNvSpPr/>
          <p:nvPr/>
        </p:nvSpPr>
        <p:spPr>
          <a:xfrm>
            <a:off x="3267305" y="2624585"/>
            <a:ext cx="25212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수단 선택 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 혹은 PAYCO 로 결제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g8aa63e8e98_0_2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4025" y="1066800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8aa63e8e98_0_285"/>
          <p:cNvSpPr/>
          <p:nvPr/>
        </p:nvSpPr>
        <p:spPr>
          <a:xfrm>
            <a:off x="8372705" y="2624585"/>
            <a:ext cx="25212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주문표 출력화면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주문표 출력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8aa63e8e98_0_285"/>
          <p:cNvGrpSpPr/>
          <p:nvPr/>
        </p:nvGrpSpPr>
        <p:grpSpPr>
          <a:xfrm>
            <a:off x="1179957" y="1842480"/>
            <a:ext cx="1819850" cy="3285700"/>
            <a:chOff x="2391400" y="1054200"/>
            <a:chExt cx="1819850" cy="3285700"/>
          </a:xfrm>
        </p:grpSpPr>
        <p:sp>
          <p:nvSpPr>
            <p:cNvPr id="286" name="Google Shape;286;g8aa63e8e98_0_285"/>
            <p:cNvSpPr/>
            <p:nvPr/>
          </p:nvSpPr>
          <p:spPr>
            <a:xfrm>
              <a:off x="2391400" y="1085800"/>
              <a:ext cx="1819500" cy="32541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7" name="Google Shape;287;g8aa63e8e98_0_285"/>
            <p:cNvCxnSpPr/>
            <p:nvPr/>
          </p:nvCxnSpPr>
          <p:spPr>
            <a:xfrm flipH="1" rot="10800000">
              <a:off x="2484025" y="3465650"/>
              <a:ext cx="1613100" cy="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88" name="Google Shape;288;g8aa63e8e98_0_285"/>
            <p:cNvGrpSpPr/>
            <p:nvPr/>
          </p:nvGrpSpPr>
          <p:grpSpPr>
            <a:xfrm>
              <a:off x="3113518" y="3684829"/>
              <a:ext cx="376022" cy="217518"/>
              <a:chOff x="2850832" y="3810926"/>
              <a:chExt cx="506700" cy="326849"/>
            </a:xfrm>
          </p:grpSpPr>
          <p:sp>
            <p:nvSpPr>
              <p:cNvPr id="289" name="Google Shape;289;g8aa63e8e98_0_285"/>
              <p:cNvSpPr/>
              <p:nvPr/>
            </p:nvSpPr>
            <p:spPr>
              <a:xfrm>
                <a:off x="2850832" y="3900475"/>
                <a:ext cx="506700" cy="237300"/>
              </a:xfrm>
              <a:prstGeom prst="roundRect">
                <a:avLst>
                  <a:gd fmla="val 16667" name="adj"/>
                </a:avLst>
              </a:prstGeom>
              <a:solidFill>
                <a:srgbClr val="FFF2CC"/>
              </a:solidFill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41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g8aa63e8e98_0_285"/>
              <p:cNvSpPr txBox="1"/>
              <p:nvPr/>
            </p:nvSpPr>
            <p:spPr>
              <a:xfrm>
                <a:off x="2874964" y="3810926"/>
                <a:ext cx="458400" cy="277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411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600" u="none" cap="none" strike="noStrike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다음</a:t>
                </a:r>
                <a:endParaRPr b="1" i="0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1" name="Google Shape;291;g8aa63e8e98_0_285"/>
            <p:cNvSpPr/>
            <p:nvPr/>
          </p:nvSpPr>
          <p:spPr>
            <a:xfrm>
              <a:off x="2611450" y="2208600"/>
              <a:ext cx="598500" cy="432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2" name="Google Shape;292;g8aa63e8e98_0_285"/>
            <p:cNvPicPr preferRelativeResize="0"/>
            <p:nvPr/>
          </p:nvPicPr>
          <p:blipFill rotWithShape="1">
            <a:blip r:embed="rId4">
              <a:alphaModFix amt="40000"/>
            </a:blip>
            <a:srcRect b="0" l="0" r="0" t="0"/>
            <a:stretch/>
          </p:blipFill>
          <p:spPr>
            <a:xfrm>
              <a:off x="2503702" y="1217125"/>
              <a:ext cx="285000" cy="285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FFFFFF">
                  <a:alpha val="35686"/>
                </a:srgbClr>
              </a:outerShdw>
            </a:effectLst>
          </p:spPr>
        </p:pic>
        <p:sp>
          <p:nvSpPr>
            <p:cNvPr id="293" name="Google Shape;293;g8aa63e8e98_0_285"/>
            <p:cNvSpPr txBox="1"/>
            <p:nvPr/>
          </p:nvSpPr>
          <p:spPr>
            <a:xfrm>
              <a:off x="2987000" y="1192075"/>
              <a:ext cx="739800" cy="3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666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Payment</a:t>
              </a:r>
              <a:endParaRPr b="0" i="0" sz="1000" u="none" cap="none" strike="noStrik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94" name="Google Shape;294;g8aa63e8e98_0_285"/>
            <p:cNvCxnSpPr/>
            <p:nvPr/>
          </p:nvCxnSpPr>
          <p:spPr>
            <a:xfrm flipH="1" rot="10800000">
              <a:off x="2494975" y="1587663"/>
              <a:ext cx="1613100" cy="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5" name="Google Shape;295;g8aa63e8e98_0_285"/>
            <p:cNvSpPr/>
            <p:nvPr/>
          </p:nvSpPr>
          <p:spPr>
            <a:xfrm flipH="1">
              <a:off x="2844012" y="2719049"/>
              <a:ext cx="127200" cy="127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6" name="Google Shape;296;g8aa63e8e98_0_28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91750" y="1054200"/>
              <a:ext cx="1819500" cy="115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Google Shape;297;g8aa63e8e98_0_285"/>
            <p:cNvSpPr/>
            <p:nvPr/>
          </p:nvSpPr>
          <p:spPr>
            <a:xfrm flipH="1">
              <a:off x="3615662" y="2719049"/>
              <a:ext cx="127200" cy="127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8aa63e8e98_0_285"/>
            <p:cNvSpPr txBox="1"/>
            <p:nvPr/>
          </p:nvSpPr>
          <p:spPr>
            <a:xfrm>
              <a:off x="2789350" y="2640300"/>
              <a:ext cx="2427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7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8aa63e8e98_0_285"/>
            <p:cNvSpPr txBox="1"/>
            <p:nvPr/>
          </p:nvSpPr>
          <p:spPr>
            <a:xfrm>
              <a:off x="2617850" y="2267875"/>
              <a:ext cx="8799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카드결제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8aa63e8e98_0_285"/>
            <p:cNvSpPr/>
            <p:nvPr/>
          </p:nvSpPr>
          <p:spPr>
            <a:xfrm>
              <a:off x="3380000" y="2211275"/>
              <a:ext cx="598500" cy="432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8aa63e8e98_0_285"/>
            <p:cNvSpPr txBox="1"/>
            <p:nvPr/>
          </p:nvSpPr>
          <p:spPr>
            <a:xfrm>
              <a:off x="3239300" y="2267875"/>
              <a:ext cx="8799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PAYCO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2" name="Google Shape;302;g8aa63e8e98_0_285"/>
          <p:cNvGrpSpPr/>
          <p:nvPr/>
        </p:nvGrpSpPr>
        <p:grpSpPr>
          <a:xfrm>
            <a:off x="6203600" y="1829726"/>
            <a:ext cx="1819550" cy="3270925"/>
            <a:chOff x="5079525" y="1068975"/>
            <a:chExt cx="1819550" cy="3270925"/>
          </a:xfrm>
        </p:grpSpPr>
        <p:sp>
          <p:nvSpPr>
            <p:cNvPr id="303" name="Google Shape;303;g8aa63e8e98_0_285"/>
            <p:cNvSpPr/>
            <p:nvPr/>
          </p:nvSpPr>
          <p:spPr>
            <a:xfrm>
              <a:off x="5079575" y="1085800"/>
              <a:ext cx="1819500" cy="32541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4" name="Google Shape;304;g8aa63e8e98_0_285"/>
            <p:cNvCxnSpPr/>
            <p:nvPr/>
          </p:nvCxnSpPr>
          <p:spPr>
            <a:xfrm flipH="1" rot="10800000">
              <a:off x="5172200" y="3683025"/>
              <a:ext cx="1613100" cy="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05" name="Google Shape;305;g8aa63e8e98_0_285"/>
            <p:cNvGrpSpPr/>
            <p:nvPr/>
          </p:nvGrpSpPr>
          <p:grpSpPr>
            <a:xfrm>
              <a:off x="5809743" y="3778904"/>
              <a:ext cx="376022" cy="217518"/>
              <a:chOff x="3650775" y="3810926"/>
              <a:chExt cx="506700" cy="326849"/>
            </a:xfrm>
          </p:grpSpPr>
          <p:sp>
            <p:nvSpPr>
              <p:cNvPr id="306" name="Google Shape;306;g8aa63e8e98_0_285"/>
              <p:cNvSpPr/>
              <p:nvPr/>
            </p:nvSpPr>
            <p:spPr>
              <a:xfrm>
                <a:off x="3650775" y="3900475"/>
                <a:ext cx="506700" cy="237300"/>
              </a:xfrm>
              <a:prstGeom prst="roundRect">
                <a:avLst>
                  <a:gd fmla="val 16667" name="adj"/>
                </a:avLst>
              </a:prstGeom>
              <a:solidFill>
                <a:srgbClr val="FFF2CC"/>
              </a:solidFill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41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g8aa63e8e98_0_285"/>
              <p:cNvSpPr txBox="1"/>
              <p:nvPr/>
            </p:nvSpPr>
            <p:spPr>
              <a:xfrm>
                <a:off x="3674907" y="3810926"/>
                <a:ext cx="458400" cy="277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411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600" u="none" cap="none" strike="noStrike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확인</a:t>
                </a:r>
                <a:endParaRPr b="1" i="0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8" name="Google Shape;308;g8aa63e8e98_0_285"/>
            <p:cNvSpPr/>
            <p:nvPr/>
          </p:nvSpPr>
          <p:spPr>
            <a:xfrm>
              <a:off x="5343121" y="2731963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g8aa63e8e98_0_285"/>
            <p:cNvSpPr txBox="1"/>
            <p:nvPr/>
          </p:nvSpPr>
          <p:spPr>
            <a:xfrm>
              <a:off x="5944725" y="2032275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8aa63e8e98_0_285"/>
            <p:cNvSpPr txBox="1"/>
            <p:nvPr/>
          </p:nvSpPr>
          <p:spPr>
            <a:xfrm>
              <a:off x="6393677" y="2032275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g8aa63e8e98_0_285"/>
            <p:cNvSpPr txBox="1"/>
            <p:nvPr/>
          </p:nvSpPr>
          <p:spPr>
            <a:xfrm>
              <a:off x="5495774" y="2614493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g8aa63e8e98_0_285"/>
            <p:cNvSpPr txBox="1"/>
            <p:nvPr/>
          </p:nvSpPr>
          <p:spPr>
            <a:xfrm>
              <a:off x="5495774" y="3196710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g8aa63e8e98_0_285"/>
            <p:cNvSpPr txBox="1"/>
            <p:nvPr/>
          </p:nvSpPr>
          <p:spPr>
            <a:xfrm>
              <a:off x="5944725" y="3196710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4" name="Google Shape;314;g8aa63e8e98_0_285"/>
            <p:cNvPicPr preferRelativeResize="0"/>
            <p:nvPr/>
          </p:nvPicPr>
          <p:blipFill rotWithShape="1">
            <a:blip r:embed="rId4">
              <a:alphaModFix amt="40000"/>
            </a:blip>
            <a:srcRect b="0" l="0" r="0" t="0"/>
            <a:stretch/>
          </p:blipFill>
          <p:spPr>
            <a:xfrm>
              <a:off x="5191877" y="1217125"/>
              <a:ext cx="285000" cy="285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FFFFFF">
                  <a:alpha val="35686"/>
                </a:srgbClr>
              </a:outerShdw>
            </a:effectLst>
          </p:spPr>
        </p:pic>
        <p:sp>
          <p:nvSpPr>
            <p:cNvPr id="315" name="Google Shape;315;g8aa63e8e98_0_285"/>
            <p:cNvSpPr txBox="1"/>
            <p:nvPr/>
          </p:nvSpPr>
          <p:spPr>
            <a:xfrm>
              <a:off x="5746575" y="1192075"/>
              <a:ext cx="552000" cy="3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666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Order </a:t>
              </a:r>
              <a:endParaRPr b="0" i="0" sz="1000" u="none" cap="none" strike="noStrik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6" name="Google Shape;316;g8aa63e8e98_0_285"/>
            <p:cNvSpPr txBox="1"/>
            <p:nvPr/>
          </p:nvSpPr>
          <p:spPr>
            <a:xfrm>
              <a:off x="5713875" y="2641488"/>
              <a:ext cx="10551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[바닐라 아이스크림]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수량 : 1개 (150g)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토핑 : 씨리얼 + 견과류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g8aa63e8e98_0_285"/>
            <p:cNvSpPr/>
            <p:nvPr/>
          </p:nvSpPr>
          <p:spPr>
            <a:xfrm>
              <a:off x="5343121" y="3203925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8aa63e8e98_0_285"/>
            <p:cNvSpPr txBox="1"/>
            <p:nvPr/>
          </p:nvSpPr>
          <p:spPr>
            <a:xfrm>
              <a:off x="5713875" y="3113450"/>
              <a:ext cx="10551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[레몬 아이스크림]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수량 : 1개 (150g)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토핑 : 오레오후레이크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9" name="Google Shape;319;g8aa63e8e98_0_285"/>
            <p:cNvCxnSpPr/>
            <p:nvPr/>
          </p:nvCxnSpPr>
          <p:spPr>
            <a:xfrm flipH="1" rot="10800000">
              <a:off x="5172200" y="1587663"/>
              <a:ext cx="1613100" cy="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320" name="Google Shape;320;g8aa63e8e98_0_28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079525" y="1068975"/>
              <a:ext cx="1819500" cy="115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" name="Google Shape;321;g8aa63e8e98_0_285"/>
            <p:cNvSpPr txBox="1"/>
            <p:nvPr/>
          </p:nvSpPr>
          <p:spPr>
            <a:xfrm>
              <a:off x="5172200" y="1644663"/>
              <a:ext cx="1613100" cy="50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주문번호                                          NO.44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총 결제금액                                  9,800 원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결제수단                                      카드결제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[ 주문내역 ]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2" name="Google Shape;322;g8aa63e8e98_0_285"/>
            <p:cNvCxnSpPr/>
            <p:nvPr/>
          </p:nvCxnSpPr>
          <p:spPr>
            <a:xfrm flipH="1" rot="10800000">
              <a:off x="5216025" y="2383900"/>
              <a:ext cx="1613100" cy="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"/>
          <p:cNvSpPr/>
          <p:nvPr/>
        </p:nvSpPr>
        <p:spPr>
          <a:xfrm>
            <a:off x="589935" y="530942"/>
            <a:ext cx="11090788" cy="5928852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-US" sz="3000" u="none" cap="none" strike="noStrike">
                <a:solidFill>
                  <a:srgbClr val="8C82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flow</a:t>
            </a:r>
            <a:endParaRPr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3000" u="none" cap="none" strike="noStrike">
              <a:solidFill>
                <a:srgbClr val="8C82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2"/>
          <p:cNvSpPr/>
          <p:nvPr/>
        </p:nvSpPr>
        <p:spPr>
          <a:xfrm>
            <a:off x="1604400" y="1299100"/>
            <a:ext cx="9030000" cy="4733100"/>
          </a:xfrm>
          <a:prstGeom prst="roundRect">
            <a:avLst>
              <a:gd fmla="val 3552" name="adj"/>
            </a:avLst>
          </a:prstGeom>
          <a:solidFill>
            <a:srgbClr val="FFF8F2"/>
          </a:solidFill>
          <a:ln cap="flat" cmpd="sng" w="9525">
            <a:solidFill>
              <a:srgbClr val="AFA8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29" name="Google Shape;329;p2"/>
          <p:cNvGrpSpPr/>
          <p:nvPr/>
        </p:nvGrpSpPr>
        <p:grpSpPr>
          <a:xfrm>
            <a:off x="914912" y="132686"/>
            <a:ext cx="180463" cy="756875"/>
            <a:chOff x="914912" y="132686"/>
            <a:chExt cx="180463" cy="756875"/>
          </a:xfrm>
        </p:grpSpPr>
        <p:sp>
          <p:nvSpPr>
            <p:cNvPr id="330" name="Google Shape;330;p2"/>
            <p:cNvSpPr/>
            <p:nvPr/>
          </p:nvSpPr>
          <p:spPr>
            <a:xfrm>
              <a:off x="914912" y="709098"/>
              <a:ext cx="180463" cy="180463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914912" y="132686"/>
              <a:ext cx="180463" cy="180463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963726" y="210246"/>
              <a:ext cx="82833" cy="601759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33" name="Google Shape;333;p2"/>
          <p:cNvGrpSpPr/>
          <p:nvPr/>
        </p:nvGrpSpPr>
        <p:grpSpPr>
          <a:xfrm>
            <a:off x="11265412" y="132686"/>
            <a:ext cx="180463" cy="756875"/>
            <a:chOff x="914912" y="132686"/>
            <a:chExt cx="180463" cy="756875"/>
          </a:xfrm>
        </p:grpSpPr>
        <p:sp>
          <p:nvSpPr>
            <p:cNvPr id="334" name="Google Shape;334;p2"/>
            <p:cNvSpPr/>
            <p:nvPr/>
          </p:nvSpPr>
          <p:spPr>
            <a:xfrm>
              <a:off x="914912" y="709098"/>
              <a:ext cx="180463" cy="180463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914912" y="132686"/>
              <a:ext cx="180463" cy="180463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963726" y="210246"/>
              <a:ext cx="82833" cy="601759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37" name="Google Shape;337;p2"/>
          <p:cNvGrpSpPr/>
          <p:nvPr/>
        </p:nvGrpSpPr>
        <p:grpSpPr>
          <a:xfrm>
            <a:off x="2853825" y="1483025"/>
            <a:ext cx="6512925" cy="4206025"/>
            <a:chOff x="491625" y="721025"/>
            <a:chExt cx="6512925" cy="4206025"/>
          </a:xfrm>
        </p:grpSpPr>
        <p:cxnSp>
          <p:nvCxnSpPr>
            <p:cNvPr id="338" name="Google Shape;338;p2"/>
            <p:cNvCxnSpPr/>
            <p:nvPr/>
          </p:nvCxnSpPr>
          <p:spPr>
            <a:xfrm rot="10800000">
              <a:off x="6074050" y="2993375"/>
              <a:ext cx="8850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9" name="Google Shape;339;p2"/>
            <p:cNvCxnSpPr>
              <a:stCxn id="340" idx="2"/>
            </p:cNvCxnSpPr>
            <p:nvPr/>
          </p:nvCxnSpPr>
          <p:spPr>
            <a:xfrm>
              <a:off x="5705294" y="1609432"/>
              <a:ext cx="0" cy="28284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1" name="Google Shape;341;p2"/>
            <p:cNvCxnSpPr/>
            <p:nvPr/>
          </p:nvCxnSpPr>
          <p:spPr>
            <a:xfrm>
              <a:off x="1431274" y="1766048"/>
              <a:ext cx="600" cy="22104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2" name="Google Shape;342;p2"/>
            <p:cNvCxnSpPr/>
            <p:nvPr/>
          </p:nvCxnSpPr>
          <p:spPr>
            <a:xfrm>
              <a:off x="2134419" y="1531182"/>
              <a:ext cx="28800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3" name="Google Shape;343;p2"/>
            <p:cNvCxnSpPr/>
            <p:nvPr/>
          </p:nvCxnSpPr>
          <p:spPr>
            <a:xfrm flipH="1">
              <a:off x="3419109" y="1052700"/>
              <a:ext cx="16800" cy="36774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4" name="Google Shape;344;p2"/>
            <p:cNvSpPr/>
            <p:nvPr/>
          </p:nvSpPr>
          <p:spPr>
            <a:xfrm>
              <a:off x="2631300" y="1245425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FAF1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5" name="Google Shape;345;p2"/>
            <p:cNvGrpSpPr/>
            <p:nvPr/>
          </p:nvGrpSpPr>
          <p:grpSpPr>
            <a:xfrm>
              <a:off x="2820325" y="721025"/>
              <a:ext cx="1214352" cy="353700"/>
              <a:chOff x="1648650" y="939800"/>
              <a:chExt cx="1214352" cy="353700"/>
            </a:xfrm>
          </p:grpSpPr>
          <p:sp>
            <p:nvSpPr>
              <p:cNvPr id="346" name="Google Shape;346;p2"/>
              <p:cNvSpPr/>
              <p:nvPr/>
            </p:nvSpPr>
            <p:spPr>
              <a:xfrm>
                <a:off x="1648650" y="957025"/>
                <a:ext cx="1214352" cy="313632"/>
              </a:xfrm>
              <a:prstGeom prst="flowChartTerminator">
                <a:avLst/>
              </a:prstGeom>
              <a:solidFill>
                <a:srgbClr val="B6E3E9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2"/>
              <p:cNvSpPr txBox="1"/>
              <p:nvPr/>
            </p:nvSpPr>
            <p:spPr>
              <a:xfrm>
                <a:off x="1793684" y="939800"/>
                <a:ext cx="876300" cy="35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45818E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시작화면</a:t>
                </a:r>
                <a:endParaRPr b="1" i="0" sz="1000" u="none" cap="none" strike="noStrike">
                  <a:solidFill>
                    <a:srgbClr val="45818E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48" name="Google Shape;348;p2"/>
            <p:cNvSpPr txBox="1"/>
            <p:nvPr/>
          </p:nvSpPr>
          <p:spPr>
            <a:xfrm>
              <a:off x="2631300" y="1299776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7F6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메인주문화면</a:t>
              </a:r>
              <a:endParaRPr b="1" i="0" sz="700" u="none" cap="none" strike="noStrike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49" name="Google Shape;349;p2"/>
            <p:cNvGrpSpPr/>
            <p:nvPr/>
          </p:nvGrpSpPr>
          <p:grpSpPr>
            <a:xfrm>
              <a:off x="2631339" y="1872869"/>
              <a:ext cx="1592311" cy="622678"/>
              <a:chOff x="4828725" y="1955525"/>
              <a:chExt cx="1988400" cy="906900"/>
            </a:xfrm>
          </p:grpSpPr>
          <p:sp>
            <p:nvSpPr>
              <p:cNvPr id="350" name="Google Shape;350;p2"/>
              <p:cNvSpPr/>
              <p:nvPr/>
            </p:nvSpPr>
            <p:spPr>
              <a:xfrm>
                <a:off x="4828725" y="1955525"/>
                <a:ext cx="1988400" cy="906900"/>
              </a:xfrm>
              <a:prstGeom prst="diamond">
                <a:avLst/>
              </a:prstGeom>
              <a:solidFill>
                <a:srgbClr val="FADEE1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2"/>
              <p:cNvSpPr txBox="1"/>
              <p:nvPr/>
            </p:nvSpPr>
            <p:spPr>
              <a:xfrm>
                <a:off x="5026725" y="2168877"/>
                <a:ext cx="1592400" cy="35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CC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상세주문 선택</a:t>
                </a:r>
                <a:endParaRPr b="1" i="0" sz="700" u="none" cap="none" strike="noStrike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52" name="Google Shape;352;p2"/>
            <p:cNvGrpSpPr/>
            <p:nvPr/>
          </p:nvGrpSpPr>
          <p:grpSpPr>
            <a:xfrm>
              <a:off x="5098125" y="4383550"/>
              <a:ext cx="1214352" cy="353700"/>
              <a:chOff x="1648650" y="939800"/>
              <a:chExt cx="1214352" cy="353700"/>
            </a:xfrm>
          </p:grpSpPr>
          <p:sp>
            <p:nvSpPr>
              <p:cNvPr id="353" name="Google Shape;353;p2"/>
              <p:cNvSpPr/>
              <p:nvPr/>
            </p:nvSpPr>
            <p:spPr>
              <a:xfrm>
                <a:off x="1648650" y="957025"/>
                <a:ext cx="1214352" cy="313632"/>
              </a:xfrm>
              <a:prstGeom prst="flowChartTerminator">
                <a:avLst/>
              </a:prstGeom>
              <a:solidFill>
                <a:srgbClr val="B6E3E9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2"/>
              <p:cNvSpPr txBox="1"/>
              <p:nvPr/>
            </p:nvSpPr>
            <p:spPr>
              <a:xfrm>
                <a:off x="1793684" y="939800"/>
                <a:ext cx="876300" cy="35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45818E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주문표출력</a:t>
                </a:r>
                <a:endParaRPr b="1" i="0" sz="1000" u="none" cap="none" strike="noStrike">
                  <a:solidFill>
                    <a:srgbClr val="45818E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55" name="Google Shape;355;p2"/>
            <p:cNvSpPr/>
            <p:nvPr/>
          </p:nvSpPr>
          <p:spPr>
            <a:xfrm>
              <a:off x="2631300" y="2659800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FAF1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"/>
            <p:cNvSpPr txBox="1"/>
            <p:nvPr/>
          </p:nvSpPr>
          <p:spPr>
            <a:xfrm>
              <a:off x="2631300" y="2714151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7F6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상세주문화면</a:t>
              </a:r>
              <a:endParaRPr b="1" i="0" sz="700" u="none" cap="none" strike="noStrike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57" name="Google Shape;357;p2"/>
            <p:cNvGrpSpPr/>
            <p:nvPr/>
          </p:nvGrpSpPr>
          <p:grpSpPr>
            <a:xfrm>
              <a:off x="2631339" y="3287244"/>
              <a:ext cx="1592311" cy="622678"/>
              <a:chOff x="4828725" y="1955525"/>
              <a:chExt cx="1988400" cy="906900"/>
            </a:xfrm>
          </p:grpSpPr>
          <p:sp>
            <p:nvSpPr>
              <p:cNvPr id="358" name="Google Shape;358;p2"/>
              <p:cNvSpPr/>
              <p:nvPr/>
            </p:nvSpPr>
            <p:spPr>
              <a:xfrm>
                <a:off x="4828725" y="1955525"/>
                <a:ext cx="1988400" cy="906900"/>
              </a:xfrm>
              <a:prstGeom prst="diamond">
                <a:avLst/>
              </a:prstGeom>
              <a:solidFill>
                <a:srgbClr val="FADEE1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2"/>
              <p:cNvSpPr txBox="1"/>
              <p:nvPr/>
            </p:nvSpPr>
            <p:spPr>
              <a:xfrm>
                <a:off x="5026725" y="2168877"/>
                <a:ext cx="1592400" cy="35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CC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옵션주문 후 선택</a:t>
                </a:r>
                <a:endParaRPr b="1" i="0" sz="700" u="none" cap="none" strike="noStrike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60" name="Google Shape;360;p2"/>
            <p:cNvSpPr/>
            <p:nvPr/>
          </p:nvSpPr>
          <p:spPr>
            <a:xfrm>
              <a:off x="2631300" y="4053125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FAF1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"/>
            <p:cNvSpPr txBox="1"/>
            <p:nvPr/>
          </p:nvSpPr>
          <p:spPr>
            <a:xfrm>
              <a:off x="2631300" y="4107476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7F6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카트에 담기</a:t>
              </a:r>
              <a:endParaRPr b="1" i="0" sz="700" u="none" cap="none" strike="noStrike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62" name="Google Shape;362;p2"/>
            <p:cNvCxnSpPr/>
            <p:nvPr/>
          </p:nvCxnSpPr>
          <p:spPr>
            <a:xfrm>
              <a:off x="1421025" y="3976600"/>
              <a:ext cx="19992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63" name="Google Shape;363;p2"/>
            <p:cNvGrpSpPr/>
            <p:nvPr/>
          </p:nvGrpSpPr>
          <p:grpSpPr>
            <a:xfrm>
              <a:off x="635119" y="1219570"/>
              <a:ext cx="1592311" cy="622678"/>
              <a:chOff x="4828725" y="1955525"/>
              <a:chExt cx="1988400" cy="906900"/>
            </a:xfrm>
          </p:grpSpPr>
          <p:sp>
            <p:nvSpPr>
              <p:cNvPr id="364" name="Google Shape;364;p2"/>
              <p:cNvSpPr/>
              <p:nvPr/>
            </p:nvSpPr>
            <p:spPr>
              <a:xfrm>
                <a:off x="4828725" y="1955525"/>
                <a:ext cx="1988400" cy="906900"/>
              </a:xfrm>
              <a:prstGeom prst="diamond">
                <a:avLst/>
              </a:prstGeom>
              <a:solidFill>
                <a:srgbClr val="FADEE1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2"/>
              <p:cNvSpPr txBox="1"/>
              <p:nvPr/>
            </p:nvSpPr>
            <p:spPr>
              <a:xfrm>
                <a:off x="5040367" y="2121541"/>
                <a:ext cx="1592400" cy="35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CC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체크박스 체크</a:t>
                </a:r>
                <a:endParaRPr b="1" i="0" sz="1000" u="none" cap="none" strike="noStrike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CC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후 선택</a:t>
                </a:r>
                <a:endParaRPr b="1" i="0" sz="700" u="none" cap="none" strike="noStrike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66" name="Google Shape;366;p2"/>
            <p:cNvGrpSpPr/>
            <p:nvPr/>
          </p:nvGrpSpPr>
          <p:grpSpPr>
            <a:xfrm>
              <a:off x="4909139" y="1220094"/>
              <a:ext cx="1592311" cy="622678"/>
              <a:chOff x="4828725" y="1955525"/>
              <a:chExt cx="1988400" cy="906900"/>
            </a:xfrm>
          </p:grpSpPr>
          <p:sp>
            <p:nvSpPr>
              <p:cNvPr id="367" name="Google Shape;367;p2"/>
              <p:cNvSpPr/>
              <p:nvPr/>
            </p:nvSpPr>
            <p:spPr>
              <a:xfrm>
                <a:off x="4828725" y="1955525"/>
                <a:ext cx="1988400" cy="906900"/>
              </a:xfrm>
              <a:prstGeom prst="diamond">
                <a:avLst/>
              </a:prstGeom>
              <a:solidFill>
                <a:srgbClr val="FADEE1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2"/>
              <p:cNvSpPr txBox="1"/>
              <p:nvPr/>
            </p:nvSpPr>
            <p:spPr>
              <a:xfrm>
                <a:off x="5026725" y="2168877"/>
                <a:ext cx="1592400" cy="35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CC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결제 선택</a:t>
                </a:r>
                <a:endParaRPr b="1" i="0" sz="700" u="none" cap="none" strike="noStrike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68" name="Google Shape;368;p2"/>
            <p:cNvSpPr/>
            <p:nvPr/>
          </p:nvSpPr>
          <p:spPr>
            <a:xfrm>
              <a:off x="4909100" y="2043275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FAF1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"/>
            <p:cNvSpPr txBox="1"/>
            <p:nvPr/>
          </p:nvSpPr>
          <p:spPr>
            <a:xfrm>
              <a:off x="4909100" y="2097626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7F6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결재 리스트 화면</a:t>
              </a:r>
              <a:endParaRPr b="1" i="0" sz="700" u="none" cap="none" strike="noStrike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70" name="Google Shape;370;p2"/>
            <p:cNvGrpSpPr/>
            <p:nvPr/>
          </p:nvGrpSpPr>
          <p:grpSpPr>
            <a:xfrm>
              <a:off x="4909139" y="2659794"/>
              <a:ext cx="1592311" cy="622678"/>
              <a:chOff x="4828725" y="1955525"/>
              <a:chExt cx="1988400" cy="906900"/>
            </a:xfrm>
          </p:grpSpPr>
          <p:sp>
            <p:nvSpPr>
              <p:cNvPr id="371" name="Google Shape;371;p2"/>
              <p:cNvSpPr/>
              <p:nvPr/>
            </p:nvSpPr>
            <p:spPr>
              <a:xfrm>
                <a:off x="4828725" y="1955525"/>
                <a:ext cx="1988400" cy="906900"/>
              </a:xfrm>
              <a:prstGeom prst="diamond">
                <a:avLst/>
              </a:prstGeom>
              <a:solidFill>
                <a:srgbClr val="FADEE1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2"/>
              <p:cNvSpPr txBox="1"/>
              <p:nvPr/>
            </p:nvSpPr>
            <p:spPr>
              <a:xfrm>
                <a:off x="5026725" y="2168877"/>
                <a:ext cx="1592400" cy="35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CC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결제 선택</a:t>
                </a:r>
                <a:endParaRPr b="1" i="0" sz="700" u="none" cap="none" strike="noStrike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73" name="Google Shape;373;p2"/>
            <p:cNvGrpSpPr/>
            <p:nvPr/>
          </p:nvGrpSpPr>
          <p:grpSpPr>
            <a:xfrm>
              <a:off x="4909139" y="3521669"/>
              <a:ext cx="1592311" cy="622678"/>
              <a:chOff x="4828725" y="1955525"/>
              <a:chExt cx="1988400" cy="906900"/>
            </a:xfrm>
          </p:grpSpPr>
          <p:sp>
            <p:nvSpPr>
              <p:cNvPr id="374" name="Google Shape;374;p2"/>
              <p:cNvSpPr/>
              <p:nvPr/>
            </p:nvSpPr>
            <p:spPr>
              <a:xfrm>
                <a:off x="4828725" y="1955525"/>
                <a:ext cx="1988400" cy="906900"/>
              </a:xfrm>
              <a:prstGeom prst="diamond">
                <a:avLst/>
              </a:prstGeom>
              <a:solidFill>
                <a:srgbClr val="FADEE1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2"/>
              <p:cNvSpPr txBox="1"/>
              <p:nvPr/>
            </p:nvSpPr>
            <p:spPr>
              <a:xfrm>
                <a:off x="5026725" y="2168877"/>
                <a:ext cx="1592400" cy="35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CC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카드 or payco</a:t>
                </a:r>
                <a:endParaRPr b="1" i="0" sz="700" u="none" cap="none" strike="noStrike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cxnSp>
          <p:nvCxnSpPr>
            <p:cNvPr id="376" name="Google Shape;376;p2"/>
            <p:cNvCxnSpPr/>
            <p:nvPr/>
          </p:nvCxnSpPr>
          <p:spPr>
            <a:xfrm flipH="1" rot="10800000">
              <a:off x="502186" y="1136225"/>
              <a:ext cx="6445800" cy="216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7" name="Google Shape;377;p2"/>
            <p:cNvCxnSpPr/>
            <p:nvPr/>
          </p:nvCxnSpPr>
          <p:spPr>
            <a:xfrm>
              <a:off x="491625" y="1147374"/>
              <a:ext cx="0" cy="35943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8" name="Google Shape;378;p2"/>
            <p:cNvCxnSpPr/>
            <p:nvPr/>
          </p:nvCxnSpPr>
          <p:spPr>
            <a:xfrm>
              <a:off x="501974" y="4745154"/>
              <a:ext cx="29280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9" name="Google Shape;379;p2"/>
            <p:cNvSpPr txBox="1"/>
            <p:nvPr/>
          </p:nvSpPr>
          <p:spPr>
            <a:xfrm>
              <a:off x="6469350" y="2689950"/>
              <a:ext cx="5352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76A5A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취소</a:t>
              </a:r>
              <a:endParaRPr b="1" i="0" sz="1200" u="none" cap="none" strike="noStrike">
                <a:solidFill>
                  <a:srgbClr val="76A5A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80" name="Google Shape;380;p2"/>
            <p:cNvCxnSpPr/>
            <p:nvPr/>
          </p:nvCxnSpPr>
          <p:spPr>
            <a:xfrm>
              <a:off x="6959050" y="1125250"/>
              <a:ext cx="0" cy="37908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1" name="Google Shape;381;p2"/>
            <p:cNvCxnSpPr/>
            <p:nvPr/>
          </p:nvCxnSpPr>
          <p:spPr>
            <a:xfrm rot="10800000">
              <a:off x="4500975" y="4916125"/>
              <a:ext cx="24690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2" name="Google Shape;382;p2"/>
            <p:cNvCxnSpPr/>
            <p:nvPr/>
          </p:nvCxnSpPr>
          <p:spPr>
            <a:xfrm rot="10800000">
              <a:off x="4501274" y="3594150"/>
              <a:ext cx="0" cy="13329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3" name="Google Shape;383;p2"/>
            <p:cNvCxnSpPr>
              <a:endCxn id="358" idx="3"/>
            </p:cNvCxnSpPr>
            <p:nvPr/>
          </p:nvCxnSpPr>
          <p:spPr>
            <a:xfrm rot="10800000">
              <a:off x="4223650" y="3598583"/>
              <a:ext cx="277500" cy="66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4" name="Google Shape;384;p2"/>
            <p:cNvSpPr txBox="1"/>
            <p:nvPr/>
          </p:nvSpPr>
          <p:spPr>
            <a:xfrm>
              <a:off x="4147450" y="3287250"/>
              <a:ext cx="5352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76A5A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취소</a:t>
              </a:r>
              <a:endParaRPr b="1" i="0" sz="1200" u="none" cap="none" strike="noStrike">
                <a:solidFill>
                  <a:srgbClr val="76A5A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5" name="Google Shape;385;p2"/>
            <p:cNvSpPr txBox="1"/>
            <p:nvPr/>
          </p:nvSpPr>
          <p:spPr>
            <a:xfrm>
              <a:off x="1530700" y="1904000"/>
              <a:ext cx="4152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76A5A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</a:t>
              </a:r>
              <a:endParaRPr b="1" i="0" sz="1200" u="none" cap="none" strike="noStrike">
                <a:solidFill>
                  <a:srgbClr val="76A5A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6" name="Google Shape;386;p2"/>
            <p:cNvSpPr txBox="1"/>
            <p:nvPr/>
          </p:nvSpPr>
          <p:spPr>
            <a:xfrm>
              <a:off x="5735200" y="3191963"/>
              <a:ext cx="4152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76A5A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</a:t>
              </a:r>
              <a:endParaRPr b="1" i="0" sz="1200" u="none" cap="none" strike="noStrike">
                <a:solidFill>
                  <a:srgbClr val="76A5A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8aa63e8e98_0_159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-US" sz="3000" u="none" cap="none" strike="noStrike">
                <a:solidFill>
                  <a:srgbClr val="8C82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Architecture</a:t>
            </a:r>
            <a:endParaRPr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3000" u="none" cap="none" strike="noStrike">
              <a:solidFill>
                <a:srgbClr val="8C82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g8aa63e8e98_0_159"/>
          <p:cNvSpPr/>
          <p:nvPr/>
        </p:nvSpPr>
        <p:spPr>
          <a:xfrm>
            <a:off x="1604400" y="1299100"/>
            <a:ext cx="9030000" cy="4733100"/>
          </a:xfrm>
          <a:prstGeom prst="roundRect">
            <a:avLst>
              <a:gd fmla="val 3552" name="adj"/>
            </a:avLst>
          </a:prstGeom>
          <a:solidFill>
            <a:srgbClr val="FFF8F2"/>
          </a:solidFill>
          <a:ln cap="flat" cmpd="sng" w="9525">
            <a:solidFill>
              <a:srgbClr val="AFA8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93" name="Google Shape;393;g8aa63e8e98_0_159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394" name="Google Shape;394;g8aa63e8e98_0_159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5" name="Google Shape;395;g8aa63e8e98_0_159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6" name="Google Shape;396;g8aa63e8e98_0_159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97" name="Google Shape;397;g8aa63e8e98_0_159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398" name="Google Shape;398;g8aa63e8e98_0_159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9" name="Google Shape;399;g8aa63e8e98_0_159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0" name="Google Shape;400;g8aa63e8e98_0_159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01" name="Google Shape;401;g8aa63e8e98_0_159"/>
          <p:cNvGrpSpPr/>
          <p:nvPr/>
        </p:nvGrpSpPr>
        <p:grpSpPr>
          <a:xfrm>
            <a:off x="2886056" y="1416132"/>
            <a:ext cx="6217598" cy="4538640"/>
            <a:chOff x="371450" y="425525"/>
            <a:chExt cx="6270900" cy="4577549"/>
          </a:xfrm>
        </p:grpSpPr>
        <p:cxnSp>
          <p:nvCxnSpPr>
            <p:cNvPr id="402" name="Google Shape;402;g8aa63e8e98_0_159"/>
            <p:cNvCxnSpPr/>
            <p:nvPr/>
          </p:nvCxnSpPr>
          <p:spPr>
            <a:xfrm>
              <a:off x="5052275" y="1638700"/>
              <a:ext cx="0" cy="3933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3" name="Google Shape;403;g8aa63e8e98_0_159"/>
            <p:cNvSpPr/>
            <p:nvPr/>
          </p:nvSpPr>
          <p:spPr>
            <a:xfrm>
              <a:off x="371450" y="1081276"/>
              <a:ext cx="6270900" cy="683100"/>
            </a:xfrm>
            <a:prstGeom prst="rect">
              <a:avLst/>
            </a:prstGeom>
            <a:noFill/>
            <a:ln cap="flat" cmpd="sng" w="9525">
              <a:solidFill>
                <a:srgbClr val="45818E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4" name="Google Shape;404;g8aa63e8e98_0_159"/>
            <p:cNvCxnSpPr/>
            <p:nvPr/>
          </p:nvCxnSpPr>
          <p:spPr>
            <a:xfrm>
              <a:off x="1704250" y="2783625"/>
              <a:ext cx="4806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5" name="Google Shape;405;g8aa63e8e98_0_159"/>
            <p:cNvCxnSpPr/>
            <p:nvPr/>
          </p:nvCxnSpPr>
          <p:spPr>
            <a:xfrm>
              <a:off x="1704250" y="2184950"/>
              <a:ext cx="4806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6" name="Google Shape;406;g8aa63e8e98_0_159"/>
            <p:cNvCxnSpPr/>
            <p:nvPr/>
          </p:nvCxnSpPr>
          <p:spPr>
            <a:xfrm>
              <a:off x="1704250" y="1638701"/>
              <a:ext cx="0" cy="11580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7" name="Google Shape;407;g8aa63e8e98_0_159"/>
            <p:cNvSpPr/>
            <p:nvPr/>
          </p:nvSpPr>
          <p:spPr>
            <a:xfrm>
              <a:off x="1889150" y="2479925"/>
              <a:ext cx="2138400" cy="1878900"/>
            </a:xfrm>
            <a:prstGeom prst="rect">
              <a:avLst/>
            </a:prstGeom>
            <a:noFill/>
            <a:ln cap="flat" cmpd="sng" w="19050">
              <a:solidFill>
                <a:srgbClr val="A2C4C9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8" name="Google Shape;408;g8aa63e8e98_0_159"/>
            <p:cNvCxnSpPr/>
            <p:nvPr/>
          </p:nvCxnSpPr>
          <p:spPr>
            <a:xfrm>
              <a:off x="1318475" y="659326"/>
              <a:ext cx="0" cy="4185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9" name="Google Shape;409;g8aa63e8e98_0_159"/>
            <p:cNvCxnSpPr/>
            <p:nvPr/>
          </p:nvCxnSpPr>
          <p:spPr>
            <a:xfrm rot="10800000">
              <a:off x="665698" y="3551875"/>
              <a:ext cx="3594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0" name="Google Shape;410;g8aa63e8e98_0_159"/>
            <p:cNvCxnSpPr/>
            <p:nvPr/>
          </p:nvCxnSpPr>
          <p:spPr>
            <a:xfrm rot="10800000">
              <a:off x="676896" y="4161475"/>
              <a:ext cx="3594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1" name="Google Shape;411;g8aa63e8e98_0_159"/>
            <p:cNvCxnSpPr/>
            <p:nvPr/>
          </p:nvCxnSpPr>
          <p:spPr>
            <a:xfrm rot="10800000">
              <a:off x="676896" y="4771075"/>
              <a:ext cx="3594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2" name="Google Shape;412;g8aa63e8e98_0_159"/>
            <p:cNvCxnSpPr/>
            <p:nvPr/>
          </p:nvCxnSpPr>
          <p:spPr>
            <a:xfrm>
              <a:off x="666400" y="1617400"/>
              <a:ext cx="0" cy="31683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3" name="Google Shape;413;g8aa63e8e98_0_159"/>
            <p:cNvSpPr/>
            <p:nvPr/>
          </p:nvSpPr>
          <p:spPr>
            <a:xfrm>
              <a:off x="522275" y="1197725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FAF1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g8aa63e8e98_0_159"/>
            <p:cNvSpPr txBox="1"/>
            <p:nvPr/>
          </p:nvSpPr>
          <p:spPr>
            <a:xfrm>
              <a:off x="522275" y="1252076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7F6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메인주문화면-메뉴</a:t>
              </a:r>
              <a:endParaRPr b="1" i="0" sz="700" u="none" cap="none" strike="noStrike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5" name="Google Shape;415;g8aa63e8e98_0_159"/>
            <p:cNvSpPr/>
            <p:nvPr/>
          </p:nvSpPr>
          <p:spPr>
            <a:xfrm>
              <a:off x="1928300" y="1930763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FAF1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g8aa63e8e98_0_159"/>
            <p:cNvSpPr txBox="1"/>
            <p:nvPr/>
          </p:nvSpPr>
          <p:spPr>
            <a:xfrm>
              <a:off x="1928300" y="1985113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7F6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일괄 선택</a:t>
              </a:r>
              <a:endParaRPr b="1" i="0" sz="1000" u="none" cap="none" strike="noStrike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1" i="0" sz="1000" u="none" cap="none" strike="noStrike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7" name="Google Shape;417;g8aa63e8e98_0_159"/>
            <p:cNvSpPr/>
            <p:nvPr/>
          </p:nvSpPr>
          <p:spPr>
            <a:xfrm>
              <a:off x="522275" y="425525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B6E3E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g8aa63e8e98_0_159"/>
            <p:cNvSpPr txBox="1"/>
            <p:nvPr/>
          </p:nvSpPr>
          <p:spPr>
            <a:xfrm>
              <a:off x="522275" y="479876"/>
              <a:ext cx="1592400" cy="353700"/>
            </a:xfrm>
            <a:prstGeom prst="rect">
              <a:avLst/>
            </a:prstGeom>
            <a:solidFill>
              <a:srgbClr val="B6E3E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45818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시작화면</a:t>
              </a:r>
              <a:endParaRPr b="1" i="0" sz="1000" u="none" cap="none" strike="noStrike">
                <a:solidFill>
                  <a:srgbClr val="45818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1" i="0" sz="1000" u="none" cap="none" strike="noStrike">
                <a:solidFill>
                  <a:srgbClr val="45818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9" name="Google Shape;419;g8aa63e8e98_0_159"/>
            <p:cNvSpPr/>
            <p:nvPr/>
          </p:nvSpPr>
          <p:spPr>
            <a:xfrm>
              <a:off x="1928300" y="2540363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FAF1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g8aa63e8e98_0_159"/>
            <p:cNvSpPr txBox="1"/>
            <p:nvPr/>
          </p:nvSpPr>
          <p:spPr>
            <a:xfrm>
              <a:off x="1928300" y="2594713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7F6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옵션주문 선택</a:t>
              </a:r>
              <a:endParaRPr b="1" i="0" sz="1000" u="none" cap="none" strike="noStrike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1" name="Google Shape;421;g8aa63e8e98_0_159"/>
            <p:cNvSpPr/>
            <p:nvPr/>
          </p:nvSpPr>
          <p:spPr>
            <a:xfrm>
              <a:off x="4256075" y="1197725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FAF1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g8aa63e8e98_0_159"/>
            <p:cNvSpPr txBox="1"/>
            <p:nvPr/>
          </p:nvSpPr>
          <p:spPr>
            <a:xfrm>
              <a:off x="4256075" y="1252076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7F6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카트</a:t>
              </a:r>
              <a:endParaRPr b="1" i="0" sz="700" u="none" cap="none" strike="noStrike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3" name="Google Shape;423;g8aa63e8e98_0_159"/>
            <p:cNvSpPr/>
            <p:nvPr/>
          </p:nvSpPr>
          <p:spPr>
            <a:xfrm>
              <a:off x="4246248" y="1930375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FAF1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g8aa63e8e98_0_159"/>
            <p:cNvSpPr txBox="1"/>
            <p:nvPr/>
          </p:nvSpPr>
          <p:spPr>
            <a:xfrm>
              <a:off x="4246248" y="1984726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7F6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주문</a:t>
              </a:r>
              <a:endParaRPr b="1" i="0" sz="700" u="none" cap="none" strike="noStrike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5" name="Google Shape;425;g8aa63e8e98_0_159"/>
            <p:cNvSpPr txBox="1"/>
            <p:nvPr/>
          </p:nvSpPr>
          <p:spPr>
            <a:xfrm>
              <a:off x="2662625" y="2994025"/>
              <a:ext cx="1540500" cy="73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A64D7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토핑 1</a:t>
              </a:r>
              <a:endParaRPr b="0" i="0" sz="1200" u="none" cap="none" strike="noStrike">
                <a:solidFill>
                  <a:srgbClr val="A64D7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A64D7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토핑 2</a:t>
              </a:r>
              <a:endParaRPr b="0" i="0" sz="1200" u="none" cap="none" strike="noStrike">
                <a:solidFill>
                  <a:srgbClr val="A64D7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A64D7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토핑 3</a:t>
              </a:r>
              <a:endParaRPr b="0" i="0" sz="1200" u="none" cap="none" strike="noStrike">
                <a:solidFill>
                  <a:srgbClr val="A64D7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A64D7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….</a:t>
              </a:r>
              <a:endParaRPr b="0" i="0" sz="1200" u="none" cap="none" strike="noStrike">
                <a:solidFill>
                  <a:srgbClr val="A64D7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26" name="Google Shape;426;g8aa63e8e98_0_159"/>
            <p:cNvCxnSpPr/>
            <p:nvPr/>
          </p:nvCxnSpPr>
          <p:spPr>
            <a:xfrm>
              <a:off x="2665624" y="3058927"/>
              <a:ext cx="0" cy="10269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27" name="Google Shape;427;g8aa63e8e98_0_159"/>
            <p:cNvSpPr/>
            <p:nvPr/>
          </p:nvSpPr>
          <p:spPr>
            <a:xfrm>
              <a:off x="818347" y="4539874"/>
              <a:ext cx="940200" cy="463200"/>
            </a:xfrm>
            <a:prstGeom prst="roundRect">
              <a:avLst>
                <a:gd fmla="val 16667" name="adj"/>
              </a:avLst>
            </a:prstGeom>
            <a:solidFill>
              <a:srgbClr val="FADEE1"/>
            </a:solidFill>
            <a:ln cap="flat" cmpd="sng" w="9525">
              <a:solidFill>
                <a:srgbClr val="595959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g8aa63e8e98_0_159"/>
            <p:cNvSpPr txBox="1"/>
            <p:nvPr/>
          </p:nvSpPr>
          <p:spPr>
            <a:xfrm>
              <a:off x="818347" y="4594225"/>
              <a:ext cx="940200" cy="353700"/>
            </a:xfrm>
            <a:prstGeom prst="rect">
              <a:avLst/>
            </a:prstGeom>
            <a:solidFill>
              <a:srgbClr val="FADEE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…..</a:t>
              </a:r>
              <a:endParaRPr b="1" i="0" sz="700" u="none" cap="none" strike="noStrike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9" name="Google Shape;429;g8aa63e8e98_0_159"/>
            <p:cNvSpPr/>
            <p:nvPr/>
          </p:nvSpPr>
          <p:spPr>
            <a:xfrm>
              <a:off x="818347" y="3930274"/>
              <a:ext cx="940200" cy="463200"/>
            </a:xfrm>
            <a:prstGeom prst="roundRect">
              <a:avLst>
                <a:gd fmla="val 16667" name="adj"/>
              </a:avLst>
            </a:prstGeom>
            <a:solidFill>
              <a:srgbClr val="FADEE1"/>
            </a:solidFill>
            <a:ln cap="flat" cmpd="sng" w="9525">
              <a:solidFill>
                <a:srgbClr val="595959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g8aa63e8e98_0_159"/>
            <p:cNvSpPr txBox="1"/>
            <p:nvPr/>
          </p:nvSpPr>
          <p:spPr>
            <a:xfrm>
              <a:off x="818347" y="3984625"/>
              <a:ext cx="940200" cy="353700"/>
            </a:xfrm>
            <a:prstGeom prst="rect">
              <a:avLst/>
            </a:prstGeom>
            <a:solidFill>
              <a:srgbClr val="FADEE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아이스크림2</a:t>
              </a:r>
              <a:endParaRPr b="1" i="0" sz="700" u="none" cap="none" strike="noStrike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1" name="Google Shape;431;g8aa63e8e98_0_159"/>
            <p:cNvSpPr/>
            <p:nvPr/>
          </p:nvSpPr>
          <p:spPr>
            <a:xfrm>
              <a:off x="818347" y="3320674"/>
              <a:ext cx="940200" cy="463200"/>
            </a:xfrm>
            <a:prstGeom prst="roundRect">
              <a:avLst>
                <a:gd fmla="val 16667" name="adj"/>
              </a:avLst>
            </a:prstGeom>
            <a:solidFill>
              <a:srgbClr val="FADEE1"/>
            </a:solidFill>
            <a:ln cap="flat" cmpd="sng" w="9525">
              <a:solidFill>
                <a:srgbClr val="595959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g8aa63e8e98_0_159"/>
            <p:cNvSpPr txBox="1"/>
            <p:nvPr/>
          </p:nvSpPr>
          <p:spPr>
            <a:xfrm>
              <a:off x="818347" y="3375025"/>
              <a:ext cx="940200" cy="353700"/>
            </a:xfrm>
            <a:prstGeom prst="rect">
              <a:avLst/>
            </a:prstGeom>
            <a:solidFill>
              <a:srgbClr val="FADEE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아이스크림1</a:t>
              </a:r>
              <a:endParaRPr b="1" i="0" sz="700" u="none" cap="none" strike="noStrike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3" name="Google Shape;433;g8aa63e8e98_0_159"/>
            <p:cNvSpPr txBox="1"/>
            <p:nvPr/>
          </p:nvSpPr>
          <p:spPr>
            <a:xfrm>
              <a:off x="5011473" y="2403725"/>
              <a:ext cx="1540500" cy="73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A64D7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카드</a:t>
              </a:r>
              <a:endParaRPr b="0" i="0" sz="1200" u="none" cap="none" strike="noStrike">
                <a:solidFill>
                  <a:srgbClr val="A64D7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A64D7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payco</a:t>
              </a:r>
              <a:endParaRPr b="0" i="0" sz="1200" u="none" cap="none" strike="noStrike">
                <a:solidFill>
                  <a:srgbClr val="A64D7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34" name="Google Shape;434;g8aa63e8e98_0_159"/>
            <p:cNvCxnSpPr/>
            <p:nvPr/>
          </p:nvCxnSpPr>
          <p:spPr>
            <a:xfrm>
              <a:off x="5014472" y="2468627"/>
              <a:ext cx="300" cy="5247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5" name="Google Shape;435;g8aa63e8e98_0_159"/>
            <p:cNvSpPr/>
            <p:nvPr/>
          </p:nvSpPr>
          <p:spPr>
            <a:xfrm>
              <a:off x="4179950" y="1844175"/>
              <a:ext cx="1861500" cy="1293600"/>
            </a:xfrm>
            <a:prstGeom prst="rect">
              <a:avLst/>
            </a:prstGeom>
            <a:noFill/>
            <a:ln cap="flat" cmpd="sng" w="19050">
              <a:solidFill>
                <a:srgbClr val="A2C4C9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9f2237bd3_2_0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6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8C82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 System</a:t>
            </a:r>
            <a:endParaRPr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3000" u="none" cap="none" strike="noStrike">
              <a:solidFill>
                <a:srgbClr val="8C82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g89f2237bd3_2_0"/>
          <p:cNvSpPr/>
          <p:nvPr/>
        </p:nvSpPr>
        <p:spPr>
          <a:xfrm>
            <a:off x="1604400" y="1299100"/>
            <a:ext cx="9030000" cy="4733100"/>
          </a:xfrm>
          <a:prstGeom prst="roundRect">
            <a:avLst>
              <a:gd fmla="val 3552" name="adj"/>
            </a:avLst>
          </a:prstGeom>
          <a:solidFill>
            <a:srgbClr val="FFF8F2"/>
          </a:solidFill>
          <a:ln cap="flat" cmpd="sng" w="9525">
            <a:solidFill>
              <a:srgbClr val="AFA8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42" name="Google Shape;442;g89f2237bd3_2_0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443" name="Google Shape;443;g89f2237bd3_2_0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4" name="Google Shape;444;g89f2237bd3_2_0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5" name="Google Shape;445;g89f2237bd3_2_0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46" name="Google Shape;446;g89f2237bd3_2_0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447" name="Google Shape;447;g89f2237bd3_2_0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8" name="Google Shape;448;g89f2237bd3_2_0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9" name="Google Shape;449;g89f2237bd3_2_0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50" name="Google Shape;450;g89f2237bd3_2_0"/>
          <p:cNvSpPr/>
          <p:nvPr/>
        </p:nvSpPr>
        <p:spPr>
          <a:xfrm>
            <a:off x="3313400" y="1926988"/>
            <a:ext cx="1346700" cy="1346700"/>
          </a:xfrm>
          <a:prstGeom prst="rect">
            <a:avLst/>
          </a:prstGeom>
          <a:solidFill>
            <a:srgbClr val="F4CCCC"/>
          </a:solidFill>
          <a:ln>
            <a:noFill/>
          </a:ln>
          <a:effectLst>
            <a:outerShdw blurRad="57150" rotWithShape="0" algn="bl" dir="5400000" dist="19050">
              <a:srgbClr val="99999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89f2237bd3_2_0"/>
          <p:cNvSpPr txBox="1"/>
          <p:nvPr/>
        </p:nvSpPr>
        <p:spPr>
          <a:xfrm>
            <a:off x="3416850" y="3581463"/>
            <a:ext cx="11835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Main Color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#dd2929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 215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 100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 20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2" name="Google Shape;452;g89f2237bd3_2_0"/>
          <p:cNvSpPr/>
          <p:nvPr/>
        </p:nvSpPr>
        <p:spPr>
          <a:xfrm>
            <a:off x="5771875" y="1926988"/>
            <a:ext cx="1346700" cy="13467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rotWithShape="0" algn="bl" dir="5400000" dist="19050">
              <a:srgbClr val="99999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89f2237bd3_2_0"/>
          <p:cNvSpPr txBox="1"/>
          <p:nvPr/>
        </p:nvSpPr>
        <p:spPr>
          <a:xfrm>
            <a:off x="5875325" y="3581463"/>
            <a:ext cx="11835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Sub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Color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#383292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 130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 215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 10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Google Shape;454;g89f2237bd3_2_0"/>
          <p:cNvSpPr/>
          <p:nvPr/>
        </p:nvSpPr>
        <p:spPr>
          <a:xfrm>
            <a:off x="7610450" y="1926988"/>
            <a:ext cx="1346700" cy="1346700"/>
          </a:xfrm>
          <a:prstGeom prst="rect">
            <a:avLst/>
          </a:prstGeom>
          <a:solidFill>
            <a:srgbClr val="C9DAF8"/>
          </a:solidFill>
          <a:ln>
            <a:noFill/>
          </a:ln>
          <a:effectLst>
            <a:outerShdw blurRad="57150" rotWithShape="0" algn="bl" dir="5400000" dist="19050">
              <a:srgbClr val="99999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89f2237bd3_2_0"/>
          <p:cNvSpPr txBox="1"/>
          <p:nvPr/>
        </p:nvSpPr>
        <p:spPr>
          <a:xfrm>
            <a:off x="7713900" y="3581463"/>
            <a:ext cx="11835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Sub Color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#bbh2290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 10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 25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 180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Google Shape;456;g89f2237bd3_2_0"/>
          <p:cNvSpPr txBox="1"/>
          <p:nvPr/>
        </p:nvSpPr>
        <p:spPr>
          <a:xfrm>
            <a:off x="2068925" y="5418450"/>
            <a:ext cx="8430600" cy="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달콤하고 다양한 아이스크림가게에 걸맞도록 파스텔 톤의 컬러를 메인컬러와 서브컬러로 지정하였다.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000" u="none" cap="none" strike="noStrike">
                <a:solidFill>
                  <a:srgbClr val="8C8280"/>
                </a:solidFill>
                <a:latin typeface="Arial"/>
                <a:ea typeface="Arial"/>
                <a:cs typeface="Arial"/>
                <a:sym typeface="Arial"/>
              </a:rPr>
              <a:t>목표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8C82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62" name="Google Shape;462;p5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463" name="Google Shape;463;p5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66" name="Google Shape;466;p5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467" name="Google Shape;467;p5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70" name="Google Shape;470;p5"/>
          <p:cNvPicPr preferRelativeResize="0"/>
          <p:nvPr/>
        </p:nvPicPr>
        <p:blipFill rotWithShape="1">
          <a:blip r:embed="rId3">
            <a:alphaModFix/>
          </a:blip>
          <a:srcRect b="3278" l="26976" r="9175" t="823"/>
          <a:stretch/>
        </p:blipFill>
        <p:spPr>
          <a:xfrm>
            <a:off x="8264023" y="2138129"/>
            <a:ext cx="1970075" cy="1970075"/>
          </a:xfrm>
          <a:custGeom>
            <a:rect b="b" l="l" r="r" t="t"/>
            <a:pathLst>
              <a:path extrusionOk="0" h="2310938" w="2310938">
                <a:moveTo>
                  <a:pt x="1155469" y="0"/>
                </a:moveTo>
                <a:cubicBezTo>
                  <a:pt x="1793617" y="0"/>
                  <a:pt x="2310938" y="517321"/>
                  <a:pt x="2310938" y="1155469"/>
                </a:cubicBezTo>
                <a:cubicBezTo>
                  <a:pt x="2310938" y="1793617"/>
                  <a:pt x="1793617" y="2310938"/>
                  <a:pt x="1155469" y="2310938"/>
                </a:cubicBezTo>
                <a:cubicBezTo>
                  <a:pt x="517321" y="2310938"/>
                  <a:pt x="0" y="1793617"/>
                  <a:pt x="0" y="1155469"/>
                </a:cubicBezTo>
                <a:cubicBezTo>
                  <a:pt x="0" y="517321"/>
                  <a:pt x="517321" y="0"/>
                  <a:pt x="1155469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471" name="Google Shape;471;p5"/>
          <p:cNvPicPr preferRelativeResize="0"/>
          <p:nvPr/>
        </p:nvPicPr>
        <p:blipFill rotWithShape="1">
          <a:blip r:embed="rId4">
            <a:alphaModFix/>
          </a:blip>
          <a:srcRect b="4104" l="849" r="35302" t="0"/>
          <a:stretch/>
        </p:blipFill>
        <p:spPr>
          <a:xfrm>
            <a:off x="5242168" y="2138129"/>
            <a:ext cx="1970075" cy="1970075"/>
          </a:xfrm>
          <a:custGeom>
            <a:rect b="b" l="l" r="r" t="t"/>
            <a:pathLst>
              <a:path extrusionOk="0" h="2310938" w="2310938">
                <a:moveTo>
                  <a:pt x="1155469" y="0"/>
                </a:moveTo>
                <a:cubicBezTo>
                  <a:pt x="1793617" y="0"/>
                  <a:pt x="2310938" y="517321"/>
                  <a:pt x="2310938" y="1155469"/>
                </a:cubicBezTo>
                <a:cubicBezTo>
                  <a:pt x="2310938" y="1793617"/>
                  <a:pt x="1793617" y="2310938"/>
                  <a:pt x="1155469" y="2310938"/>
                </a:cubicBezTo>
                <a:cubicBezTo>
                  <a:pt x="517321" y="2310938"/>
                  <a:pt x="0" y="1793617"/>
                  <a:pt x="0" y="1155469"/>
                </a:cubicBezTo>
                <a:cubicBezTo>
                  <a:pt x="0" y="517321"/>
                  <a:pt x="517321" y="0"/>
                  <a:pt x="1155469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472" name="Google Shape;472;p5"/>
          <p:cNvPicPr preferRelativeResize="0"/>
          <p:nvPr/>
        </p:nvPicPr>
        <p:blipFill rotWithShape="1">
          <a:blip r:embed="rId5">
            <a:alphaModFix/>
          </a:blip>
          <a:srcRect b="2051" l="4763" r="31387" t="2052"/>
          <a:stretch/>
        </p:blipFill>
        <p:spPr>
          <a:xfrm>
            <a:off x="2124071" y="2138129"/>
            <a:ext cx="1970075" cy="1970075"/>
          </a:xfrm>
          <a:custGeom>
            <a:rect b="b" l="l" r="r" t="t"/>
            <a:pathLst>
              <a:path extrusionOk="0" h="2310938" w="2310938">
                <a:moveTo>
                  <a:pt x="1155469" y="0"/>
                </a:moveTo>
                <a:cubicBezTo>
                  <a:pt x="1793617" y="0"/>
                  <a:pt x="2310938" y="517321"/>
                  <a:pt x="2310938" y="1155469"/>
                </a:cubicBezTo>
                <a:cubicBezTo>
                  <a:pt x="2310938" y="1793617"/>
                  <a:pt x="1793617" y="2310938"/>
                  <a:pt x="1155469" y="2310938"/>
                </a:cubicBezTo>
                <a:cubicBezTo>
                  <a:pt x="517321" y="2310938"/>
                  <a:pt x="0" y="1793617"/>
                  <a:pt x="0" y="1155469"/>
                </a:cubicBezTo>
                <a:cubicBezTo>
                  <a:pt x="0" y="517321"/>
                  <a:pt x="517321" y="0"/>
                  <a:pt x="1155469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473" name="Google Shape;473;p5"/>
          <p:cNvSpPr/>
          <p:nvPr/>
        </p:nvSpPr>
        <p:spPr>
          <a:xfrm>
            <a:off x="1928491" y="4919614"/>
            <a:ext cx="23637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프론트 앤드 개발 by 웹표준(HTML, CSS, JS, JQUERY)</a:t>
            </a:r>
            <a:endParaRPr b="0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4" name="Google Shape;474;p5"/>
          <p:cNvSpPr/>
          <p:nvPr/>
        </p:nvSpPr>
        <p:spPr>
          <a:xfrm>
            <a:off x="2520149" y="4484522"/>
            <a:ext cx="1180500" cy="276000"/>
          </a:xfrm>
          <a:prstGeom prst="roundRect">
            <a:avLst>
              <a:gd fmla="val 50000" name="adj"/>
            </a:avLst>
          </a:prstGeom>
          <a:solidFill>
            <a:srgbClr val="FF9999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목표1</a:t>
            </a:r>
            <a:endParaRPr b="1" i="0" sz="105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5" name="Google Shape;475;p5"/>
          <p:cNvSpPr/>
          <p:nvPr/>
        </p:nvSpPr>
        <p:spPr>
          <a:xfrm>
            <a:off x="5032273" y="4919614"/>
            <a:ext cx="23637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학습과정 리뷰</a:t>
            </a:r>
            <a:endParaRPr b="0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6" name="Google Shape;476;p5"/>
          <p:cNvSpPr/>
          <p:nvPr/>
        </p:nvSpPr>
        <p:spPr>
          <a:xfrm>
            <a:off x="5623931" y="4484522"/>
            <a:ext cx="1180500" cy="276000"/>
          </a:xfrm>
          <a:prstGeom prst="roundRect">
            <a:avLst>
              <a:gd fmla="val 50000" name="adj"/>
            </a:avLst>
          </a:prstGeom>
          <a:solidFill>
            <a:srgbClr val="FF9999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목표2</a:t>
            </a:r>
            <a:endParaRPr b="1" i="0" sz="105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7" name="Google Shape;477;p5"/>
          <p:cNvSpPr/>
          <p:nvPr/>
        </p:nvSpPr>
        <p:spPr>
          <a:xfrm>
            <a:off x="8109688" y="4919614"/>
            <a:ext cx="23637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Open API 사용법 숙지</a:t>
            </a:r>
            <a:r>
              <a:rPr lang="en-US" sz="11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</a:t>
            </a:r>
            <a:r>
              <a:rPr b="0" i="0" lang="en-US" sz="11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적용</a:t>
            </a:r>
            <a:endParaRPr b="0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목업툴 사용법 숙지</a:t>
            </a:r>
            <a:r>
              <a:rPr lang="en-US" sz="11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</a:t>
            </a:r>
            <a:r>
              <a:rPr b="0" i="0" lang="en-US" sz="11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적용</a:t>
            </a:r>
            <a:endParaRPr b="0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8" name="Google Shape;478;p5"/>
          <p:cNvSpPr/>
          <p:nvPr/>
        </p:nvSpPr>
        <p:spPr>
          <a:xfrm>
            <a:off x="8701346" y="4484522"/>
            <a:ext cx="1180500" cy="276000"/>
          </a:xfrm>
          <a:prstGeom prst="roundRect">
            <a:avLst>
              <a:gd fmla="val 50000" name="adj"/>
            </a:avLst>
          </a:prstGeom>
          <a:solidFill>
            <a:srgbClr val="FF9999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도전목표</a:t>
            </a:r>
            <a:endParaRPr b="1" i="0" sz="105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9" name="Google Shape;479;p5"/>
          <p:cNvSpPr/>
          <p:nvPr/>
        </p:nvSpPr>
        <p:spPr>
          <a:xfrm>
            <a:off x="2049610" y="2063669"/>
            <a:ext cx="2121600" cy="2121600"/>
          </a:xfrm>
          <a:prstGeom prst="arc">
            <a:avLst>
              <a:gd fmla="val 97363" name="adj1"/>
              <a:gd fmla="val 16213013" name="adj2"/>
            </a:avLst>
          </a:prstGeom>
          <a:noFill/>
          <a:ln cap="rnd" cmpd="sng" w="76200">
            <a:solidFill>
              <a:srgbClr val="FF99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0" name="Google Shape;480;p5"/>
          <p:cNvSpPr/>
          <p:nvPr/>
        </p:nvSpPr>
        <p:spPr>
          <a:xfrm>
            <a:off x="5167708" y="2063669"/>
            <a:ext cx="2121600" cy="2121600"/>
          </a:xfrm>
          <a:prstGeom prst="arc">
            <a:avLst>
              <a:gd fmla="val 97363" name="adj1"/>
              <a:gd fmla="val 16213013" name="adj2"/>
            </a:avLst>
          </a:prstGeom>
          <a:noFill/>
          <a:ln cap="rnd" cmpd="sng" w="76200">
            <a:solidFill>
              <a:srgbClr val="FF99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1" name="Google Shape;481;p5"/>
          <p:cNvSpPr/>
          <p:nvPr/>
        </p:nvSpPr>
        <p:spPr>
          <a:xfrm>
            <a:off x="8189563" y="2063669"/>
            <a:ext cx="2121600" cy="2121600"/>
          </a:xfrm>
          <a:prstGeom prst="arc">
            <a:avLst>
              <a:gd fmla="val 97363" name="adj1"/>
              <a:gd fmla="val 16213013" name="adj2"/>
            </a:avLst>
          </a:prstGeom>
          <a:noFill/>
          <a:ln cap="rnd" cmpd="sng" w="76200">
            <a:solidFill>
              <a:srgbClr val="FF99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8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2020-03-19T06:01:40Z</dcterms:created>
  <dc:creator>조현석</dc:creator>
</cp:coreProperties>
</file>