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ac80428a0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8ac80428a0_0_7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ac80428a0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g8ac80428a0_0_5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ac80428a0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8ac80428a0_0_4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3" name="Google Shape;353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2" name="Google Shape;402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3" name="Google Shape;423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8" name="Google Shape;448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ac80428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8ac80428a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ac80428a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8ac80428a0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ac80428a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8ac80428a0_0_2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ac80428a0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8ac80428a0_0_6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8ac80428a0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8ac80428a0_0_3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jpg"/><Relationship Id="rId4" Type="http://schemas.openxmlformats.org/officeDocument/2006/relationships/image" Target="../media/image23.jpg"/><Relationship Id="rId5" Type="http://schemas.openxmlformats.org/officeDocument/2006/relationships/image" Target="../media/image2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092775" y="2487537"/>
            <a:ext cx="4079700" cy="24627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97000" rotWithShape="0" algn="t" dir="5400000" dist="127000" sy="97000">
              <a:srgbClr val="000000">
                <a:alpha val="34901"/>
              </a:srgbClr>
            </a:outerShdw>
          </a:effectLst>
        </p:spPr>
        <p:txBody>
          <a:bodyPr anchorCtr="0" anchor="b" bIns="3240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AIA 웹표준프로젝트</a:t>
            </a:r>
            <a:endParaRPr b="0" i="0" sz="17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2020.06.22~26</a:t>
            </a:r>
            <a:endParaRPr b="0" i="0" sz="17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원윤경(팀장),</a:t>
            </a:r>
            <a:endParaRPr b="0" i="0" sz="17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김혜림,남영준,</a:t>
            </a:r>
            <a:endParaRPr b="0" i="0" sz="17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박현정,양미선</a:t>
            </a:r>
            <a:endParaRPr b="0" i="0" sz="11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4353056" y="2027140"/>
            <a:ext cx="180463" cy="756875"/>
            <a:chOff x="914912" y="132686"/>
            <a:chExt cx="180463" cy="756875"/>
          </a:xfrm>
        </p:grpSpPr>
        <p:sp>
          <p:nvSpPr>
            <p:cNvPr id="86" name="Google Shape;86;p13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89" name="Google Shape;89;p13"/>
          <p:cNvGrpSpPr/>
          <p:nvPr/>
        </p:nvGrpSpPr>
        <p:grpSpPr>
          <a:xfrm>
            <a:off x="7741924" y="2027140"/>
            <a:ext cx="180463" cy="756875"/>
            <a:chOff x="914912" y="132686"/>
            <a:chExt cx="180463" cy="756875"/>
          </a:xfrm>
        </p:grpSpPr>
        <p:sp>
          <p:nvSpPr>
            <p:cNvPr id="90" name="Google Shape;90;p13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3" name="Google Shape;93;p13"/>
          <p:cNvSpPr/>
          <p:nvPr/>
        </p:nvSpPr>
        <p:spPr>
          <a:xfrm>
            <a:off x="3084575" y="957018"/>
            <a:ext cx="60960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1" lang="en-US" sz="6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B-tuur</a:t>
            </a:r>
            <a:endParaRPr b="0" i="1" sz="36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7" name="Google Shape;227;p22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228" name="Google Shape;228;p22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31" name="Google Shape;231;p22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232" name="Google Shape;232;p22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5" name="Google Shape;235;p22"/>
          <p:cNvSpPr/>
          <p:nvPr/>
        </p:nvSpPr>
        <p:spPr>
          <a:xfrm>
            <a:off x="8744205" y="5462435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결제전 최종 확인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7650" y="1385025"/>
            <a:ext cx="2234300" cy="38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888" y="2276200"/>
            <a:ext cx="6772275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3" name="Google Shape;243;p23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244" name="Google Shape;244;p23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47" name="Google Shape;247;p23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248" name="Google Shape;248;p23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1" name="Google Shape;251;p23"/>
          <p:cNvSpPr/>
          <p:nvPr/>
        </p:nvSpPr>
        <p:spPr>
          <a:xfrm>
            <a:off x="829280" y="5382360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수단 선택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혹은 PAYCO 로 결제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013" y="1509850"/>
            <a:ext cx="7419975" cy="3133725"/>
          </a:xfrm>
          <a:prstGeom prst="rect">
            <a:avLst/>
          </a:prstGeom>
          <a:noFill/>
          <a:ln cap="flat" cmpd="sng" w="127000">
            <a:solidFill>
              <a:srgbClr val="F4B2B6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</p:pic>
      <p:pic>
        <p:nvPicPr>
          <p:cNvPr id="253" name="Google Shape;2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971" y="1167850"/>
            <a:ext cx="2339800" cy="23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 rotWithShape="1">
          <a:blip r:embed="rId5">
            <a:alphaModFix/>
          </a:blip>
          <a:srcRect b="51714" l="15144" r="65774" t="15527"/>
          <a:stretch/>
        </p:blipFill>
        <p:spPr>
          <a:xfrm>
            <a:off x="2047475" y="3254275"/>
            <a:ext cx="1978550" cy="1910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0" name="Google Shape;260;p24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261" name="Google Shape;261;p24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64" name="Google Shape;264;p24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265" name="Google Shape;265;p24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68" name="Google Shape;268;p24"/>
          <p:cNvSpPr/>
          <p:nvPr/>
        </p:nvSpPr>
        <p:spPr>
          <a:xfrm>
            <a:off x="829280" y="5382360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수단 선택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카드 혹은 PAYCO 로 결제 가능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763" y="2342363"/>
            <a:ext cx="2447925" cy="581025"/>
          </a:xfrm>
          <a:prstGeom prst="rect">
            <a:avLst/>
          </a:prstGeom>
          <a:noFill/>
          <a:ln cap="flat" cmpd="sng" w="127000">
            <a:solidFill>
              <a:srgbClr val="F4B2B6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</p:pic>
      <p:pic>
        <p:nvPicPr>
          <p:cNvPr id="270" name="Google Shape;2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6600" y="4025013"/>
            <a:ext cx="3448050" cy="1114425"/>
          </a:xfrm>
          <a:prstGeom prst="rect">
            <a:avLst/>
          </a:prstGeom>
          <a:noFill/>
          <a:ln cap="flat" cmpd="sng" w="127000">
            <a:solidFill>
              <a:srgbClr val="F4B2B6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</p:pic>
      <p:pic>
        <p:nvPicPr>
          <p:cNvPr id="271" name="Google Shape;27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500" y="1084200"/>
            <a:ext cx="2521200" cy="410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7" name="Google Shape;277;p25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278" name="Google Shape;278;p25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81" name="Google Shape;281;p25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282" name="Google Shape;282;p25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85" name="Google Shape;285;p25"/>
          <p:cNvSpPr/>
          <p:nvPr/>
        </p:nvSpPr>
        <p:spPr>
          <a:xfrm>
            <a:off x="8924805" y="5100660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주문표 출력화면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주문표 출력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850" y="1344625"/>
            <a:ext cx="7010400" cy="4821175"/>
          </a:xfrm>
          <a:prstGeom prst="rect">
            <a:avLst/>
          </a:prstGeom>
          <a:noFill/>
          <a:ln cap="flat" cmpd="sng" w="127000">
            <a:solidFill>
              <a:srgbClr val="F4B2B6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/>
          <p:nvPr/>
        </p:nvSpPr>
        <p:spPr>
          <a:xfrm>
            <a:off x="589935" y="530942"/>
            <a:ext cx="11090788" cy="5928852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flow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26"/>
          <p:cNvSpPr/>
          <p:nvPr/>
        </p:nvSpPr>
        <p:spPr>
          <a:xfrm>
            <a:off x="1604400" y="1299100"/>
            <a:ext cx="9030000" cy="4733100"/>
          </a:xfrm>
          <a:prstGeom prst="roundRect">
            <a:avLst>
              <a:gd fmla="val 3552" name="adj"/>
            </a:avLst>
          </a:prstGeom>
          <a:solidFill>
            <a:srgbClr val="FFF8F2"/>
          </a:solidFill>
          <a:ln cap="flat" cmpd="sng" w="9525">
            <a:solidFill>
              <a:srgbClr val="AFA8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3" name="Google Shape;293;p26"/>
          <p:cNvGrpSpPr/>
          <p:nvPr/>
        </p:nvGrpSpPr>
        <p:grpSpPr>
          <a:xfrm>
            <a:off x="914912" y="132686"/>
            <a:ext cx="180463" cy="756875"/>
            <a:chOff x="914912" y="132686"/>
            <a:chExt cx="180463" cy="756875"/>
          </a:xfrm>
        </p:grpSpPr>
        <p:sp>
          <p:nvSpPr>
            <p:cNvPr id="294" name="Google Shape;294;p26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97" name="Google Shape;297;p26"/>
          <p:cNvGrpSpPr/>
          <p:nvPr/>
        </p:nvGrpSpPr>
        <p:grpSpPr>
          <a:xfrm>
            <a:off x="11265412" y="132686"/>
            <a:ext cx="180463" cy="756875"/>
            <a:chOff x="914912" y="132686"/>
            <a:chExt cx="180463" cy="756875"/>
          </a:xfrm>
        </p:grpSpPr>
        <p:sp>
          <p:nvSpPr>
            <p:cNvPr id="298" name="Google Shape;298;p26"/>
            <p:cNvSpPr/>
            <p:nvPr/>
          </p:nvSpPr>
          <p:spPr>
            <a:xfrm>
              <a:off x="914912" y="709098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914912" y="132686"/>
              <a:ext cx="180463" cy="180463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963726" y="210246"/>
              <a:ext cx="82833" cy="601759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01" name="Google Shape;301;p26"/>
          <p:cNvGrpSpPr/>
          <p:nvPr/>
        </p:nvGrpSpPr>
        <p:grpSpPr>
          <a:xfrm>
            <a:off x="2853825" y="1483025"/>
            <a:ext cx="6512925" cy="4206025"/>
            <a:chOff x="491625" y="721025"/>
            <a:chExt cx="6512925" cy="4206025"/>
          </a:xfrm>
        </p:grpSpPr>
        <p:cxnSp>
          <p:nvCxnSpPr>
            <p:cNvPr id="302" name="Google Shape;302;p26"/>
            <p:cNvCxnSpPr/>
            <p:nvPr/>
          </p:nvCxnSpPr>
          <p:spPr>
            <a:xfrm rot="10800000">
              <a:off x="6074050" y="2993375"/>
              <a:ext cx="8850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26"/>
            <p:cNvCxnSpPr>
              <a:stCxn id="304" idx="2"/>
            </p:cNvCxnSpPr>
            <p:nvPr/>
          </p:nvCxnSpPr>
          <p:spPr>
            <a:xfrm>
              <a:off x="5705294" y="1609432"/>
              <a:ext cx="0" cy="28284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26"/>
            <p:cNvCxnSpPr/>
            <p:nvPr/>
          </p:nvCxnSpPr>
          <p:spPr>
            <a:xfrm>
              <a:off x="1431274" y="1766048"/>
              <a:ext cx="600" cy="22104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" name="Google Shape;306;p26"/>
            <p:cNvCxnSpPr/>
            <p:nvPr/>
          </p:nvCxnSpPr>
          <p:spPr>
            <a:xfrm>
              <a:off x="2134419" y="1531182"/>
              <a:ext cx="28800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26"/>
            <p:cNvCxnSpPr/>
            <p:nvPr/>
          </p:nvCxnSpPr>
          <p:spPr>
            <a:xfrm flipH="1">
              <a:off x="3419109" y="1052700"/>
              <a:ext cx="16800" cy="36774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8" name="Google Shape;308;p26"/>
            <p:cNvSpPr/>
            <p:nvPr/>
          </p:nvSpPr>
          <p:spPr>
            <a:xfrm>
              <a:off x="2631300" y="12454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9" name="Google Shape;309;p26"/>
            <p:cNvGrpSpPr/>
            <p:nvPr/>
          </p:nvGrpSpPr>
          <p:grpSpPr>
            <a:xfrm>
              <a:off x="2820325" y="721025"/>
              <a:ext cx="1214352" cy="353700"/>
              <a:chOff x="1648650" y="939800"/>
              <a:chExt cx="1214352" cy="353700"/>
            </a:xfrm>
          </p:grpSpPr>
          <p:sp>
            <p:nvSpPr>
              <p:cNvPr id="310" name="Google Shape;310;p26"/>
              <p:cNvSpPr/>
              <p:nvPr/>
            </p:nvSpPr>
            <p:spPr>
              <a:xfrm>
                <a:off x="1648650" y="957025"/>
                <a:ext cx="1214352" cy="313632"/>
              </a:xfrm>
              <a:prstGeom prst="flowChartTerminator">
                <a:avLst/>
              </a:prstGeom>
              <a:solidFill>
                <a:srgbClr val="B6E3E9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6"/>
              <p:cNvSpPr txBox="1"/>
              <p:nvPr/>
            </p:nvSpPr>
            <p:spPr>
              <a:xfrm>
                <a:off x="1793684" y="939800"/>
                <a:ext cx="8763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45818E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시작화면</a:t>
                </a:r>
                <a:endParaRPr b="1" i="0" sz="1000" u="none" cap="none" strike="noStrike">
                  <a:solidFill>
                    <a:srgbClr val="45818E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12" name="Google Shape;312;p26"/>
            <p:cNvSpPr txBox="1"/>
            <p:nvPr/>
          </p:nvSpPr>
          <p:spPr>
            <a:xfrm>
              <a:off x="2631300" y="129977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메인주문화면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3" name="Google Shape;313;p26"/>
            <p:cNvGrpSpPr/>
            <p:nvPr/>
          </p:nvGrpSpPr>
          <p:grpSpPr>
            <a:xfrm>
              <a:off x="2631339" y="1872869"/>
              <a:ext cx="1592311" cy="622678"/>
              <a:chOff x="4828725" y="1955525"/>
              <a:chExt cx="1988400" cy="906900"/>
            </a:xfrm>
          </p:grpSpPr>
          <p:sp>
            <p:nvSpPr>
              <p:cNvPr id="314" name="Google Shape;314;p26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26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상세주문 선택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16" name="Google Shape;316;p26"/>
            <p:cNvGrpSpPr/>
            <p:nvPr/>
          </p:nvGrpSpPr>
          <p:grpSpPr>
            <a:xfrm>
              <a:off x="5098125" y="4383550"/>
              <a:ext cx="1214352" cy="353700"/>
              <a:chOff x="1648650" y="939800"/>
              <a:chExt cx="1214352" cy="353700"/>
            </a:xfrm>
          </p:grpSpPr>
          <p:sp>
            <p:nvSpPr>
              <p:cNvPr id="317" name="Google Shape;317;p26"/>
              <p:cNvSpPr/>
              <p:nvPr/>
            </p:nvSpPr>
            <p:spPr>
              <a:xfrm>
                <a:off x="1648650" y="957025"/>
                <a:ext cx="1214352" cy="313632"/>
              </a:xfrm>
              <a:prstGeom prst="flowChartTerminator">
                <a:avLst/>
              </a:prstGeom>
              <a:solidFill>
                <a:srgbClr val="B6E3E9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26"/>
              <p:cNvSpPr txBox="1"/>
              <p:nvPr/>
            </p:nvSpPr>
            <p:spPr>
              <a:xfrm>
                <a:off x="1793684" y="939800"/>
                <a:ext cx="8763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45818E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주문표출력</a:t>
                </a:r>
                <a:endParaRPr b="1" i="0" sz="1000" u="none" cap="none" strike="noStrike">
                  <a:solidFill>
                    <a:srgbClr val="45818E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19" name="Google Shape;319;p26"/>
            <p:cNvSpPr/>
            <p:nvPr/>
          </p:nvSpPr>
          <p:spPr>
            <a:xfrm>
              <a:off x="2631300" y="2659800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6"/>
            <p:cNvSpPr txBox="1"/>
            <p:nvPr/>
          </p:nvSpPr>
          <p:spPr>
            <a:xfrm>
              <a:off x="2631300" y="2714151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상세주문화면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21" name="Google Shape;321;p26"/>
            <p:cNvGrpSpPr/>
            <p:nvPr/>
          </p:nvGrpSpPr>
          <p:grpSpPr>
            <a:xfrm>
              <a:off x="2631339" y="3287244"/>
              <a:ext cx="1592311" cy="622678"/>
              <a:chOff x="4828725" y="1955525"/>
              <a:chExt cx="1988400" cy="906900"/>
            </a:xfrm>
          </p:grpSpPr>
          <p:sp>
            <p:nvSpPr>
              <p:cNvPr id="322" name="Google Shape;322;p26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6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옵션주문 후 선택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24" name="Google Shape;324;p26"/>
            <p:cNvSpPr/>
            <p:nvPr/>
          </p:nvSpPr>
          <p:spPr>
            <a:xfrm>
              <a:off x="2631300" y="40531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6"/>
            <p:cNvSpPr txBox="1"/>
            <p:nvPr/>
          </p:nvSpPr>
          <p:spPr>
            <a:xfrm>
              <a:off x="2631300" y="410747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카트에 담기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26" name="Google Shape;326;p26"/>
            <p:cNvCxnSpPr/>
            <p:nvPr/>
          </p:nvCxnSpPr>
          <p:spPr>
            <a:xfrm>
              <a:off x="1421025" y="3976600"/>
              <a:ext cx="19992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7" name="Google Shape;327;p26"/>
            <p:cNvGrpSpPr/>
            <p:nvPr/>
          </p:nvGrpSpPr>
          <p:grpSpPr>
            <a:xfrm>
              <a:off x="635119" y="1219570"/>
              <a:ext cx="1592311" cy="622678"/>
              <a:chOff x="4828725" y="1955525"/>
              <a:chExt cx="1988400" cy="906900"/>
            </a:xfrm>
          </p:grpSpPr>
          <p:sp>
            <p:nvSpPr>
              <p:cNvPr id="328" name="Google Shape;328;p26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6"/>
              <p:cNvSpPr txBox="1"/>
              <p:nvPr/>
            </p:nvSpPr>
            <p:spPr>
              <a:xfrm>
                <a:off x="5040367" y="2121541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체크박스 체크</a:t>
                </a:r>
                <a:endParaRPr b="1" i="0" sz="10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후 선택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0" name="Google Shape;330;p26"/>
            <p:cNvGrpSpPr/>
            <p:nvPr/>
          </p:nvGrpSpPr>
          <p:grpSpPr>
            <a:xfrm>
              <a:off x="4909139" y="1220094"/>
              <a:ext cx="1592311" cy="622678"/>
              <a:chOff x="4828725" y="1955525"/>
              <a:chExt cx="1988400" cy="906900"/>
            </a:xfrm>
          </p:grpSpPr>
          <p:sp>
            <p:nvSpPr>
              <p:cNvPr id="331" name="Google Shape;331;p26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26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결제 선택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sp>
          <p:nvSpPr>
            <p:cNvPr id="332" name="Google Shape;332;p26"/>
            <p:cNvSpPr/>
            <p:nvPr/>
          </p:nvSpPr>
          <p:spPr>
            <a:xfrm>
              <a:off x="4909100" y="204327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6"/>
            <p:cNvSpPr txBox="1"/>
            <p:nvPr/>
          </p:nvSpPr>
          <p:spPr>
            <a:xfrm>
              <a:off x="4909100" y="209762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결재 리스트 화면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34" name="Google Shape;334;p26"/>
            <p:cNvGrpSpPr/>
            <p:nvPr/>
          </p:nvGrpSpPr>
          <p:grpSpPr>
            <a:xfrm>
              <a:off x="4909139" y="2659794"/>
              <a:ext cx="1592311" cy="622678"/>
              <a:chOff x="4828725" y="1955525"/>
              <a:chExt cx="1988400" cy="906900"/>
            </a:xfrm>
          </p:grpSpPr>
          <p:sp>
            <p:nvSpPr>
              <p:cNvPr id="335" name="Google Shape;335;p26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26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결제 선택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337" name="Google Shape;337;p26"/>
            <p:cNvGrpSpPr/>
            <p:nvPr/>
          </p:nvGrpSpPr>
          <p:grpSpPr>
            <a:xfrm>
              <a:off x="4909139" y="3521669"/>
              <a:ext cx="1592311" cy="622678"/>
              <a:chOff x="4828725" y="1955525"/>
              <a:chExt cx="1988400" cy="906900"/>
            </a:xfrm>
          </p:grpSpPr>
          <p:sp>
            <p:nvSpPr>
              <p:cNvPr id="338" name="Google Shape;338;p26"/>
              <p:cNvSpPr/>
              <p:nvPr/>
            </p:nvSpPr>
            <p:spPr>
              <a:xfrm>
                <a:off x="4828725" y="1955525"/>
                <a:ext cx="1988400" cy="906900"/>
              </a:xfrm>
              <a:prstGeom prst="diamond">
                <a:avLst/>
              </a:prstGeom>
              <a:solidFill>
                <a:srgbClr val="FADEE1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26"/>
              <p:cNvSpPr txBox="1"/>
              <p:nvPr/>
            </p:nvSpPr>
            <p:spPr>
              <a:xfrm>
                <a:off x="5026725" y="2168877"/>
                <a:ext cx="1592400" cy="353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n-US" sz="1000" u="none" cap="none" strike="noStrike">
                    <a:solidFill>
                      <a:srgbClr val="CC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카드 or payco</a:t>
                </a:r>
                <a:endParaRPr b="1" i="0" sz="7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cxnSp>
          <p:nvCxnSpPr>
            <p:cNvPr id="340" name="Google Shape;340;p26"/>
            <p:cNvCxnSpPr/>
            <p:nvPr/>
          </p:nvCxnSpPr>
          <p:spPr>
            <a:xfrm flipH="1" rot="10800000">
              <a:off x="502186" y="1136225"/>
              <a:ext cx="6445800" cy="216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1" name="Google Shape;341;p26"/>
            <p:cNvCxnSpPr/>
            <p:nvPr/>
          </p:nvCxnSpPr>
          <p:spPr>
            <a:xfrm>
              <a:off x="491625" y="1147374"/>
              <a:ext cx="0" cy="35943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2" name="Google Shape;342;p26"/>
            <p:cNvCxnSpPr/>
            <p:nvPr/>
          </p:nvCxnSpPr>
          <p:spPr>
            <a:xfrm>
              <a:off x="501974" y="4745154"/>
              <a:ext cx="29280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3" name="Google Shape;343;p26"/>
            <p:cNvSpPr txBox="1"/>
            <p:nvPr/>
          </p:nvSpPr>
          <p:spPr>
            <a:xfrm>
              <a:off x="6469350" y="2689950"/>
              <a:ext cx="5352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76A5A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b="1" i="0" sz="1200" u="none" cap="none" strike="noStrike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44" name="Google Shape;344;p26"/>
            <p:cNvCxnSpPr/>
            <p:nvPr/>
          </p:nvCxnSpPr>
          <p:spPr>
            <a:xfrm>
              <a:off x="6959050" y="1125250"/>
              <a:ext cx="0" cy="37908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5" name="Google Shape;345;p26"/>
            <p:cNvCxnSpPr/>
            <p:nvPr/>
          </p:nvCxnSpPr>
          <p:spPr>
            <a:xfrm rot="10800000">
              <a:off x="4500975" y="4916125"/>
              <a:ext cx="24690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6" name="Google Shape;346;p26"/>
            <p:cNvCxnSpPr/>
            <p:nvPr/>
          </p:nvCxnSpPr>
          <p:spPr>
            <a:xfrm rot="10800000">
              <a:off x="4501274" y="3594150"/>
              <a:ext cx="0" cy="13329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7" name="Google Shape;347;p26"/>
            <p:cNvCxnSpPr>
              <a:endCxn id="322" idx="3"/>
            </p:cNvCxnSpPr>
            <p:nvPr/>
          </p:nvCxnSpPr>
          <p:spPr>
            <a:xfrm rot="10800000">
              <a:off x="4223650" y="3598583"/>
              <a:ext cx="277500" cy="66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8" name="Google Shape;348;p26"/>
            <p:cNvSpPr txBox="1"/>
            <p:nvPr/>
          </p:nvSpPr>
          <p:spPr>
            <a:xfrm>
              <a:off x="4147450" y="3287250"/>
              <a:ext cx="5352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76A5A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취소</a:t>
              </a:r>
              <a:endParaRPr b="1" i="0" sz="1200" u="none" cap="none" strike="noStrike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9" name="Google Shape;349;p26"/>
            <p:cNvSpPr txBox="1"/>
            <p:nvPr/>
          </p:nvSpPr>
          <p:spPr>
            <a:xfrm>
              <a:off x="1530700" y="1904000"/>
              <a:ext cx="4152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76A5A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</a:t>
              </a:r>
              <a:endParaRPr b="1" i="0" sz="1200" u="none" cap="none" strike="noStrike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0" name="Google Shape;350;p26"/>
            <p:cNvSpPr txBox="1"/>
            <p:nvPr/>
          </p:nvSpPr>
          <p:spPr>
            <a:xfrm>
              <a:off x="5735200" y="3191963"/>
              <a:ext cx="4152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n-US" sz="1200" u="none" cap="none" strike="noStrike">
                  <a:solidFill>
                    <a:srgbClr val="76A5A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</a:t>
              </a:r>
              <a:endParaRPr b="1" i="0" sz="1200" u="none" cap="none" strike="noStrike">
                <a:solidFill>
                  <a:srgbClr val="76A5A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Architecture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p27"/>
          <p:cNvSpPr/>
          <p:nvPr/>
        </p:nvSpPr>
        <p:spPr>
          <a:xfrm>
            <a:off x="1604400" y="1299100"/>
            <a:ext cx="9030000" cy="4733100"/>
          </a:xfrm>
          <a:prstGeom prst="roundRect">
            <a:avLst>
              <a:gd fmla="val 3552" name="adj"/>
            </a:avLst>
          </a:prstGeom>
          <a:solidFill>
            <a:srgbClr val="FFF8F2"/>
          </a:solidFill>
          <a:ln cap="flat" cmpd="sng" w="9525">
            <a:solidFill>
              <a:srgbClr val="AFA8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57" name="Google Shape;357;p27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358" name="Google Shape;358;p27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9" name="Google Shape;359;p27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0" name="Google Shape;360;p27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61" name="Google Shape;361;p27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362" name="Google Shape;362;p27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4" name="Google Shape;364;p27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65" name="Google Shape;365;p27"/>
          <p:cNvGrpSpPr/>
          <p:nvPr/>
        </p:nvGrpSpPr>
        <p:grpSpPr>
          <a:xfrm>
            <a:off x="2886056" y="1416132"/>
            <a:ext cx="6217598" cy="4538640"/>
            <a:chOff x="371450" y="425525"/>
            <a:chExt cx="6270900" cy="4577549"/>
          </a:xfrm>
        </p:grpSpPr>
        <p:cxnSp>
          <p:nvCxnSpPr>
            <p:cNvPr id="366" name="Google Shape;366;p27"/>
            <p:cNvCxnSpPr/>
            <p:nvPr/>
          </p:nvCxnSpPr>
          <p:spPr>
            <a:xfrm>
              <a:off x="5052275" y="1638700"/>
              <a:ext cx="0" cy="3933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7" name="Google Shape;367;p27"/>
            <p:cNvSpPr/>
            <p:nvPr/>
          </p:nvSpPr>
          <p:spPr>
            <a:xfrm>
              <a:off x="371450" y="1081276"/>
              <a:ext cx="6270900" cy="683100"/>
            </a:xfrm>
            <a:prstGeom prst="rect">
              <a:avLst/>
            </a:prstGeom>
            <a:noFill/>
            <a:ln cap="flat" cmpd="sng" w="9525">
              <a:solidFill>
                <a:srgbClr val="45818E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8" name="Google Shape;368;p27"/>
            <p:cNvCxnSpPr/>
            <p:nvPr/>
          </p:nvCxnSpPr>
          <p:spPr>
            <a:xfrm>
              <a:off x="1704250" y="2783625"/>
              <a:ext cx="4806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p27"/>
            <p:cNvCxnSpPr/>
            <p:nvPr/>
          </p:nvCxnSpPr>
          <p:spPr>
            <a:xfrm>
              <a:off x="1704250" y="2184950"/>
              <a:ext cx="4806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p27"/>
            <p:cNvCxnSpPr/>
            <p:nvPr/>
          </p:nvCxnSpPr>
          <p:spPr>
            <a:xfrm>
              <a:off x="1704250" y="1638701"/>
              <a:ext cx="0" cy="11580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1" name="Google Shape;371;p27"/>
            <p:cNvSpPr/>
            <p:nvPr/>
          </p:nvSpPr>
          <p:spPr>
            <a:xfrm>
              <a:off x="1889150" y="2479925"/>
              <a:ext cx="2138400" cy="1878900"/>
            </a:xfrm>
            <a:prstGeom prst="rect">
              <a:avLst/>
            </a:prstGeom>
            <a:noFill/>
            <a:ln cap="flat" cmpd="sng" w="19050">
              <a:solidFill>
                <a:srgbClr val="A2C4C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2" name="Google Shape;372;p27"/>
            <p:cNvCxnSpPr/>
            <p:nvPr/>
          </p:nvCxnSpPr>
          <p:spPr>
            <a:xfrm>
              <a:off x="1318475" y="659326"/>
              <a:ext cx="0" cy="4185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27"/>
            <p:cNvCxnSpPr/>
            <p:nvPr/>
          </p:nvCxnSpPr>
          <p:spPr>
            <a:xfrm rot="10800000">
              <a:off x="665698" y="3551875"/>
              <a:ext cx="3594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4" name="Google Shape;374;p27"/>
            <p:cNvCxnSpPr/>
            <p:nvPr/>
          </p:nvCxnSpPr>
          <p:spPr>
            <a:xfrm rot="10800000">
              <a:off x="676896" y="4161475"/>
              <a:ext cx="3594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5" name="Google Shape;375;p27"/>
            <p:cNvCxnSpPr/>
            <p:nvPr/>
          </p:nvCxnSpPr>
          <p:spPr>
            <a:xfrm rot="10800000">
              <a:off x="676896" y="4771075"/>
              <a:ext cx="359400" cy="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p27"/>
            <p:cNvCxnSpPr/>
            <p:nvPr/>
          </p:nvCxnSpPr>
          <p:spPr>
            <a:xfrm>
              <a:off x="666400" y="1617400"/>
              <a:ext cx="0" cy="3168300"/>
            </a:xfrm>
            <a:prstGeom prst="straightConnector1">
              <a:avLst/>
            </a:prstGeom>
            <a:noFill/>
            <a:ln cap="flat" cmpd="sng" w="19050">
              <a:solidFill>
                <a:srgbClr val="B6E3E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7" name="Google Shape;377;p27"/>
            <p:cNvSpPr/>
            <p:nvPr/>
          </p:nvSpPr>
          <p:spPr>
            <a:xfrm>
              <a:off x="522275" y="11977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7"/>
            <p:cNvSpPr txBox="1"/>
            <p:nvPr/>
          </p:nvSpPr>
          <p:spPr>
            <a:xfrm>
              <a:off x="522275" y="125207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메인주문화면-메뉴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928300" y="1930763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7"/>
            <p:cNvSpPr txBox="1"/>
            <p:nvPr/>
          </p:nvSpPr>
          <p:spPr>
            <a:xfrm>
              <a:off x="1928300" y="1985113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일괄 선택</a:t>
              </a:r>
              <a:endParaRPr b="1" i="0" sz="10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522275" y="4255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B6E3E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7"/>
            <p:cNvSpPr txBox="1"/>
            <p:nvPr/>
          </p:nvSpPr>
          <p:spPr>
            <a:xfrm>
              <a:off x="522275" y="479876"/>
              <a:ext cx="1592400" cy="353700"/>
            </a:xfrm>
            <a:prstGeom prst="rect">
              <a:avLst/>
            </a:prstGeom>
            <a:solidFill>
              <a:srgbClr val="B6E3E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45818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시작화면</a:t>
              </a:r>
              <a:endParaRPr b="1" i="0" sz="1000" u="none" cap="none" strike="noStrike">
                <a:solidFill>
                  <a:srgbClr val="45818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1" i="0" sz="1000" u="none" cap="none" strike="noStrike">
                <a:solidFill>
                  <a:srgbClr val="45818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928300" y="2540363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7"/>
            <p:cNvSpPr txBox="1"/>
            <p:nvPr/>
          </p:nvSpPr>
          <p:spPr>
            <a:xfrm>
              <a:off x="1928300" y="2594713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옵션주문 선택</a:t>
              </a:r>
              <a:endParaRPr b="1" i="0" sz="10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5" name="Google Shape;385;p27"/>
            <p:cNvSpPr/>
            <p:nvPr/>
          </p:nvSpPr>
          <p:spPr>
            <a:xfrm>
              <a:off x="4256075" y="119772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7"/>
            <p:cNvSpPr txBox="1"/>
            <p:nvPr/>
          </p:nvSpPr>
          <p:spPr>
            <a:xfrm>
              <a:off x="4256075" y="125207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카트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4246248" y="1930375"/>
              <a:ext cx="1592400" cy="463200"/>
            </a:xfrm>
            <a:prstGeom prst="roundRect">
              <a:avLst>
                <a:gd fmla="val 16667" name="adj"/>
              </a:avLst>
            </a:prstGeom>
            <a:solidFill>
              <a:srgbClr val="FAF1D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7"/>
            <p:cNvSpPr txBox="1"/>
            <p:nvPr/>
          </p:nvSpPr>
          <p:spPr>
            <a:xfrm>
              <a:off x="4246248" y="1984726"/>
              <a:ext cx="1592400" cy="35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7F6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주문</a:t>
              </a:r>
              <a:endParaRPr b="1" i="0" sz="700" u="none" cap="none" strike="noStrike">
                <a:solidFill>
                  <a:srgbClr val="7F6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9" name="Google Shape;389;p27"/>
            <p:cNvSpPr txBox="1"/>
            <p:nvPr/>
          </p:nvSpPr>
          <p:spPr>
            <a:xfrm>
              <a:off x="2662625" y="2994025"/>
              <a:ext cx="1540500" cy="7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토핑 1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토핑 2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토핑 3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….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90" name="Google Shape;390;p27"/>
            <p:cNvCxnSpPr/>
            <p:nvPr/>
          </p:nvCxnSpPr>
          <p:spPr>
            <a:xfrm>
              <a:off x="2665624" y="3058927"/>
              <a:ext cx="0" cy="10269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1" name="Google Shape;391;p27"/>
            <p:cNvSpPr/>
            <p:nvPr/>
          </p:nvSpPr>
          <p:spPr>
            <a:xfrm>
              <a:off x="818347" y="4539874"/>
              <a:ext cx="940200" cy="463200"/>
            </a:xfrm>
            <a:prstGeom prst="roundRect">
              <a:avLst>
                <a:gd fmla="val 16667" name="adj"/>
              </a:avLst>
            </a:prstGeom>
            <a:solidFill>
              <a:srgbClr val="FADEE1"/>
            </a:solidFill>
            <a:ln cap="flat" cmpd="sng" w="9525">
              <a:solidFill>
                <a:srgbClr val="59595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7"/>
            <p:cNvSpPr txBox="1"/>
            <p:nvPr/>
          </p:nvSpPr>
          <p:spPr>
            <a:xfrm>
              <a:off x="818347" y="4594225"/>
              <a:ext cx="940200" cy="353700"/>
            </a:xfrm>
            <a:prstGeom prst="rect">
              <a:avLst/>
            </a:prstGeom>
            <a:solidFill>
              <a:srgbClr val="FADEE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…..</a:t>
              </a:r>
              <a:endParaRPr b="1" i="0" sz="700" u="none" cap="none" strike="noStrike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818347" y="3930274"/>
              <a:ext cx="940200" cy="463200"/>
            </a:xfrm>
            <a:prstGeom prst="roundRect">
              <a:avLst>
                <a:gd fmla="val 16667" name="adj"/>
              </a:avLst>
            </a:prstGeom>
            <a:solidFill>
              <a:srgbClr val="FADEE1"/>
            </a:solidFill>
            <a:ln cap="flat" cmpd="sng" w="9525">
              <a:solidFill>
                <a:srgbClr val="59595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7"/>
            <p:cNvSpPr txBox="1"/>
            <p:nvPr/>
          </p:nvSpPr>
          <p:spPr>
            <a:xfrm>
              <a:off x="818347" y="3984625"/>
              <a:ext cx="940200" cy="353700"/>
            </a:xfrm>
            <a:prstGeom prst="rect">
              <a:avLst/>
            </a:prstGeom>
            <a:solidFill>
              <a:srgbClr val="FADEE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아이스크림2</a:t>
              </a:r>
              <a:endParaRPr b="1" i="0" sz="700" u="none" cap="none" strike="noStrike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818347" y="3320674"/>
              <a:ext cx="940200" cy="463200"/>
            </a:xfrm>
            <a:prstGeom prst="roundRect">
              <a:avLst>
                <a:gd fmla="val 16667" name="adj"/>
              </a:avLst>
            </a:prstGeom>
            <a:solidFill>
              <a:srgbClr val="FADEE1"/>
            </a:solidFill>
            <a:ln cap="flat" cmpd="sng" w="9525">
              <a:solidFill>
                <a:srgbClr val="59595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7"/>
            <p:cNvSpPr txBox="1"/>
            <p:nvPr/>
          </p:nvSpPr>
          <p:spPr>
            <a:xfrm>
              <a:off x="818347" y="3375025"/>
              <a:ext cx="940200" cy="353700"/>
            </a:xfrm>
            <a:prstGeom prst="rect">
              <a:avLst/>
            </a:prstGeom>
            <a:solidFill>
              <a:srgbClr val="FADEE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rgbClr val="CC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아이스크림1</a:t>
              </a:r>
              <a:endParaRPr b="1" i="0" sz="700" u="none" cap="none" strike="noStrike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7" name="Google Shape;397;p27"/>
            <p:cNvSpPr txBox="1"/>
            <p:nvPr/>
          </p:nvSpPr>
          <p:spPr>
            <a:xfrm>
              <a:off x="5011473" y="2403725"/>
              <a:ext cx="1540500" cy="73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카드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A64D79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payco</a:t>
              </a:r>
              <a:endParaRPr b="0" i="0" sz="1200" u="none" cap="none" strike="noStrike">
                <a:solidFill>
                  <a:srgbClr val="A64D79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398" name="Google Shape;398;p27"/>
            <p:cNvCxnSpPr/>
            <p:nvPr/>
          </p:nvCxnSpPr>
          <p:spPr>
            <a:xfrm>
              <a:off x="5014472" y="2468627"/>
              <a:ext cx="300" cy="524700"/>
            </a:xfrm>
            <a:prstGeom prst="straightConnector1">
              <a:avLst/>
            </a:prstGeom>
            <a:noFill/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9" name="Google Shape;399;p27"/>
            <p:cNvSpPr/>
            <p:nvPr/>
          </p:nvSpPr>
          <p:spPr>
            <a:xfrm>
              <a:off x="4179950" y="1844175"/>
              <a:ext cx="1861500" cy="1293600"/>
            </a:xfrm>
            <a:prstGeom prst="rect">
              <a:avLst/>
            </a:prstGeom>
            <a:noFill/>
            <a:ln cap="flat" cmpd="sng" w="19050">
              <a:solidFill>
                <a:srgbClr val="A2C4C9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8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686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 System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5" name="Google Shape;405;p28"/>
          <p:cNvSpPr/>
          <p:nvPr/>
        </p:nvSpPr>
        <p:spPr>
          <a:xfrm>
            <a:off x="1604400" y="1299100"/>
            <a:ext cx="9030000" cy="4733100"/>
          </a:xfrm>
          <a:prstGeom prst="roundRect">
            <a:avLst>
              <a:gd fmla="val 3552" name="adj"/>
            </a:avLst>
          </a:prstGeom>
          <a:solidFill>
            <a:srgbClr val="FFF8F2"/>
          </a:solidFill>
          <a:ln cap="flat" cmpd="sng" w="9525">
            <a:solidFill>
              <a:srgbClr val="AFA8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6" name="Google Shape;406;p28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407" name="Google Shape;407;p28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10" name="Google Shape;410;p28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411" name="Google Shape;411;p28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14" name="Google Shape;414;p28"/>
          <p:cNvSpPr/>
          <p:nvPr/>
        </p:nvSpPr>
        <p:spPr>
          <a:xfrm>
            <a:off x="3313400" y="1926988"/>
            <a:ext cx="1346700" cy="1346700"/>
          </a:xfrm>
          <a:prstGeom prst="rect">
            <a:avLst/>
          </a:prstGeom>
          <a:solidFill>
            <a:srgbClr val="F4CCCC"/>
          </a:solidFill>
          <a:ln>
            <a:noFill/>
          </a:ln>
          <a:effectLst>
            <a:outerShdw blurRad="57150" rotWithShape="0" algn="bl" dir="5400000" dist="19050">
              <a:srgbClr val="999999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8"/>
          <p:cNvSpPr txBox="1"/>
          <p:nvPr/>
        </p:nvSpPr>
        <p:spPr>
          <a:xfrm>
            <a:off x="3416850" y="3581463"/>
            <a:ext cx="11835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Color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#dd2929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215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100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20 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28"/>
          <p:cNvSpPr/>
          <p:nvPr/>
        </p:nvSpPr>
        <p:spPr>
          <a:xfrm>
            <a:off x="5771875" y="1926988"/>
            <a:ext cx="1346700" cy="13467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999999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8"/>
          <p:cNvSpPr txBox="1"/>
          <p:nvPr/>
        </p:nvSpPr>
        <p:spPr>
          <a:xfrm>
            <a:off x="5875325" y="3581463"/>
            <a:ext cx="11835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Color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#383292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130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215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10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28"/>
          <p:cNvSpPr/>
          <p:nvPr/>
        </p:nvSpPr>
        <p:spPr>
          <a:xfrm>
            <a:off x="7610450" y="1926988"/>
            <a:ext cx="1346700" cy="1346700"/>
          </a:xfrm>
          <a:prstGeom prst="rect">
            <a:avLst/>
          </a:prstGeom>
          <a:solidFill>
            <a:srgbClr val="C9DAF8"/>
          </a:solidFill>
          <a:ln>
            <a:noFill/>
          </a:ln>
          <a:effectLst>
            <a:outerShdw blurRad="57150" rotWithShape="0" algn="bl" dir="5400000" dist="19050">
              <a:srgbClr val="999999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8"/>
          <p:cNvSpPr txBox="1"/>
          <p:nvPr/>
        </p:nvSpPr>
        <p:spPr>
          <a:xfrm>
            <a:off x="7713900" y="3581463"/>
            <a:ext cx="11835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Color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#bbh2290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10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25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180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28"/>
          <p:cNvSpPr txBox="1"/>
          <p:nvPr/>
        </p:nvSpPr>
        <p:spPr>
          <a:xfrm>
            <a:off x="2068925" y="5418450"/>
            <a:ext cx="8430600" cy="9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달콤하고 다양한 아이스크림가게에 걸맞도록 파스텔 톤의 컬러를 메인컬러와 서브컬러로 지정하였다.</a:t>
            </a:r>
            <a:endParaRPr b="0" i="0" sz="14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9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Arial"/>
                <a:ea typeface="Arial"/>
                <a:cs typeface="Arial"/>
                <a:sym typeface="Arial"/>
              </a:rPr>
              <a:t>목표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26" name="Google Shape;426;p29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427" name="Google Shape;427;p29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8" name="Google Shape;428;p29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431" name="Google Shape;431;p29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3" name="Google Shape;433;p29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34" name="Google Shape;434;p29"/>
          <p:cNvPicPr preferRelativeResize="0"/>
          <p:nvPr/>
        </p:nvPicPr>
        <p:blipFill rotWithShape="1">
          <a:blip r:embed="rId3">
            <a:alphaModFix/>
          </a:blip>
          <a:srcRect b="3277" l="26976" r="9175" t="822"/>
          <a:stretch/>
        </p:blipFill>
        <p:spPr>
          <a:xfrm>
            <a:off x="8264023" y="2138129"/>
            <a:ext cx="1970075" cy="1970075"/>
          </a:xfrm>
          <a:custGeom>
            <a:rect b="b" l="l" r="r" t="t"/>
            <a:pathLst>
              <a:path extrusionOk="0" h="2310938" w="2310938">
                <a:moveTo>
                  <a:pt x="1155469" y="0"/>
                </a:moveTo>
                <a:cubicBezTo>
                  <a:pt x="1793617" y="0"/>
                  <a:pt x="2310938" y="517321"/>
                  <a:pt x="2310938" y="1155469"/>
                </a:cubicBezTo>
                <a:cubicBezTo>
                  <a:pt x="2310938" y="1793617"/>
                  <a:pt x="1793617" y="2310938"/>
                  <a:pt x="1155469" y="2310938"/>
                </a:cubicBezTo>
                <a:cubicBezTo>
                  <a:pt x="517321" y="2310938"/>
                  <a:pt x="0" y="1793617"/>
                  <a:pt x="0" y="1155469"/>
                </a:cubicBezTo>
                <a:cubicBezTo>
                  <a:pt x="0" y="517321"/>
                  <a:pt x="517321" y="0"/>
                  <a:pt x="1155469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435" name="Google Shape;435;p29"/>
          <p:cNvPicPr preferRelativeResize="0"/>
          <p:nvPr/>
        </p:nvPicPr>
        <p:blipFill rotWithShape="1">
          <a:blip r:embed="rId4">
            <a:alphaModFix/>
          </a:blip>
          <a:srcRect b="4104" l="849" r="35302" t="0"/>
          <a:stretch/>
        </p:blipFill>
        <p:spPr>
          <a:xfrm>
            <a:off x="5242168" y="2138129"/>
            <a:ext cx="1970075" cy="1970075"/>
          </a:xfrm>
          <a:custGeom>
            <a:rect b="b" l="l" r="r" t="t"/>
            <a:pathLst>
              <a:path extrusionOk="0" h="2310938" w="2310938">
                <a:moveTo>
                  <a:pt x="1155469" y="0"/>
                </a:moveTo>
                <a:cubicBezTo>
                  <a:pt x="1793617" y="0"/>
                  <a:pt x="2310938" y="517321"/>
                  <a:pt x="2310938" y="1155469"/>
                </a:cubicBezTo>
                <a:cubicBezTo>
                  <a:pt x="2310938" y="1793617"/>
                  <a:pt x="1793617" y="2310938"/>
                  <a:pt x="1155469" y="2310938"/>
                </a:cubicBezTo>
                <a:cubicBezTo>
                  <a:pt x="517321" y="2310938"/>
                  <a:pt x="0" y="1793617"/>
                  <a:pt x="0" y="1155469"/>
                </a:cubicBezTo>
                <a:cubicBezTo>
                  <a:pt x="0" y="517321"/>
                  <a:pt x="517321" y="0"/>
                  <a:pt x="1155469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436" name="Google Shape;436;p29"/>
          <p:cNvPicPr preferRelativeResize="0"/>
          <p:nvPr/>
        </p:nvPicPr>
        <p:blipFill rotWithShape="1">
          <a:blip r:embed="rId5">
            <a:alphaModFix/>
          </a:blip>
          <a:srcRect b="2051" l="4763" r="31386" t="2051"/>
          <a:stretch/>
        </p:blipFill>
        <p:spPr>
          <a:xfrm>
            <a:off x="2124071" y="2138129"/>
            <a:ext cx="1970075" cy="1970075"/>
          </a:xfrm>
          <a:custGeom>
            <a:rect b="b" l="l" r="r" t="t"/>
            <a:pathLst>
              <a:path extrusionOk="0" h="2310938" w="2310938">
                <a:moveTo>
                  <a:pt x="1155469" y="0"/>
                </a:moveTo>
                <a:cubicBezTo>
                  <a:pt x="1793617" y="0"/>
                  <a:pt x="2310938" y="517321"/>
                  <a:pt x="2310938" y="1155469"/>
                </a:cubicBezTo>
                <a:cubicBezTo>
                  <a:pt x="2310938" y="1793617"/>
                  <a:pt x="1793617" y="2310938"/>
                  <a:pt x="1155469" y="2310938"/>
                </a:cubicBezTo>
                <a:cubicBezTo>
                  <a:pt x="517321" y="2310938"/>
                  <a:pt x="0" y="1793617"/>
                  <a:pt x="0" y="1155469"/>
                </a:cubicBezTo>
                <a:cubicBezTo>
                  <a:pt x="0" y="517321"/>
                  <a:pt x="517321" y="0"/>
                  <a:pt x="1155469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437" name="Google Shape;437;p29"/>
          <p:cNvSpPr/>
          <p:nvPr/>
        </p:nvSpPr>
        <p:spPr>
          <a:xfrm>
            <a:off x="1928491" y="4919614"/>
            <a:ext cx="23637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프론트 앤드 개발 by 웹표준(HTML, CSS, JS, JQUERY)</a:t>
            </a:r>
            <a:endParaRPr b="0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" name="Google Shape;438;p29"/>
          <p:cNvSpPr/>
          <p:nvPr/>
        </p:nvSpPr>
        <p:spPr>
          <a:xfrm>
            <a:off x="2520149" y="4484522"/>
            <a:ext cx="1180500" cy="276000"/>
          </a:xfrm>
          <a:prstGeom prst="roundRect">
            <a:avLst>
              <a:gd fmla="val 50000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목표1</a:t>
            </a:r>
            <a:endParaRPr b="1" i="0" sz="105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p29"/>
          <p:cNvSpPr/>
          <p:nvPr/>
        </p:nvSpPr>
        <p:spPr>
          <a:xfrm>
            <a:off x="5032273" y="4919614"/>
            <a:ext cx="23637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학습과정 리뷰</a:t>
            </a:r>
            <a:endParaRPr b="0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29"/>
          <p:cNvSpPr/>
          <p:nvPr/>
        </p:nvSpPr>
        <p:spPr>
          <a:xfrm>
            <a:off x="5623931" y="4484522"/>
            <a:ext cx="1180500" cy="276000"/>
          </a:xfrm>
          <a:prstGeom prst="roundRect">
            <a:avLst>
              <a:gd fmla="val 50000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목표2</a:t>
            </a:r>
            <a:endParaRPr b="1" i="0" sz="105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29"/>
          <p:cNvSpPr/>
          <p:nvPr/>
        </p:nvSpPr>
        <p:spPr>
          <a:xfrm>
            <a:off x="8109688" y="4919614"/>
            <a:ext cx="2363700" cy="109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 API 사용법 숙지 및 적용</a:t>
            </a:r>
            <a:endParaRPr b="0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목업툴 사용법 숙지 및 적용</a:t>
            </a:r>
            <a:endParaRPr b="0" i="0" sz="1100" u="none" cap="none" strike="no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29"/>
          <p:cNvSpPr/>
          <p:nvPr/>
        </p:nvSpPr>
        <p:spPr>
          <a:xfrm>
            <a:off x="8701346" y="4484522"/>
            <a:ext cx="1180500" cy="276000"/>
          </a:xfrm>
          <a:prstGeom prst="roundRect">
            <a:avLst>
              <a:gd fmla="val 50000" name="adj"/>
            </a:avLst>
          </a:prstGeom>
          <a:solidFill>
            <a:srgbClr val="FF9999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도전목표</a:t>
            </a:r>
            <a:endParaRPr b="1" i="0" sz="105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29"/>
          <p:cNvSpPr/>
          <p:nvPr/>
        </p:nvSpPr>
        <p:spPr>
          <a:xfrm>
            <a:off x="2049610" y="2063669"/>
            <a:ext cx="2121600" cy="2121600"/>
          </a:xfrm>
          <a:prstGeom prst="arc">
            <a:avLst>
              <a:gd fmla="val 97363" name="adj1"/>
              <a:gd fmla="val 16213013" name="adj2"/>
            </a:avLst>
          </a:prstGeom>
          <a:noFill/>
          <a:ln cap="rnd" cmpd="sng" w="762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29"/>
          <p:cNvSpPr/>
          <p:nvPr/>
        </p:nvSpPr>
        <p:spPr>
          <a:xfrm>
            <a:off x="5167708" y="2063669"/>
            <a:ext cx="2121600" cy="2121600"/>
          </a:xfrm>
          <a:prstGeom prst="arc">
            <a:avLst>
              <a:gd fmla="val 97363" name="adj1"/>
              <a:gd fmla="val 16213013" name="adj2"/>
            </a:avLst>
          </a:prstGeom>
          <a:noFill/>
          <a:ln cap="rnd" cmpd="sng" w="762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29"/>
          <p:cNvSpPr/>
          <p:nvPr/>
        </p:nvSpPr>
        <p:spPr>
          <a:xfrm>
            <a:off x="8189563" y="2063669"/>
            <a:ext cx="2121600" cy="2121600"/>
          </a:xfrm>
          <a:prstGeom prst="arc">
            <a:avLst>
              <a:gd fmla="val 97363" name="adj1"/>
              <a:gd fmla="val 16213013" name="adj2"/>
            </a:avLst>
          </a:prstGeom>
          <a:noFill/>
          <a:ln cap="rnd" cmpd="sng" w="76200">
            <a:solidFill>
              <a:srgbClr val="FF99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0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Arial"/>
                <a:ea typeface="Arial"/>
                <a:cs typeface="Arial"/>
                <a:sym typeface="Arial"/>
              </a:rPr>
              <a:t>템플릿 출처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1" name="Google Shape;451;p30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452" name="Google Shape;452;p30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55" name="Google Shape;455;p30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456" name="Google Shape;456;p30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59" name="Google Shape;4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4788" y="2757488"/>
            <a:ext cx="4162425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8C828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100" name="Google Shape;100;p14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104" name="Google Shape;104;p14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6038" y="1585638"/>
            <a:ext cx="6758474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114" name="Google Shape;114;p15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118" name="Google Shape;118;p15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1" name="Google Shape;121;p15"/>
          <p:cNvSpPr/>
          <p:nvPr/>
        </p:nvSpPr>
        <p:spPr>
          <a:xfrm>
            <a:off x="914905" y="5381810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처음 접하는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5450" y="2566988"/>
            <a:ext cx="3409950" cy="2333625"/>
          </a:xfrm>
          <a:prstGeom prst="rect">
            <a:avLst/>
          </a:prstGeom>
          <a:noFill/>
          <a:ln cap="flat" cmpd="sng" w="127000">
            <a:solidFill>
              <a:srgbClr val="F4B2B6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</p:pic>
      <p:pic>
        <p:nvPicPr>
          <p:cNvPr id="123" name="Google Shape;12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3450" y="1294288"/>
            <a:ext cx="3305175" cy="5334000"/>
          </a:xfrm>
          <a:prstGeom prst="rect">
            <a:avLst/>
          </a:prstGeom>
          <a:noFill/>
          <a:ln cap="flat" cmpd="sng" w="127000">
            <a:solidFill>
              <a:srgbClr val="F4B2B6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</p:pic>
      <p:pic>
        <p:nvPicPr>
          <p:cNvPr id="124" name="Google Shape;12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063" y="1130287"/>
            <a:ext cx="2802869" cy="40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0" name="Google Shape;130;p16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131" name="Google Shape;131;p16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4" name="Google Shape;134;p16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135" name="Google Shape;135;p16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8" name="Google Shape;138;p16"/>
          <p:cNvSpPr/>
          <p:nvPr/>
        </p:nvSpPr>
        <p:spPr>
          <a:xfrm>
            <a:off x="8503330" y="5103935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메인주문화면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일괄 선택 주문,</a:t>
            </a: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</a:t>
            </a: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 선택을 통한 옵션 주문 가능</a:t>
            </a:r>
            <a:endParaRPr b="0" i="0" sz="14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9" name="Google Shape;1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113" y="1166800"/>
            <a:ext cx="3228975" cy="4638675"/>
          </a:xfrm>
          <a:prstGeom prst="rect">
            <a:avLst/>
          </a:prstGeom>
          <a:noFill/>
          <a:ln cap="flat" cmpd="sng" w="127000">
            <a:solidFill>
              <a:srgbClr val="F4B2B6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</p:pic>
      <p:pic>
        <p:nvPicPr>
          <p:cNvPr id="140" name="Google Shape;14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609" y="1265313"/>
            <a:ext cx="2521200" cy="4145369"/>
          </a:xfrm>
          <a:prstGeom prst="rect">
            <a:avLst/>
          </a:prstGeom>
          <a:noFill/>
          <a:ln cap="flat" cmpd="sng" w="127000">
            <a:solidFill>
              <a:srgbClr val="F4B2B6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</p:pic>
      <p:pic>
        <p:nvPicPr>
          <p:cNvPr id="141" name="Google Shape;141;p16"/>
          <p:cNvPicPr preferRelativeResize="0"/>
          <p:nvPr/>
        </p:nvPicPr>
        <p:blipFill rotWithShape="1">
          <a:blip r:embed="rId5">
            <a:alphaModFix/>
          </a:blip>
          <a:srcRect b="48283" l="14370" r="64950" t="14593"/>
          <a:stretch/>
        </p:blipFill>
        <p:spPr>
          <a:xfrm>
            <a:off x="8503300" y="1650750"/>
            <a:ext cx="2521200" cy="25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680910" y="5015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7" name="Google Shape;147;p17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148" name="Google Shape;148;p17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1" name="Google Shape;151;p17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152" name="Google Shape;152;p17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5" name="Google Shape;155;p17"/>
          <p:cNvSpPr/>
          <p:nvPr/>
        </p:nvSpPr>
        <p:spPr>
          <a:xfrm>
            <a:off x="8744205" y="4899210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메인주문화면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일괄 선택 주문, 상세 선택을 통한 옵션 주문 가능</a:t>
            </a:r>
            <a:endParaRPr b="0" i="0" sz="14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2975" y="1756250"/>
            <a:ext cx="6362700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7000" y="1060875"/>
            <a:ext cx="342900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680910" y="5015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164" name="Google Shape;164;p18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67" name="Google Shape;167;p18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168" name="Google Shape;168;p18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1" name="Google Shape;171;p18"/>
          <p:cNvSpPr/>
          <p:nvPr/>
        </p:nvSpPr>
        <p:spPr>
          <a:xfrm>
            <a:off x="8744205" y="4899210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메인주문화면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일괄 선택 주문, 상세 선택을 통한 옵션 주문 가능</a:t>
            </a:r>
            <a:endParaRPr b="0" i="0" sz="1400" u="none" cap="none" strike="noStrik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500" y="1318100"/>
            <a:ext cx="7248525" cy="4838700"/>
          </a:xfrm>
          <a:prstGeom prst="rect">
            <a:avLst/>
          </a:prstGeom>
          <a:noFill/>
          <a:ln cap="flat" cmpd="sng" w="127000">
            <a:solidFill>
              <a:srgbClr val="F4B2B6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4196" y="889700"/>
            <a:ext cx="2262775" cy="379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9" name="Google Shape;179;p19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180" name="Google Shape;180;p19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3" name="Google Shape;183;p19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184" name="Google Shape;184;p19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7" name="Google Shape;187;p19"/>
          <p:cNvSpPr/>
          <p:nvPr/>
        </p:nvSpPr>
        <p:spPr>
          <a:xfrm>
            <a:off x="823580" y="5213360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주문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토핑을 추가할 수 있는 상세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63" y="1285688"/>
            <a:ext cx="3190875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8600" y="1257025"/>
            <a:ext cx="342900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4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5" name="Google Shape;195;p20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196" name="Google Shape;196;p20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99" name="Google Shape;199;p20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200" name="Google Shape;200;p20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3" name="Google Shape;203;p20"/>
          <p:cNvSpPr/>
          <p:nvPr/>
        </p:nvSpPr>
        <p:spPr>
          <a:xfrm>
            <a:off x="823580" y="5213360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주문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토핑을 추가할 수 있는 상세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475" y="1285700"/>
            <a:ext cx="5659750" cy="5174149"/>
          </a:xfrm>
          <a:prstGeom prst="rect">
            <a:avLst/>
          </a:prstGeom>
          <a:noFill/>
          <a:ln cap="flat" cmpd="sng" w="127000">
            <a:solidFill>
              <a:srgbClr val="F4B2B6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</p:pic>
      <p:pic>
        <p:nvPicPr>
          <p:cNvPr id="205" name="Google Shape;2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778" y="1152902"/>
            <a:ext cx="2291975" cy="37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9C8CB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/>
          <p:nvPr/>
        </p:nvSpPr>
        <p:spPr>
          <a:xfrm>
            <a:off x="589935" y="530942"/>
            <a:ext cx="11090700" cy="5928900"/>
          </a:xfrm>
          <a:prstGeom prst="roundRect">
            <a:avLst>
              <a:gd fmla="val 3552" name="adj"/>
            </a:avLst>
          </a:prstGeom>
          <a:solidFill>
            <a:srgbClr val="F8EADF"/>
          </a:solidFill>
          <a:ln cap="flat" cmpd="sng" w="127000">
            <a:solidFill>
              <a:srgbClr val="F4B2B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000" u="none" cap="none" strike="noStrike">
                <a:solidFill>
                  <a:srgbClr val="8C82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Wireframe</a:t>
            </a:r>
            <a:endParaRPr b="0" i="0" sz="3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8C82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11" name="Google Shape;211;p21"/>
          <p:cNvGrpSpPr/>
          <p:nvPr/>
        </p:nvGrpSpPr>
        <p:grpSpPr>
          <a:xfrm>
            <a:off x="914912" y="132686"/>
            <a:ext cx="180600" cy="757012"/>
            <a:chOff x="914912" y="132686"/>
            <a:chExt cx="180600" cy="757012"/>
          </a:xfrm>
        </p:grpSpPr>
        <p:sp>
          <p:nvSpPr>
            <p:cNvPr id="212" name="Google Shape;212;p21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5" name="Google Shape;215;p21"/>
          <p:cNvGrpSpPr/>
          <p:nvPr/>
        </p:nvGrpSpPr>
        <p:grpSpPr>
          <a:xfrm>
            <a:off x="11265412" y="132686"/>
            <a:ext cx="180600" cy="757012"/>
            <a:chOff x="914912" y="132686"/>
            <a:chExt cx="180600" cy="757012"/>
          </a:xfrm>
        </p:grpSpPr>
        <p:sp>
          <p:nvSpPr>
            <p:cNvPr id="216" name="Google Shape;216;p21"/>
            <p:cNvSpPr/>
            <p:nvPr/>
          </p:nvSpPr>
          <p:spPr>
            <a:xfrm>
              <a:off x="914912" y="709098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914912" y="132686"/>
              <a:ext cx="180600" cy="180600"/>
            </a:xfrm>
            <a:prstGeom prst="ellipse">
              <a:avLst/>
            </a:prstGeom>
            <a:solidFill>
              <a:srgbClr val="FFF8F2"/>
            </a:solidFill>
            <a:ln cap="flat" cmpd="sng" w="41275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963726" y="210246"/>
              <a:ext cx="82800" cy="601800"/>
            </a:xfrm>
            <a:prstGeom prst="roundRect">
              <a:avLst>
                <a:gd fmla="val 50000" name="adj"/>
              </a:avLst>
            </a:prstGeom>
            <a:solidFill>
              <a:srgbClr val="FFF8F2"/>
            </a:solidFill>
            <a:ln cap="flat" cmpd="sng" w="12700">
              <a:solidFill>
                <a:srgbClr val="AFA8A7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9" name="Google Shape;219;p21"/>
          <p:cNvSpPr/>
          <p:nvPr/>
        </p:nvSpPr>
        <p:spPr>
          <a:xfrm>
            <a:off x="8744205" y="5462435"/>
            <a:ext cx="25212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결제전 최종 확인 화면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450" y="1385025"/>
            <a:ext cx="5705475" cy="4838674"/>
          </a:xfrm>
          <a:prstGeom prst="rect">
            <a:avLst/>
          </a:prstGeom>
          <a:noFill/>
          <a:ln cap="flat" cmpd="sng" w="127000">
            <a:solidFill>
              <a:srgbClr val="F4B2B6"/>
            </a:solidFill>
            <a:prstDash val="solid"/>
            <a:miter lim="8000"/>
            <a:headEnd len="sm" w="sm" type="none"/>
            <a:tailEnd len="sm" w="sm" type="none"/>
          </a:ln>
          <a:effectLst>
            <a:outerShdw rotWithShape="0" algn="t" dir="5400000" dist="76200">
              <a:srgbClr val="000000">
                <a:alpha val="35290"/>
              </a:srgbClr>
            </a:outerShdw>
          </a:effectLst>
        </p:spPr>
      </p:pic>
      <p:pic>
        <p:nvPicPr>
          <p:cNvPr id="221" name="Google Shape;22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7650" y="1385025"/>
            <a:ext cx="2234300" cy="38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8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