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9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0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60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3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11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1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36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7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0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E5BA-8826-944C-AFD3-78456D82826D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9CD4-B38C-7442-BB06-F1E2D46BAF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3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一、朱敦儒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二、李清照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三、张元干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四、岳飞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五、朱淑真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71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479" y="904724"/>
            <a:ext cx="9095689" cy="5349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lang="zh-CN" altLang="en-US" sz="24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作者简介：</a:t>
            </a:r>
            <a:r>
              <a:rPr sz="24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400" spc="-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幼安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，号稼轩居士，济南历城人。词集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《稼轩集》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ctr"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水龙吟  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楚天千里清秋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，水随天去秋无际。遥岑远目，献愁供恨，玉簪螺髻。落日楼头，断鸿声里，江南游子，把吴钩看了，栏干拍遍，无人会、登临意。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休说鲈鱼堪脍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，尽西风季鹰归未?求田问舍，怕应羞见，刘郎才气。  可惜流年，忧愁风雨，树犹如此。倩何人唤取，红巾翠袖，揾英雄泪?</a:t>
            </a: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【考点】写景特色：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上片主要写景，从写水到写山，从写无情之景到写有情之景，层次清晰。  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下片言志直接的多，词人把无人领会的登临之意具体说出。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水龙吟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破阵子</a:t>
            </a:r>
            <a:endParaRPr lang="zh-CN" altLang="en-US" dirty="0"/>
          </a:p>
        </p:txBody>
      </p:sp>
      <p:cxnSp>
        <p:nvCxnSpPr>
          <p:cNvPr id="10" name="直线连接符 9"/>
          <p:cNvCxnSpPr>
            <a:stCxn id="4" idx="3"/>
            <a:endCxn id="10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7" name="直线连接符 16"/>
          <p:cNvCxnSpPr>
            <a:stCxn id="3" idx="3"/>
            <a:endCxn id="11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3" idx="3"/>
            <a:endCxn id="12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3" idx="3"/>
            <a:endCxn id="13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3" idx="3"/>
            <a:endCxn id="15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3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364" y="835178"/>
            <a:ext cx="9068393" cy="526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破阵子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醉里挑灯看剑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，梦回吹角连营。八百里分麾下炙，五十弦翻塞外声。沙场秋点兵。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马作的卢飞快，弓如霹雳弦惊。了却君王天下事，赢得生前身后名。可怜白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发生。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【考点】主要内容：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上片追忆当年参加抗金义军的军旅生活，充满了浪漫主  义豪情。下片重点写敌我交战的惊险场面。作者并不讳言个人功名欲的驱使，  但其主要思想还是为国家的统一和民族的尊严。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0" name="直线连接符 9"/>
          <p:cNvCxnSpPr>
            <a:stCxn id="5" idx="3"/>
            <a:endCxn id="11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7" name="直线连接符 16"/>
          <p:cNvCxnSpPr>
            <a:stCxn id="4" idx="3"/>
            <a:endCxn id="12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4" idx="3"/>
            <a:endCxn id="13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4" idx="3"/>
            <a:endCxn id="14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4" idx="3"/>
            <a:endCxn id="16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4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14" y="769136"/>
            <a:ext cx="8178591" cy="5368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摸鱼儿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更能消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、几番风雨。匆匆春又归去。惜春长怕花开早，何况落红无数。春且住。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见说道、天涯芳草迷归路。怨春不语。算只有殷勤，画檐蛛网，尽日惹飞絮。长门事，准拟佳期又误。蛾眉曾有人妒。千金纵买相如赋，脉脉此情谁诉。君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莫舞。君不见、玉环飞燕皆尘土。闲愁最苦。休去倚危栏，斜阳正在，烟柳断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肠处。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【考点】以比兴手法构成整体的象征意蕴：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词人秉承传统的香草美人的比兴手法，构成了整体的象征意蕴。上片以暮春景色起兴，渐次写出伤春、惜春、留春、怨春的层层感受。下片借汉武帝陈皇后之事，委婉写出个人心态和怀抱。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0" name="直线连接符 9"/>
          <p:cNvCxnSpPr>
            <a:stCxn id="5" idx="3"/>
            <a:endCxn id="11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7" name="直线连接符 16"/>
          <p:cNvCxnSpPr>
            <a:stCxn id="4" idx="3"/>
            <a:endCxn id="12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4" idx="3"/>
            <a:endCxn id="13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4" idx="3"/>
            <a:endCxn id="14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4" idx="3"/>
            <a:endCxn id="16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4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901" y="869085"/>
            <a:ext cx="8533947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永遇乐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千古江山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，英雄无觅，孙仲谋处。舞榭歌台，风流总被，雨打风吹去。斜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阳草树，寻常巷陌，人道寄奴曾住。想当年，金戈铁马，气吞万里如虎。  元嘉草草，封狼居胥，赢得仓皇北顾。四十三年，望中犹记，烽火扬州路。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可堪回首，佛狸祠下，一片神鸦社鼓。凭谁问，廉颇老矣，尚能饭否？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【考点】纵论古今，近乎一篇词论：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全篇借咏史而言现实，上片用孙权、刘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裕史事，以表明自己心迹。下片在怀古之情的基础上，切合南宋的实际，提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出了有针对性的战略，并表达了自己烈士暮年、壮心不已的精神。这首词纵论历史，暗关时事，揭示了人生短暂与江山永恒的矛盾，近乎一篇词论。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1" name="直线连接符 10"/>
          <p:cNvCxnSpPr>
            <a:stCxn id="7" idx="3"/>
            <a:endCxn id="13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/>
              <a:t>摸鱼儿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永遇乐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8" name="直线连接符 17"/>
          <p:cNvCxnSpPr>
            <a:stCxn id="6" idx="3"/>
            <a:endCxn id="14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6" idx="3"/>
            <a:endCxn id="15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6" idx="3"/>
            <a:endCxn id="16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6" idx="3"/>
            <a:endCxn id="18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6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564" y="967484"/>
            <a:ext cx="7486941" cy="4134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清平乐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茅檐低小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，溪上青青草。醉里吴音相媚好，白发谁家翁媪？大儿锄豆溪东，中儿正织鸡笼。最喜小儿亡赖，溪头卧剥莲蓬。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【考点】描写农家风情：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词写农家生活，在和谐宁静的画面中，充满了浓浓的生活情趣。上片写自然风光和乡里互相说笑的美好，下片转入对农事活动的描写，表现出对农村生活的倾心。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0" name="直线连接符 9"/>
          <p:cNvCxnSpPr>
            <a:stCxn id="6" idx="3"/>
            <a:endCxn id="12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7" name="直线连接符 16"/>
          <p:cNvCxnSpPr>
            <a:stCxn id="5" idx="3"/>
            <a:endCxn id="13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3"/>
            <a:endCxn id="14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5" idx="3"/>
            <a:endCxn id="15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5" idx="3"/>
            <a:endCxn id="17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5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00" y="729269"/>
            <a:ext cx="8474170" cy="54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algn="ctr" fontAlgn="auto">
              <a:lnSpc>
                <a:spcPct val="150000"/>
              </a:lnSpc>
              <a:spcBef>
                <a:spcPts val="1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西江月  </a:t>
            </a:r>
          </a:p>
          <a:p>
            <a:pPr fontAlgn="auto">
              <a:lnSpc>
                <a:spcPct val="150000"/>
              </a:lnSpc>
              <a:spcBef>
                <a:spcPts val="1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明月别枝惊鹊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，清风夜半鸣蝉。稻花香里说丰年，听取蛙声一片。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七八个星天外，两三点雨山前。旧时茅店社林边，路转溪桥忽见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5"/>
              </a:spcBef>
              <a:defRPr/>
            </a:pPr>
            <a:endParaRPr sz="2000" spc="-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【考点】写景的变换：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作者纯任白描，以“夜行”为线索，不仅写出了黄沙岭上-岭下-溪流-林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边-茅店的行走路线变化，而且移步换景，更写出了路线变化所带来的景物变化和心情变化。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】体现的农民式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怀：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夏夜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道所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所感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树枝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田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盼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丰收。辛弃疾不仅对农民付出了极大的关怀，而且他自己也因此拥有了一种农民式的情怀。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0" name="直线连接符 9"/>
          <p:cNvCxnSpPr>
            <a:stCxn id="6" idx="3"/>
            <a:endCxn id="12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西江月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7" name="直线连接符 16"/>
          <p:cNvCxnSpPr>
            <a:stCxn id="5" idx="3"/>
            <a:endCxn id="13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3"/>
            <a:endCxn id="14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5" idx="3"/>
            <a:endCxn id="15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5" idx="3"/>
            <a:endCxn id="17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5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4.7.6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597" y="761024"/>
            <a:ext cx="817859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水调歌头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带湖吾甚爱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千丈翠奁开。先生杖屦无事，一日走千回。凡我同盟鸥鹭，今日既盟之后，来往莫相猜。白鹤在何处，尝试与偕来。破青萍，排翠藻，立苍苔。窥鱼笑汝痴计，不解举吾杯。废沼荒丘畴昔，明月清风此夜，人世几欢哀。东岸绿阴少，杨柳更须栽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</a:t>
            </a:r>
            <a:r>
              <a:rPr sz="2400" spc="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表现辛弃疾的特殊心境和生存状态：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刚从尔虞我诈的官场摆脱出来，  具有一种特别的欣喜之情。下片由带湖今昔变化，故对其变迁，感慨深沉。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0" name="直线连接符 9"/>
          <p:cNvCxnSpPr>
            <a:stCxn id="6" idx="3"/>
            <a:endCxn id="12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水调歌头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祝英台近</a:t>
            </a:r>
            <a:endParaRPr lang="zh-CN" altLang="en-US" dirty="0"/>
          </a:p>
        </p:txBody>
      </p:sp>
      <p:cxnSp>
        <p:nvCxnSpPr>
          <p:cNvPr id="17" name="直线连接符 16"/>
          <p:cNvCxnSpPr>
            <a:stCxn id="5" idx="3"/>
            <a:endCxn id="13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3"/>
            <a:endCxn id="14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5" idx="3"/>
            <a:endCxn id="15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5" idx="3"/>
            <a:endCxn id="17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5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4.7.7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81" y="869085"/>
            <a:ext cx="8784519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七、辛弃疾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祝英台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近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宝钗分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，桃叶渡。烟柳暗南浦。怕上层楼，十日九风雨。断肠片片飞红，都无人管，更谁劝、啼莺声住。</a:t>
            </a:r>
            <a:r>
              <a:rPr sz="2000" spc="-7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哽咽梦中语。鬓边觑。试把花卜归期，才簪又重数。罗帐灯昏，哽咽梦中语。是他春带愁来，春归何处。却不解、带将愁去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【考点】细节描写：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词以一女子口吻，摹写晚春闺情，情深语清，温柔缠绵。起三句追忆当年分别情形，赠物、地点、氛围次第写来，印象恍如目前，而伤痛似在昨日。下片从鬓边觑花到数瓣卜归再到才簪又数，这些细节描写颇能表现出女子思念情人的焦虑心情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辛弃疾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10" name="直线连接符 9"/>
          <p:cNvCxnSpPr>
            <a:stCxn id="6" idx="3"/>
            <a:endCxn id="12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7883" y="9713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/>
              <a:t>摸鱼儿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87882" y="14376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7882" y="190393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smtClean="0"/>
              <a:t>清平乐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7882" y="234323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西江月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278252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7882" y="3229025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祝英台近</a:t>
            </a:r>
          </a:p>
        </p:txBody>
      </p:sp>
      <p:cxnSp>
        <p:nvCxnSpPr>
          <p:cNvPr id="17" name="直线连接符 16"/>
          <p:cNvCxnSpPr>
            <a:stCxn id="5" idx="3"/>
            <a:endCxn id="13" idx="1"/>
          </p:cNvCxnSpPr>
          <p:nvPr/>
        </p:nvCxnSpPr>
        <p:spPr>
          <a:xfrm>
            <a:off x="9985444" y="582181"/>
            <a:ext cx="502439" cy="5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3"/>
            <a:endCxn id="14" idx="1"/>
          </p:cNvCxnSpPr>
          <p:nvPr/>
        </p:nvCxnSpPr>
        <p:spPr>
          <a:xfrm>
            <a:off x="9985444" y="582181"/>
            <a:ext cx="502438" cy="104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5" idx="3"/>
            <a:endCxn id="15" idx="1"/>
          </p:cNvCxnSpPr>
          <p:nvPr/>
        </p:nvCxnSpPr>
        <p:spPr>
          <a:xfrm>
            <a:off x="9985444" y="582181"/>
            <a:ext cx="502438" cy="150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985444" y="618746"/>
            <a:ext cx="502438" cy="1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5" idx="3"/>
            <a:endCxn id="17" idx="1"/>
          </p:cNvCxnSpPr>
          <p:nvPr/>
        </p:nvCxnSpPr>
        <p:spPr>
          <a:xfrm>
            <a:off x="9985444" y="582181"/>
            <a:ext cx="459769" cy="238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5" idx="3"/>
          </p:cNvCxnSpPr>
          <p:nvPr/>
        </p:nvCxnSpPr>
        <p:spPr>
          <a:xfrm>
            <a:off x="9985444" y="582181"/>
            <a:ext cx="502436" cy="293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4.7.8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6" y="465503"/>
            <a:ext cx="10874375" cy="56323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三、张元干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词集名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《芦川词》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贺新郎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梦绕神州路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。怅秋风、连营画角，故宫离黍。底事昆仑倾砥柱，九地黄流乱注。聚万落千村狐兔。天意从来高难问，况人情老易悲难诉。更南浦，送君去。凉生岸柳催残暑。耿斜河，疏星淡月，断云微度。万里江山知何处？  回首对床夜语。雁不到，书成谁与？目尽青天怀今古，肯儿曹恩怨相尔汝！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举大白，听《金缕》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【考点】送呈对象：南宋著名的爱国志士胡铨。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【考点】描写情感的变化：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上片叙写时事，悲悼中州沦丧，志士流放，但大多托于梦境。下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片开头点明送别的季节时令，通过描写清肃悲凉的环境和气氛来烘托词人悲痛难抑的心境，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抒写离情别意。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张元干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贺新郎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一、朱敦儒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二、李清照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三、张元干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四、岳飞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五、朱淑真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8577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308" y="369604"/>
            <a:ext cx="10580688" cy="35086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四、岳飞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满江红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怒发冲冠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，凭栏处、潇潇雨歇。抬望眼，仰天长啸，壮怀激烈。三十功名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尘与土，八千里路云和月。莫等闲、白了少年头，空悲切！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靖康耻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，犹未雪。臣子恨，何时灭！驾长车，踏破贺兰山缺。壮志饥餐胡虏  肉，笑谈渴饮匈奴血。待从头、收拾旧山河，朝天阙。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明代沈际飞评：以“胆量、意见、文章”取胜。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岳飞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满江红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一、朱敦儒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二、李清照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三、张元干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四、岳飞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五、朱淑真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13992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956" y="383251"/>
            <a:ext cx="10580688" cy="49859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五、朱淑真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词集名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《断肠词》</a:t>
            </a:r>
          </a:p>
          <a:p>
            <a:pPr algn="ctr"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减字木兰花</a:t>
            </a:r>
          </a:p>
          <a:p>
            <a:pPr algn="ctr"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独行独坐。独倡独酬还独卧。伫立伤神。无奈轻寒著摸人。</a:t>
            </a:r>
          </a:p>
          <a:p>
            <a:pPr algn="ctr"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此情谁见。泪洗残妆无一半。愁病相仍。剔尽寒灯梦不成。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endParaRPr lang="en-US" sz="2400" spc="-5" noProof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400" spc="-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考点】体现强烈的孤独感：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起二句即将深重的孤独感横空抛出，一连写了行、坐、倡、酬、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卧五个动作，而皆以“独”字形容。下片接写孤独，但情绪更为强烈。词人因孤独而做了种  种努力，试图摆脱，结果摆脱不成，反而黯然伤神。将愁情不断升级。</a:t>
            </a:r>
          </a:p>
          <a:p>
            <a:pPr fontAlgn="auto">
              <a:spcBef>
                <a:spcPts val="5"/>
              </a:spcBef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朱淑真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减字木兰花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六、陆游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七、辛弃疾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八、杨万里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九、陈亮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十、张孝祥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123890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717" y="287716"/>
            <a:ext cx="10580688" cy="581697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六、陆游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作者简介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字务观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，号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放翁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，山阴（浙江绍兴）人。词集《渭南集》。一名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《放翁词》</a:t>
            </a:r>
          </a:p>
          <a:p>
            <a:pPr algn="ctr"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卜算子</a:t>
            </a:r>
          </a:p>
          <a:p>
            <a:pPr marL="238125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驿外断桥边，寂寞开无主。已是黄昏独自愁，更著风和雨。</a:t>
            </a:r>
          </a:p>
          <a:p>
            <a:pPr marL="238125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无意苦争春，一任群芳妒。零落成泥碾作尘，只有香如故。</a:t>
            </a:r>
          </a:p>
          <a:p>
            <a:pPr marL="238125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【考点】表现梅花“战斗的性格”：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上片主要写梅花生存环境与恶劣遭遇。下片主要写梅花品格的高洁与坚毅。众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既贪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春意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又妒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梅花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孤艳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凡，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两对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照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现目前。这里的“无意”、“一任”等词，透示出一种孤傲，也隐含着钱仲联所说的“战斗意识”。</a:t>
            </a:r>
          </a:p>
          <a:p>
            <a:pPr marL="238125" fontAlgn="auto"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5"/>
              </a:spcBef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陆游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卜算子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六、陆游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七、辛弃疾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八、杨万里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九、陈亮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十、张孝祥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164271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Macintosh PowerPoint</Application>
  <PresentationFormat>宽屏</PresentationFormat>
  <Paragraphs>186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DengXian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1</cp:revision>
  <dcterms:created xsi:type="dcterms:W3CDTF">2018-10-19T09:10:53Z</dcterms:created>
  <dcterms:modified xsi:type="dcterms:W3CDTF">2018-10-19T09:11:09Z</dcterms:modified>
</cp:coreProperties>
</file>