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70" r:id="rId2"/>
    <p:sldId id="671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5">
          <p15:clr>
            <a:srgbClr val="A4A3A4"/>
          </p15:clr>
        </p15:guide>
        <p15:guide id="2" pos="2626">
          <p15:clr>
            <a:srgbClr val="A4A3A4"/>
          </p15:clr>
        </p15:guide>
        <p15:guide id="3" pos="1594">
          <p15:clr>
            <a:srgbClr val="A4A3A4"/>
          </p15:clr>
        </p15:guide>
        <p15:guide id="4" orient="horz" pos="4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PENG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749"/>
    <a:srgbClr val="FF9900"/>
    <a:srgbClr val="F1E773"/>
    <a:srgbClr val="E3D431"/>
    <a:srgbClr val="F8F4B5"/>
    <a:srgbClr val="191919"/>
    <a:srgbClr val="FFFFFF"/>
    <a:srgbClr val="1E8FEA"/>
    <a:srgbClr val="161616"/>
    <a:srgbClr val="CBA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6429" autoAdjust="0"/>
  </p:normalViewPr>
  <p:slideViewPr>
    <p:cSldViewPr snapToGrid="0">
      <p:cViewPr varScale="1">
        <p:scale>
          <a:sx n="157" d="100"/>
          <a:sy n="157" d="100"/>
        </p:scale>
        <p:origin x="110" y="219"/>
      </p:cViewPr>
      <p:guideLst>
        <p:guide orient="horz" pos="1725"/>
        <p:guide pos="2626"/>
        <p:guide pos="1594"/>
        <p:guide orient="horz" pos="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8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>
                <a:solidFill>
                  <a:srgbClr val="FFFF00"/>
                </a:solidFill>
                <a:latin typeface="+mn-ea"/>
                <a:ea typeface="微软雅黑" panose="020B0503020204020204" pitchFamily="34" charset="-122"/>
                <a:cs typeface="+mn-cs"/>
              </a:rPr>
              <a:t>PRD</a:t>
            </a:r>
            <a:r>
              <a:rPr lang="zh-CN" altLang="en-US" sz="1200" b="0" kern="1200">
                <a:solidFill>
                  <a:srgbClr val="FFFF00"/>
                </a:solidFill>
                <a:latin typeface="+mn-ea"/>
                <a:ea typeface="微软雅黑" panose="020B0503020204020204" pitchFamily="34" charset="-122"/>
                <a:cs typeface="+mn-cs"/>
              </a:rPr>
              <a:t>宣讲：务必充分讨论，不能出现只有产品再讲，没有交互的过程。</a:t>
            </a:r>
            <a:r>
              <a:rPr lang="zh-CN" altLang="en-US"/>
              <a:t>开发测试组长与组员对需求提出</a:t>
            </a:r>
            <a:r>
              <a:rPr lang="en-US" altLang="zh-CN"/>
              <a:t>5</a:t>
            </a:r>
            <a:r>
              <a:rPr lang="zh-CN" altLang="en-US"/>
              <a:t>点疑问，产品解答。或者产品提出</a:t>
            </a:r>
            <a:r>
              <a:rPr lang="en-US" altLang="zh-CN"/>
              <a:t>5</a:t>
            </a:r>
            <a:r>
              <a:rPr lang="zh-CN" altLang="en-US"/>
              <a:t>个问题，开发解答。</a:t>
            </a:r>
            <a:endParaRPr lang="en-US" altLang="zh-CN"/>
          </a:p>
          <a:p>
            <a:r>
              <a:rPr lang="en-US" altLang="zh-CN"/>
              <a:t>SRS</a:t>
            </a:r>
            <a:r>
              <a:rPr lang="zh-CN" altLang="en-US"/>
              <a:t>文档目标：组内任意开发人员，通过</a:t>
            </a:r>
            <a:r>
              <a:rPr lang="en-US" altLang="zh-CN"/>
              <a:t>PRD</a:t>
            </a:r>
            <a:r>
              <a:rPr lang="zh-CN" altLang="en-US"/>
              <a:t>与</a:t>
            </a:r>
            <a:r>
              <a:rPr lang="en-US" altLang="zh-CN"/>
              <a:t>SRS</a:t>
            </a:r>
            <a:r>
              <a:rPr lang="zh-CN" altLang="en-US"/>
              <a:t>，针对大型需求一天内即可进行开发，其他中小型需求，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小时内即可进行开发。</a:t>
            </a:r>
            <a:endParaRPr lang="en-US" altLang="zh-CN"/>
          </a:p>
          <a:p>
            <a:r>
              <a:rPr lang="zh-CN" altLang="en-US"/>
              <a:t>开发联调：接口联调前置：前端与后台任何一端在开发好任何一个接口和页面的时候，直接联调，不要等到最后联调。页面先写好，接口后写好，后台直接用页面做联调，不用</a:t>
            </a:r>
            <a:r>
              <a:rPr lang="en-US" altLang="zh-CN"/>
              <a:t>postman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baseline="0"/>
              <a:t>                 最终系统集成测试：各端开发人员最后做以页面为开始、以产品</a:t>
            </a:r>
            <a:r>
              <a:rPr lang="en-US" altLang="zh-CN" baseline="0"/>
              <a:t>PRD</a:t>
            </a:r>
            <a:r>
              <a:rPr lang="zh-CN" altLang="en-US" baseline="0"/>
              <a:t>中示例业务 做 业务贯彻的系统集成测试，测试结果作为 每个开发人员的自测报告最后一部分。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3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>
                <a:solidFill>
                  <a:srgbClr val="FFFF00"/>
                </a:solidFill>
                <a:latin typeface="+mn-ea"/>
                <a:ea typeface="微软雅黑" panose="020B0503020204020204" pitchFamily="34" charset="-122"/>
                <a:cs typeface="+mn-cs"/>
              </a:rPr>
              <a:t>PRD</a:t>
            </a:r>
            <a:r>
              <a:rPr lang="zh-CN" altLang="en-US" sz="1200" b="0" kern="1200">
                <a:solidFill>
                  <a:srgbClr val="FFFF00"/>
                </a:solidFill>
                <a:latin typeface="+mn-ea"/>
                <a:ea typeface="微软雅黑" panose="020B0503020204020204" pitchFamily="34" charset="-122"/>
                <a:cs typeface="+mn-cs"/>
              </a:rPr>
              <a:t>宣讲：务必充分讨论，不能出现只有产品再讲，没有交互的过程。</a:t>
            </a:r>
            <a:r>
              <a:rPr lang="zh-CN" altLang="en-US"/>
              <a:t>开发测试组长与组员对需求提出</a:t>
            </a:r>
            <a:r>
              <a:rPr lang="en-US" altLang="zh-CN"/>
              <a:t>5</a:t>
            </a:r>
            <a:r>
              <a:rPr lang="zh-CN" altLang="en-US"/>
              <a:t>点疑问，产品解答。或者产品提出</a:t>
            </a:r>
            <a:r>
              <a:rPr lang="en-US" altLang="zh-CN"/>
              <a:t>5</a:t>
            </a:r>
            <a:r>
              <a:rPr lang="zh-CN" altLang="en-US"/>
              <a:t>个问题，开发解答。</a:t>
            </a:r>
            <a:endParaRPr lang="en-US" altLang="zh-CN"/>
          </a:p>
          <a:p>
            <a:r>
              <a:rPr lang="en-US" altLang="zh-CN"/>
              <a:t>SRS</a:t>
            </a:r>
            <a:r>
              <a:rPr lang="zh-CN" altLang="en-US"/>
              <a:t>文档目标：组内任意开发人员，通过</a:t>
            </a:r>
            <a:r>
              <a:rPr lang="en-US" altLang="zh-CN"/>
              <a:t>PRD</a:t>
            </a:r>
            <a:r>
              <a:rPr lang="zh-CN" altLang="en-US"/>
              <a:t>与</a:t>
            </a:r>
            <a:r>
              <a:rPr lang="en-US" altLang="zh-CN"/>
              <a:t>SRS</a:t>
            </a:r>
            <a:r>
              <a:rPr lang="zh-CN" altLang="en-US"/>
              <a:t>，针对大型需求一天内即可进行开发，其他中小型需求，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小时内即可进行开发。</a:t>
            </a:r>
            <a:endParaRPr lang="en-US" altLang="zh-CN"/>
          </a:p>
          <a:p>
            <a:r>
              <a:rPr lang="zh-CN" altLang="en-US"/>
              <a:t>开发联调：接口联调前置：前端与后台任何一端在开发好任何一个接口和页面的时候，直接联调，不要等到最后联调。页面先写好，接口后写好，后台直接用页面做联调，不用</a:t>
            </a:r>
            <a:r>
              <a:rPr lang="en-US" altLang="zh-CN"/>
              <a:t>postman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baseline="0"/>
              <a:t>                 最终系统集成测试：各端开发人员最后做以页面为开始、以产品</a:t>
            </a:r>
            <a:r>
              <a:rPr lang="en-US" altLang="zh-CN" baseline="0"/>
              <a:t>PRD</a:t>
            </a:r>
            <a:r>
              <a:rPr lang="zh-CN" altLang="en-US" baseline="0"/>
              <a:t>中示例业务 做 业务贯彻的系统集成测试，测试结果作为 每个开发人员的自测报告最后一部分。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H="1">
            <a:off x="3000" y="286465"/>
            <a:ext cx="3748545" cy="45719"/>
            <a:chOff x="6911145" y="6507480"/>
            <a:chExt cx="4984946" cy="78378"/>
          </a:xfrm>
        </p:grpSpPr>
        <p:sp>
          <p:nvSpPr>
            <p:cNvPr id="5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6" name="平行四边形 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7" name="平行四边形 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8" name="平行四边形 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平行四边形 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0" name="平行四边形 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11" name="文本框 47"/>
          <p:cNvSpPr txBox="1"/>
          <p:nvPr/>
        </p:nvSpPr>
        <p:spPr>
          <a:xfrm>
            <a:off x="-60758" y="-62630"/>
            <a:ext cx="39563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某电商架构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POM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工程之间关系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6620" y="253998"/>
            <a:ext cx="1187258" cy="1053455"/>
            <a:chOff x="6451800" y="1869374"/>
            <a:chExt cx="1187258" cy="1053455"/>
          </a:xfrm>
        </p:grpSpPr>
        <p:grpSp>
          <p:nvGrpSpPr>
            <p:cNvPr id="95" name="组合 94"/>
            <p:cNvGrpSpPr/>
            <p:nvPr/>
          </p:nvGrpSpPr>
          <p:grpSpPr>
            <a:xfrm>
              <a:off x="6451800" y="1869374"/>
              <a:ext cx="1187258" cy="1053455"/>
              <a:chOff x="2978598" y="1891021"/>
              <a:chExt cx="1187258" cy="1053455"/>
            </a:xfrm>
          </p:grpSpPr>
          <p:sp>
            <p:nvSpPr>
              <p:cNvPr id="97" name="圆角矩形 22"/>
              <p:cNvSpPr/>
              <p:nvPr/>
            </p:nvSpPr>
            <p:spPr>
              <a:xfrm>
                <a:off x="2978598" y="2120588"/>
                <a:ext cx="1187258" cy="823888"/>
              </a:xfrm>
              <a:prstGeom prst="roundRect">
                <a:avLst>
                  <a:gd name="adj" fmla="val 9911"/>
                </a:avLst>
              </a:prstGeom>
              <a:noFill/>
              <a:ln w="63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endParaRPr lang="zh-CN" altLang="en-US" sz="14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98" name="圆角矩形 22"/>
              <p:cNvSpPr/>
              <p:nvPr/>
            </p:nvSpPr>
            <p:spPr>
              <a:xfrm>
                <a:off x="3007814" y="2170566"/>
                <a:ext cx="646370" cy="153708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无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Parent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08" name="圆角矩形 22"/>
              <p:cNvSpPr/>
              <p:nvPr/>
            </p:nvSpPr>
            <p:spPr>
              <a:xfrm>
                <a:off x="3677868" y="2174395"/>
                <a:ext cx="452140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POM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09" name="文本框 47"/>
              <p:cNvSpPr txBox="1"/>
              <p:nvPr/>
            </p:nvSpPr>
            <p:spPr>
              <a:xfrm>
                <a:off x="3101758" y="1891021"/>
                <a:ext cx="929956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110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JiTi_Parent</a:t>
                </a:r>
                <a:endPara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0" name="圆角矩形 22"/>
              <p:cNvSpPr/>
              <p:nvPr/>
            </p:nvSpPr>
            <p:spPr>
              <a:xfrm>
                <a:off x="3007814" y="2373670"/>
                <a:ext cx="1122194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有</a:t>
                </a:r>
                <a:r>
                  <a:rPr lang="en-US" altLang="zh-CN" sz="800" err="1">
                    <a:solidFill>
                      <a:schemeClr val="bg1"/>
                    </a:solidFill>
                    <a:latin typeface="+mn-ea"/>
                    <a:sym typeface="+mn-ea"/>
                  </a:rPr>
                  <a:t>dep_mag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:</a:t>
                </a: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内、外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12" name="圆角矩形 22"/>
              <p:cNvSpPr/>
              <p:nvPr/>
            </p:nvSpPr>
            <p:spPr>
              <a:xfrm>
                <a:off x="3007814" y="2564921"/>
                <a:ext cx="1122194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无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Modules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</p:grpSp>
        <p:sp>
          <p:nvSpPr>
            <p:cNvPr id="113" name="圆角矩形 22"/>
            <p:cNvSpPr/>
            <p:nvPr/>
          </p:nvSpPr>
          <p:spPr>
            <a:xfrm>
              <a:off x="6481016" y="273480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Property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88383" y="1670384"/>
            <a:ext cx="1187258" cy="875553"/>
            <a:chOff x="2978598" y="1891021"/>
            <a:chExt cx="1187258" cy="875553"/>
          </a:xfrm>
        </p:grpSpPr>
        <p:sp>
          <p:nvSpPr>
            <p:cNvPr id="119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0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1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2" name="文本框 47"/>
            <p:cNvSpPr txBox="1"/>
            <p:nvPr/>
          </p:nvSpPr>
          <p:spPr>
            <a:xfrm>
              <a:off x="3101758" y="1891021"/>
              <a:ext cx="92995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JiTi_Core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3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dep_mag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内子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4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25" name="连接符: 肘形 169"/>
          <p:cNvCxnSpPr>
            <a:stCxn id="119" idx="1"/>
            <a:endCxn id="97" idx="1"/>
          </p:cNvCxnSpPr>
          <p:nvPr/>
        </p:nvCxnSpPr>
        <p:spPr>
          <a:xfrm rot="10800000" flipH="1">
            <a:off x="288382" y="895510"/>
            <a:ext cx="3558237" cy="1327435"/>
          </a:xfrm>
          <a:prstGeom prst="bentConnector3">
            <a:avLst>
              <a:gd name="adj1" fmla="val -3411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929294" y="1675557"/>
            <a:ext cx="1187258" cy="875553"/>
            <a:chOff x="2978598" y="1891021"/>
            <a:chExt cx="1187258" cy="875553"/>
          </a:xfrm>
        </p:grpSpPr>
        <p:sp>
          <p:nvSpPr>
            <p:cNvPr id="127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8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9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0" name="文本框 47"/>
            <p:cNvSpPr txBox="1"/>
            <p:nvPr/>
          </p:nvSpPr>
          <p:spPr>
            <a:xfrm>
              <a:off x="3101758" y="1891021"/>
              <a:ext cx="92995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JiTi_Pojo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1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2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33" name="连接符: 肘形 169"/>
          <p:cNvCxnSpPr>
            <a:stCxn id="127" idx="1"/>
            <a:endCxn id="97" idx="1"/>
          </p:cNvCxnSpPr>
          <p:nvPr/>
        </p:nvCxnSpPr>
        <p:spPr>
          <a:xfrm rot="10800000" flipH="1">
            <a:off x="1929294" y="895509"/>
            <a:ext cx="1917326" cy="1332608"/>
          </a:xfrm>
          <a:prstGeom prst="bentConnector3">
            <a:avLst>
              <a:gd name="adj1" fmla="val -11923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4166785" y="1581396"/>
            <a:ext cx="1187258" cy="1078445"/>
            <a:chOff x="2978598" y="1891021"/>
            <a:chExt cx="1187258" cy="1078445"/>
          </a:xfrm>
        </p:grpSpPr>
        <p:sp>
          <p:nvSpPr>
            <p:cNvPr id="135" name="圆角矩形 22"/>
            <p:cNvSpPr/>
            <p:nvPr/>
          </p:nvSpPr>
          <p:spPr>
            <a:xfrm>
              <a:off x="2978598" y="2120587"/>
              <a:ext cx="1187258" cy="848879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6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7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8" name="文本框 47"/>
            <p:cNvSpPr txBox="1"/>
            <p:nvPr/>
          </p:nvSpPr>
          <p:spPr>
            <a:xfrm>
              <a:off x="3007814" y="1891021"/>
              <a:ext cx="112219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JiTi_Gateway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9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dep_mag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内子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0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内父、外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sp>
        <p:nvSpPr>
          <p:cNvPr id="141" name="圆角矩形 22"/>
          <p:cNvSpPr/>
          <p:nvPr/>
        </p:nvSpPr>
        <p:spPr>
          <a:xfrm>
            <a:off x="4198089" y="2445274"/>
            <a:ext cx="1122194" cy="155017"/>
          </a:xfrm>
          <a:prstGeom prst="roundRect">
            <a:avLst/>
          </a:prstGeom>
          <a:noFill/>
          <a:ln w="6350">
            <a:solidFill>
              <a:srgbClr val="FFFF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Font typeface="Arial" panose="020B0604020202020204" pitchFamily="34" charset="0"/>
              <a:defRPr/>
            </a:pP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有</a:t>
            </a:r>
            <a:r>
              <a:rPr lang="en-US" altLang="zh-CN" sz="800">
                <a:solidFill>
                  <a:schemeClr val="bg1"/>
                </a:solidFill>
                <a:latin typeface="+mn-ea"/>
                <a:sym typeface="+mn-ea"/>
              </a:rPr>
              <a:t>Modules</a:t>
            </a:r>
            <a:endParaRPr lang="zh-CN" altLang="en-US" sz="80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cxnSp>
        <p:nvCxnSpPr>
          <p:cNvPr id="142" name="连接符: 肘形 169"/>
          <p:cNvCxnSpPr>
            <a:stCxn id="135" idx="1"/>
            <a:endCxn id="97" idx="2"/>
          </p:cNvCxnSpPr>
          <p:nvPr/>
        </p:nvCxnSpPr>
        <p:spPr>
          <a:xfrm rot="10800000" flipH="1">
            <a:off x="4166785" y="1307454"/>
            <a:ext cx="273464" cy="927949"/>
          </a:xfrm>
          <a:prstGeom prst="bentConnector4">
            <a:avLst>
              <a:gd name="adj1" fmla="val -83594"/>
              <a:gd name="adj2" fmla="val 7287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923358" y="1586910"/>
            <a:ext cx="1187258" cy="885491"/>
            <a:chOff x="2978598" y="1891021"/>
            <a:chExt cx="1187258" cy="885491"/>
          </a:xfrm>
        </p:grpSpPr>
        <p:sp>
          <p:nvSpPr>
            <p:cNvPr id="144" name="圆角矩形 22"/>
            <p:cNvSpPr/>
            <p:nvPr/>
          </p:nvSpPr>
          <p:spPr>
            <a:xfrm>
              <a:off x="2978598" y="2120587"/>
              <a:ext cx="1187258" cy="655925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5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6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7" name="文本框 47"/>
            <p:cNvSpPr txBox="1"/>
            <p:nvPr/>
          </p:nvSpPr>
          <p:spPr>
            <a:xfrm>
              <a:off x="3007814" y="1891021"/>
              <a:ext cx="112219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JiTi_Resource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8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dep_mag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内子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sp>
        <p:nvSpPr>
          <p:cNvPr id="150" name="圆角矩形 22"/>
          <p:cNvSpPr/>
          <p:nvPr/>
        </p:nvSpPr>
        <p:spPr>
          <a:xfrm>
            <a:off x="6954662" y="2262898"/>
            <a:ext cx="1122194" cy="155017"/>
          </a:xfrm>
          <a:prstGeom prst="roundRect">
            <a:avLst/>
          </a:prstGeom>
          <a:noFill/>
          <a:ln w="6350">
            <a:solidFill>
              <a:srgbClr val="FFFF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Font typeface="Arial" panose="020B0604020202020204" pitchFamily="34" charset="0"/>
              <a:defRPr/>
            </a:pP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有</a:t>
            </a:r>
            <a:r>
              <a:rPr lang="en-US" altLang="zh-CN" sz="800">
                <a:solidFill>
                  <a:schemeClr val="bg1"/>
                </a:solidFill>
                <a:latin typeface="+mn-ea"/>
                <a:sym typeface="+mn-ea"/>
              </a:rPr>
              <a:t>Modules</a:t>
            </a:r>
            <a:endParaRPr lang="zh-CN" altLang="en-US" sz="80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cxnSp>
        <p:nvCxnSpPr>
          <p:cNvPr id="151" name="连接符: 肘形 169"/>
          <p:cNvCxnSpPr>
            <a:stCxn id="144" idx="1"/>
            <a:endCxn id="97" idx="3"/>
          </p:cNvCxnSpPr>
          <p:nvPr/>
        </p:nvCxnSpPr>
        <p:spPr>
          <a:xfrm rot="10800000">
            <a:off x="5033878" y="895509"/>
            <a:ext cx="1889480" cy="124893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102118" y="3263815"/>
            <a:ext cx="1187258" cy="875553"/>
            <a:chOff x="2978598" y="1891021"/>
            <a:chExt cx="1187258" cy="875553"/>
          </a:xfrm>
        </p:grpSpPr>
        <p:sp>
          <p:nvSpPr>
            <p:cNvPr id="153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54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55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56" name="文本框 47"/>
            <p:cNvSpPr txBox="1"/>
            <p:nvPr/>
          </p:nvSpPr>
          <p:spPr>
            <a:xfrm>
              <a:off x="3007814" y="1891021"/>
              <a:ext cx="1158042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JiTi_Core_conf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7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内平，外部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58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59" name="连接符: 肘形 169"/>
          <p:cNvCxnSpPr>
            <a:stCxn id="153" idx="1"/>
            <a:endCxn id="119" idx="2"/>
          </p:cNvCxnSpPr>
          <p:nvPr/>
        </p:nvCxnSpPr>
        <p:spPr>
          <a:xfrm rot="10800000" flipH="1">
            <a:off x="102118" y="2545937"/>
            <a:ext cx="779894" cy="1270438"/>
          </a:xfrm>
          <a:prstGeom prst="bentConnector4">
            <a:avLst>
              <a:gd name="adj1" fmla="val -6152"/>
              <a:gd name="adj2" fmla="val 62712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1609497" y="3251708"/>
            <a:ext cx="1187258" cy="875553"/>
            <a:chOff x="2978598" y="1891021"/>
            <a:chExt cx="1187258" cy="875553"/>
          </a:xfrm>
        </p:grpSpPr>
        <p:sp>
          <p:nvSpPr>
            <p:cNvPr id="161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62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63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64" name="文本框 47"/>
            <p:cNvSpPr txBox="1"/>
            <p:nvPr/>
          </p:nvSpPr>
          <p:spPr>
            <a:xfrm>
              <a:off x="3007814" y="1891021"/>
              <a:ext cx="1158042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JiTi_Pojo_Res</a:t>
              </a:r>
            </a:p>
          </p:txBody>
        </p:sp>
        <p:sp>
          <p:nvSpPr>
            <p:cNvPr id="165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66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67" name="连接符: 肘形 169"/>
          <p:cNvCxnSpPr>
            <a:stCxn id="161" idx="1"/>
            <a:endCxn id="127" idx="2"/>
          </p:cNvCxnSpPr>
          <p:nvPr/>
        </p:nvCxnSpPr>
        <p:spPr>
          <a:xfrm rot="10800000" flipH="1">
            <a:off x="1609497" y="2551110"/>
            <a:ext cx="913426" cy="1253158"/>
          </a:xfrm>
          <a:prstGeom prst="bentConnector4">
            <a:avLst>
              <a:gd name="adj1" fmla="val -8960"/>
              <a:gd name="adj2" fmla="val 62887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3269146" y="3270536"/>
            <a:ext cx="1455262" cy="875553"/>
            <a:chOff x="2841962" y="1891021"/>
            <a:chExt cx="1455262" cy="875553"/>
          </a:xfrm>
        </p:grpSpPr>
        <p:sp>
          <p:nvSpPr>
            <p:cNvPr id="169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0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1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War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2" name="文本框 47"/>
            <p:cNvSpPr txBox="1"/>
            <p:nvPr/>
          </p:nvSpPr>
          <p:spPr>
            <a:xfrm>
              <a:off x="2841962" y="1891021"/>
              <a:ext cx="1455262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JiTi_GateWay_Web</a:t>
              </a:r>
            </a:p>
          </p:txBody>
        </p:sp>
        <p:sp>
          <p:nvSpPr>
            <p:cNvPr id="173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4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75" name="连接符: 肘形 169"/>
          <p:cNvCxnSpPr>
            <a:stCxn id="169" idx="1"/>
            <a:endCxn id="135" idx="2"/>
          </p:cNvCxnSpPr>
          <p:nvPr/>
        </p:nvCxnSpPr>
        <p:spPr>
          <a:xfrm rot="10800000" flipH="1">
            <a:off x="3405782" y="2659842"/>
            <a:ext cx="1354632" cy="1163255"/>
          </a:xfrm>
          <a:prstGeom prst="bentConnector4">
            <a:avLst>
              <a:gd name="adj1" fmla="val -16875"/>
              <a:gd name="adj2" fmla="val 63883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6430438" y="3279290"/>
            <a:ext cx="1323894" cy="875553"/>
            <a:chOff x="2909690" y="1891021"/>
            <a:chExt cx="1323894" cy="875553"/>
          </a:xfrm>
        </p:grpSpPr>
        <p:sp>
          <p:nvSpPr>
            <p:cNvPr id="177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8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9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War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0" name="文本框 47"/>
            <p:cNvSpPr txBox="1"/>
            <p:nvPr/>
          </p:nvSpPr>
          <p:spPr>
            <a:xfrm>
              <a:off x="2909690" y="1891021"/>
              <a:ext cx="132389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JiTi_Res_Web</a:t>
              </a:r>
            </a:p>
          </p:txBody>
        </p:sp>
        <p:sp>
          <p:nvSpPr>
            <p:cNvPr id="181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2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83" name="连接符: 肘形 169"/>
          <p:cNvCxnSpPr>
            <a:stCxn id="177" idx="1"/>
            <a:endCxn id="144" idx="2"/>
          </p:cNvCxnSpPr>
          <p:nvPr/>
        </p:nvCxnSpPr>
        <p:spPr>
          <a:xfrm rot="10800000" flipH="1">
            <a:off x="6499345" y="2472402"/>
            <a:ext cx="1017641" cy="1359449"/>
          </a:xfrm>
          <a:prstGeom prst="bentConnector4">
            <a:avLst>
              <a:gd name="adj1" fmla="val -6934"/>
              <a:gd name="adj2" fmla="val 6188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/>
        </p:nvGrpSpPr>
        <p:grpSpPr>
          <a:xfrm>
            <a:off x="7711732" y="3259291"/>
            <a:ext cx="1323894" cy="875553"/>
            <a:chOff x="2909690" y="1891021"/>
            <a:chExt cx="1323894" cy="875553"/>
          </a:xfrm>
        </p:grpSpPr>
        <p:sp>
          <p:nvSpPr>
            <p:cNvPr id="185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6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7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8" name="文本框 47"/>
            <p:cNvSpPr txBox="1"/>
            <p:nvPr/>
          </p:nvSpPr>
          <p:spPr>
            <a:xfrm>
              <a:off x="2909690" y="1891021"/>
              <a:ext cx="132389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JiTi_Res_service</a:t>
              </a:r>
            </a:p>
          </p:txBody>
        </p:sp>
        <p:sp>
          <p:nvSpPr>
            <p:cNvPr id="189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0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91" name="连接符: 肘形 169"/>
          <p:cNvCxnSpPr>
            <a:stCxn id="185" idx="3"/>
            <a:endCxn id="144" idx="2"/>
          </p:cNvCxnSpPr>
          <p:nvPr/>
        </p:nvCxnSpPr>
        <p:spPr>
          <a:xfrm flipH="1" flipV="1">
            <a:off x="7516987" y="2472401"/>
            <a:ext cx="1450911" cy="1339450"/>
          </a:xfrm>
          <a:prstGeom prst="bentConnector4">
            <a:avLst>
              <a:gd name="adj1" fmla="val -7586"/>
              <a:gd name="adj2" fmla="val 62057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4702694" y="3304163"/>
            <a:ext cx="1455262" cy="875553"/>
            <a:chOff x="2841962" y="1891021"/>
            <a:chExt cx="1455262" cy="875553"/>
          </a:xfrm>
        </p:grpSpPr>
        <p:sp>
          <p:nvSpPr>
            <p:cNvPr id="193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4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5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6" name="文本框 47"/>
            <p:cNvSpPr txBox="1"/>
            <p:nvPr/>
          </p:nvSpPr>
          <p:spPr>
            <a:xfrm>
              <a:off x="2841962" y="1891021"/>
              <a:ext cx="1455262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JiTi_GateWay_Serv</a:t>
              </a:r>
            </a:p>
          </p:txBody>
        </p:sp>
        <p:sp>
          <p:nvSpPr>
            <p:cNvPr id="197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8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99" name="连接符: 肘形 169"/>
          <p:cNvCxnSpPr>
            <a:stCxn id="193" idx="3"/>
            <a:endCxn id="135" idx="2"/>
          </p:cNvCxnSpPr>
          <p:nvPr/>
        </p:nvCxnSpPr>
        <p:spPr>
          <a:xfrm flipH="1" flipV="1">
            <a:off x="4760414" y="2659841"/>
            <a:ext cx="1266174" cy="1196882"/>
          </a:xfrm>
          <a:prstGeom prst="bentConnector4">
            <a:avLst>
              <a:gd name="adj1" fmla="val -18054"/>
              <a:gd name="adj2" fmla="val 63493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H="1">
            <a:off x="3000" y="286465"/>
            <a:ext cx="3748545" cy="45719"/>
            <a:chOff x="6911145" y="6507480"/>
            <a:chExt cx="4984946" cy="78378"/>
          </a:xfrm>
        </p:grpSpPr>
        <p:sp>
          <p:nvSpPr>
            <p:cNvPr id="5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6" name="平行四边形 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7" name="平行四边形 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8" name="平行四边形 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平行四边形 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0" name="平行四边形 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11" name="文本框 47"/>
          <p:cNvSpPr txBox="1"/>
          <p:nvPr/>
        </p:nvSpPr>
        <p:spPr>
          <a:xfrm>
            <a:off x="-60758" y="-62630"/>
            <a:ext cx="496049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项目架构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POM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工程之间关系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148212" y="867251"/>
            <a:ext cx="1187258" cy="1053455"/>
            <a:chOff x="6451800" y="1869374"/>
            <a:chExt cx="1187258" cy="1053455"/>
          </a:xfrm>
        </p:grpSpPr>
        <p:grpSp>
          <p:nvGrpSpPr>
            <p:cNvPr id="95" name="组合 94"/>
            <p:cNvGrpSpPr/>
            <p:nvPr/>
          </p:nvGrpSpPr>
          <p:grpSpPr>
            <a:xfrm>
              <a:off x="6451800" y="1869374"/>
              <a:ext cx="1187258" cy="1053455"/>
              <a:chOff x="2978598" y="1891021"/>
              <a:chExt cx="1187258" cy="1053455"/>
            </a:xfrm>
          </p:grpSpPr>
          <p:sp>
            <p:nvSpPr>
              <p:cNvPr id="97" name="圆角矩形 22"/>
              <p:cNvSpPr/>
              <p:nvPr/>
            </p:nvSpPr>
            <p:spPr>
              <a:xfrm>
                <a:off x="2978598" y="2120588"/>
                <a:ext cx="1187258" cy="823888"/>
              </a:xfrm>
              <a:prstGeom prst="roundRect">
                <a:avLst>
                  <a:gd name="adj" fmla="val 9911"/>
                </a:avLst>
              </a:prstGeom>
              <a:noFill/>
              <a:ln w="63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endParaRPr lang="zh-CN" altLang="en-US" sz="14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98" name="圆角矩形 22"/>
              <p:cNvSpPr/>
              <p:nvPr/>
            </p:nvSpPr>
            <p:spPr>
              <a:xfrm>
                <a:off x="3007814" y="2170566"/>
                <a:ext cx="646370" cy="153708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有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Parent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08" name="圆角矩形 22"/>
              <p:cNvSpPr/>
              <p:nvPr/>
            </p:nvSpPr>
            <p:spPr>
              <a:xfrm>
                <a:off x="3677868" y="2174395"/>
                <a:ext cx="452140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POM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09" name="文本框 47"/>
              <p:cNvSpPr txBox="1"/>
              <p:nvPr/>
            </p:nvSpPr>
            <p:spPr>
              <a:xfrm>
                <a:off x="3101758" y="1891021"/>
                <a:ext cx="929956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AI_Parent</a:t>
                </a:r>
              </a:p>
            </p:txBody>
          </p:sp>
          <p:sp>
            <p:nvSpPr>
              <p:cNvPr id="110" name="圆角矩形 22"/>
              <p:cNvSpPr/>
              <p:nvPr/>
            </p:nvSpPr>
            <p:spPr>
              <a:xfrm>
                <a:off x="3007814" y="2373670"/>
                <a:ext cx="1122194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有</a:t>
                </a:r>
                <a:r>
                  <a:rPr lang="en-US" altLang="zh-CN" sz="800" err="1">
                    <a:solidFill>
                      <a:schemeClr val="bg1"/>
                    </a:solidFill>
                    <a:latin typeface="+mn-ea"/>
                    <a:sym typeface="+mn-ea"/>
                  </a:rPr>
                  <a:t>dep_mag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:</a:t>
                </a: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外部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112" name="圆角矩形 22"/>
              <p:cNvSpPr/>
              <p:nvPr/>
            </p:nvSpPr>
            <p:spPr>
              <a:xfrm>
                <a:off x="3007814" y="2564921"/>
                <a:ext cx="1122194" cy="155017"/>
              </a:xfrm>
              <a:prstGeom prst="roundRect">
                <a:avLst/>
              </a:prstGeom>
              <a:noFill/>
              <a:ln w="6350">
                <a:solidFill>
                  <a:srgbClr val="FFFF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Font typeface="Arial" panose="020B0604020202020204" pitchFamily="34" charset="0"/>
                  <a:defRPr/>
                </a:pPr>
                <a:r>
                  <a:rPr lang="zh-CN" altLang="en-US" sz="800">
                    <a:solidFill>
                      <a:schemeClr val="bg1"/>
                    </a:solidFill>
                    <a:latin typeface="+mn-ea"/>
                    <a:sym typeface="+mn-ea"/>
                  </a:rPr>
                  <a:t>无</a:t>
                </a:r>
                <a:r>
                  <a:rPr lang="en-US" altLang="zh-CN" sz="800">
                    <a:solidFill>
                      <a:schemeClr val="bg1"/>
                    </a:solidFill>
                    <a:latin typeface="+mn-ea"/>
                    <a:sym typeface="+mn-ea"/>
                  </a:rPr>
                  <a:t>Modules</a:t>
                </a:r>
                <a:endParaRPr lang="zh-CN" altLang="en-US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</p:grpSp>
        <p:sp>
          <p:nvSpPr>
            <p:cNvPr id="113" name="圆角矩形 22"/>
            <p:cNvSpPr/>
            <p:nvPr/>
          </p:nvSpPr>
          <p:spPr>
            <a:xfrm>
              <a:off x="6481016" y="273480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Property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75052" y="2383665"/>
            <a:ext cx="1187258" cy="875553"/>
            <a:chOff x="2978598" y="1891021"/>
            <a:chExt cx="1187258" cy="875553"/>
          </a:xfrm>
        </p:grpSpPr>
        <p:sp>
          <p:nvSpPr>
            <p:cNvPr id="119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0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1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2" name="文本框 47"/>
            <p:cNvSpPr txBox="1"/>
            <p:nvPr/>
          </p:nvSpPr>
          <p:spPr>
            <a:xfrm>
              <a:off x="3101758" y="1891021"/>
              <a:ext cx="92995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AI_Core</a:t>
              </a:r>
            </a:p>
          </p:txBody>
        </p:sp>
        <p:sp>
          <p:nvSpPr>
            <p:cNvPr id="123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4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无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25" name="连接符: 肘形 169"/>
          <p:cNvCxnSpPr>
            <a:stCxn id="119" idx="1"/>
            <a:endCxn id="97" idx="1"/>
          </p:cNvCxnSpPr>
          <p:nvPr/>
        </p:nvCxnSpPr>
        <p:spPr>
          <a:xfrm rot="10800000" flipH="1">
            <a:off x="275052" y="1508763"/>
            <a:ext cx="2873160" cy="1427463"/>
          </a:xfrm>
          <a:prstGeom prst="bentConnector3">
            <a:avLst>
              <a:gd name="adj1" fmla="val -7956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915963" y="2388838"/>
            <a:ext cx="1187258" cy="875553"/>
            <a:chOff x="2978598" y="1891021"/>
            <a:chExt cx="1187258" cy="875553"/>
          </a:xfrm>
        </p:grpSpPr>
        <p:sp>
          <p:nvSpPr>
            <p:cNvPr id="127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8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29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0" name="文本框 47"/>
            <p:cNvSpPr txBox="1"/>
            <p:nvPr/>
          </p:nvSpPr>
          <p:spPr>
            <a:xfrm>
              <a:off x="3101758" y="1891021"/>
              <a:ext cx="92995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AI_Pojo</a:t>
              </a:r>
            </a:p>
          </p:txBody>
        </p:sp>
        <p:sp>
          <p:nvSpPr>
            <p:cNvPr id="131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32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无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33" name="连接符: 肘形 169"/>
          <p:cNvCxnSpPr>
            <a:stCxn id="127" idx="1"/>
            <a:endCxn id="97" idx="1"/>
          </p:cNvCxnSpPr>
          <p:nvPr/>
        </p:nvCxnSpPr>
        <p:spPr>
          <a:xfrm rot="10800000" flipH="1">
            <a:off x="1915962" y="1508762"/>
            <a:ext cx="1232249" cy="1432636"/>
          </a:xfrm>
          <a:prstGeom prst="bentConnector3">
            <a:avLst>
              <a:gd name="adj1" fmla="val -18551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5530806" y="1215265"/>
            <a:ext cx="1385276" cy="1092785"/>
            <a:chOff x="2918132" y="1880619"/>
            <a:chExt cx="1385276" cy="1092785"/>
          </a:xfrm>
        </p:grpSpPr>
        <p:sp>
          <p:nvSpPr>
            <p:cNvPr id="144" name="圆角矩形 22"/>
            <p:cNvSpPr/>
            <p:nvPr/>
          </p:nvSpPr>
          <p:spPr>
            <a:xfrm>
              <a:off x="2978598" y="2120587"/>
              <a:ext cx="1187258" cy="852817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5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6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47" name="文本框 47"/>
            <p:cNvSpPr txBox="1"/>
            <p:nvPr/>
          </p:nvSpPr>
          <p:spPr>
            <a:xfrm>
              <a:off x="2918132" y="1880619"/>
              <a:ext cx="138527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AI_Admin_Parent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8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 err="1">
                  <a:solidFill>
                    <a:schemeClr val="bg1"/>
                  </a:solidFill>
                  <a:latin typeface="+mn-ea"/>
                  <a:sym typeface="+mn-ea"/>
                </a:rPr>
                <a:t>dep_mag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内、外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sp>
        <p:nvSpPr>
          <p:cNvPr id="150" name="圆角矩形 22"/>
          <p:cNvSpPr/>
          <p:nvPr/>
        </p:nvSpPr>
        <p:spPr>
          <a:xfrm>
            <a:off x="5622576" y="1901655"/>
            <a:ext cx="1122194" cy="155017"/>
          </a:xfrm>
          <a:prstGeom prst="roundRect">
            <a:avLst/>
          </a:prstGeom>
          <a:noFill/>
          <a:ln w="6350">
            <a:solidFill>
              <a:srgbClr val="FFFF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Font typeface="Arial" panose="020B0604020202020204" pitchFamily="34" charset="0"/>
              <a:defRPr/>
            </a:pP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有</a:t>
            </a:r>
            <a:r>
              <a:rPr lang="en-US" altLang="zh-CN" sz="800">
                <a:solidFill>
                  <a:schemeClr val="bg1"/>
                </a:solidFill>
                <a:latin typeface="+mn-ea"/>
                <a:sym typeface="+mn-ea"/>
              </a:rPr>
              <a:t>dep_:</a:t>
            </a: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内部、外部</a:t>
            </a:r>
          </a:p>
        </p:txBody>
      </p:sp>
      <p:cxnSp>
        <p:nvCxnSpPr>
          <p:cNvPr id="151" name="连接符: 肘形 169"/>
          <p:cNvCxnSpPr>
            <a:stCxn id="144" idx="1"/>
            <a:endCxn id="97" idx="3"/>
          </p:cNvCxnSpPr>
          <p:nvPr/>
        </p:nvCxnSpPr>
        <p:spPr>
          <a:xfrm rot="10800000">
            <a:off x="4335470" y="1508762"/>
            <a:ext cx="1255802" cy="37288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7608156" y="2103193"/>
            <a:ext cx="1256166" cy="875553"/>
            <a:chOff x="2909690" y="1891021"/>
            <a:chExt cx="1256166" cy="875553"/>
          </a:xfrm>
        </p:grpSpPr>
        <p:sp>
          <p:nvSpPr>
            <p:cNvPr id="177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8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79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War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0" name="文本框 47"/>
            <p:cNvSpPr txBox="1"/>
            <p:nvPr/>
          </p:nvSpPr>
          <p:spPr>
            <a:xfrm>
              <a:off x="2909690" y="1891021"/>
              <a:ext cx="122031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AI_Admin_Web</a:t>
              </a:r>
            </a:p>
          </p:txBody>
        </p:sp>
        <p:sp>
          <p:nvSpPr>
            <p:cNvPr id="181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2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83" name="连接符: 肘形 169"/>
          <p:cNvCxnSpPr>
            <a:stCxn id="177" idx="1"/>
            <a:endCxn id="144" idx="3"/>
          </p:cNvCxnSpPr>
          <p:nvPr/>
        </p:nvCxnSpPr>
        <p:spPr>
          <a:xfrm rot="10800000">
            <a:off x="6778530" y="1881643"/>
            <a:ext cx="898534" cy="77411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/>
        </p:nvGrpSpPr>
        <p:grpSpPr>
          <a:xfrm>
            <a:off x="5620488" y="2746197"/>
            <a:ext cx="1256166" cy="1069430"/>
            <a:chOff x="2909690" y="1891021"/>
            <a:chExt cx="1256166" cy="1069430"/>
          </a:xfrm>
        </p:grpSpPr>
        <p:sp>
          <p:nvSpPr>
            <p:cNvPr id="185" name="圆角矩形 22"/>
            <p:cNvSpPr/>
            <p:nvPr/>
          </p:nvSpPr>
          <p:spPr>
            <a:xfrm>
              <a:off x="2978598" y="2120587"/>
              <a:ext cx="1187258" cy="839864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6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7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Pom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88" name="文本框 47"/>
            <p:cNvSpPr txBox="1"/>
            <p:nvPr/>
          </p:nvSpPr>
          <p:spPr>
            <a:xfrm>
              <a:off x="2909690" y="1891021"/>
              <a:ext cx="1153141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AI_Admin_QA</a:t>
              </a:r>
            </a:p>
          </p:txBody>
        </p:sp>
        <p:sp>
          <p:nvSpPr>
            <p:cNvPr id="189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dep_mag: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内子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90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</a:t>
              </a:r>
            </a:p>
          </p:txBody>
        </p:sp>
      </p:grpSp>
      <p:cxnSp>
        <p:nvCxnSpPr>
          <p:cNvPr id="191" name="连接符: 肘形 169"/>
          <p:cNvCxnSpPr>
            <a:stCxn id="185" idx="1"/>
            <a:endCxn id="144" idx="2"/>
          </p:cNvCxnSpPr>
          <p:nvPr/>
        </p:nvCxnSpPr>
        <p:spPr>
          <a:xfrm rot="10800000" flipH="1">
            <a:off x="5689395" y="2308051"/>
            <a:ext cx="495505" cy="1087645"/>
          </a:xfrm>
          <a:prstGeom prst="bentConnector4">
            <a:avLst>
              <a:gd name="adj1" fmla="val -27909"/>
              <a:gd name="adj2" fmla="val 69305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60619" y="608689"/>
            <a:ext cx="1567299" cy="270880"/>
            <a:chOff x="656143" y="451215"/>
            <a:chExt cx="1567299" cy="270880"/>
          </a:xfrm>
        </p:grpSpPr>
        <p:sp>
          <p:nvSpPr>
            <p:cNvPr id="101" name="圆角矩形 22"/>
            <p:cNvSpPr/>
            <p:nvPr/>
          </p:nvSpPr>
          <p:spPr>
            <a:xfrm>
              <a:off x="656143" y="451215"/>
              <a:ext cx="1567299" cy="270880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106" name="圆角矩形 22"/>
            <p:cNvSpPr/>
            <p:nvPr/>
          </p:nvSpPr>
          <p:spPr>
            <a:xfrm>
              <a:off x="687448" y="501304"/>
              <a:ext cx="151231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SpringBoot_starter_parent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111" name="连接符: 肘形 169"/>
          <p:cNvCxnSpPr>
            <a:stCxn id="98" idx="1"/>
            <a:endCxn id="101" idx="3"/>
          </p:cNvCxnSpPr>
          <p:nvPr/>
        </p:nvCxnSpPr>
        <p:spPr>
          <a:xfrm rot="10800000">
            <a:off x="2227918" y="744130"/>
            <a:ext cx="949510" cy="47952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22"/>
          <p:cNvSpPr/>
          <p:nvPr/>
        </p:nvSpPr>
        <p:spPr>
          <a:xfrm>
            <a:off x="5620488" y="2094510"/>
            <a:ext cx="1122194" cy="155017"/>
          </a:xfrm>
          <a:prstGeom prst="roundRect">
            <a:avLst/>
          </a:prstGeom>
          <a:noFill/>
          <a:ln w="6350">
            <a:solidFill>
              <a:srgbClr val="FFFF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Font typeface="Arial" panose="020B0604020202020204" pitchFamily="34" charset="0"/>
              <a:defRPr/>
            </a:pP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有</a:t>
            </a:r>
            <a:r>
              <a:rPr lang="en-US" altLang="zh-CN" sz="800">
                <a:solidFill>
                  <a:schemeClr val="bg1"/>
                </a:solidFill>
                <a:latin typeface="+mn-ea"/>
                <a:sym typeface="+mn-ea"/>
              </a:rPr>
              <a:t>Modules</a:t>
            </a:r>
            <a:endParaRPr lang="zh-CN" altLang="en-US" sz="80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3535746" y="2929023"/>
            <a:ext cx="1431367" cy="875553"/>
            <a:chOff x="2909689" y="1891021"/>
            <a:chExt cx="1431367" cy="875553"/>
          </a:xfrm>
        </p:grpSpPr>
        <p:sp>
          <p:nvSpPr>
            <p:cNvPr id="200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01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02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03" name="文本框 47"/>
            <p:cNvSpPr txBox="1"/>
            <p:nvPr/>
          </p:nvSpPr>
          <p:spPr>
            <a:xfrm>
              <a:off x="2909689" y="1891021"/>
              <a:ext cx="1431367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AI_Admin_Channel</a:t>
              </a:r>
            </a:p>
          </p:txBody>
        </p:sp>
        <p:sp>
          <p:nvSpPr>
            <p:cNvPr id="204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05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cxnSp>
        <p:nvCxnSpPr>
          <p:cNvPr id="206" name="连接符: 肘形 169"/>
          <p:cNvCxnSpPr>
            <a:stCxn id="200" idx="3"/>
            <a:endCxn id="144" idx="1"/>
          </p:cNvCxnSpPr>
          <p:nvPr/>
        </p:nvCxnSpPr>
        <p:spPr>
          <a:xfrm flipV="1">
            <a:off x="4791913" y="1881642"/>
            <a:ext cx="799359" cy="159994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/>
          <p:cNvGrpSpPr/>
          <p:nvPr/>
        </p:nvGrpSpPr>
        <p:grpSpPr>
          <a:xfrm>
            <a:off x="7273016" y="3681163"/>
            <a:ext cx="1400008" cy="875553"/>
            <a:chOff x="2909690" y="1891021"/>
            <a:chExt cx="1400008" cy="875553"/>
          </a:xfrm>
        </p:grpSpPr>
        <p:sp>
          <p:nvSpPr>
            <p:cNvPr id="208" name="圆角矩形 22"/>
            <p:cNvSpPr/>
            <p:nvPr/>
          </p:nvSpPr>
          <p:spPr>
            <a:xfrm>
              <a:off x="2978598" y="2120588"/>
              <a:ext cx="1187258" cy="645986"/>
            </a:xfrm>
            <a:prstGeom prst="roundRect">
              <a:avLst>
                <a:gd name="adj" fmla="val 9911"/>
              </a:avLst>
            </a:prstGeom>
            <a:noFill/>
            <a:ln w="63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endParaRPr lang="zh-CN" altLang="en-US" sz="14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09" name="圆角矩形 22"/>
            <p:cNvSpPr/>
            <p:nvPr/>
          </p:nvSpPr>
          <p:spPr>
            <a:xfrm>
              <a:off x="3007814" y="2170566"/>
              <a:ext cx="646370" cy="153708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Parent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10" name="圆角矩形 22"/>
            <p:cNvSpPr/>
            <p:nvPr/>
          </p:nvSpPr>
          <p:spPr>
            <a:xfrm>
              <a:off x="3677868" y="2174395"/>
              <a:ext cx="452140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Jar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11" name="文本框 47"/>
            <p:cNvSpPr txBox="1"/>
            <p:nvPr/>
          </p:nvSpPr>
          <p:spPr>
            <a:xfrm>
              <a:off x="2909690" y="1891021"/>
              <a:ext cx="140000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AI_Admin_QAMan</a:t>
              </a:r>
            </a:p>
          </p:txBody>
        </p:sp>
        <p:sp>
          <p:nvSpPr>
            <p:cNvPr id="212" name="圆角矩形 22"/>
            <p:cNvSpPr/>
            <p:nvPr/>
          </p:nvSpPr>
          <p:spPr>
            <a:xfrm>
              <a:off x="3007814" y="2373670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dep:</a:t>
              </a: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内部、外部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  <p:sp>
          <p:nvSpPr>
            <p:cNvPr id="213" name="圆角矩形 22"/>
            <p:cNvSpPr/>
            <p:nvPr/>
          </p:nvSpPr>
          <p:spPr>
            <a:xfrm>
              <a:off x="3007814" y="2564921"/>
              <a:ext cx="1122194" cy="155017"/>
            </a:xfrm>
            <a:prstGeom prst="roundRect">
              <a:avLst/>
            </a:prstGeom>
            <a:noFill/>
            <a:ln w="6350">
              <a:solidFill>
                <a:srgbClr val="FFFF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Font typeface="Arial" panose="020B0604020202020204" pitchFamily="34" charset="0"/>
                <a:defRPr/>
              </a:pPr>
              <a:r>
                <a:rPr lang="zh-CN" altLang="en-US" sz="800">
                  <a:solidFill>
                    <a:schemeClr val="bg1"/>
                  </a:solidFill>
                  <a:latin typeface="+mn-ea"/>
                  <a:sym typeface="+mn-ea"/>
                </a:rPr>
                <a:t>没有</a:t>
              </a:r>
              <a:r>
                <a:rPr lang="en-US" altLang="zh-CN" sz="800">
                  <a:solidFill>
                    <a:schemeClr val="bg1"/>
                  </a:solidFill>
                  <a:latin typeface="+mn-ea"/>
                  <a:sym typeface="+mn-ea"/>
                </a:rPr>
                <a:t>Modules</a:t>
              </a:r>
              <a:endParaRPr lang="zh-CN" altLang="en-US" sz="80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sp>
        <p:nvSpPr>
          <p:cNvPr id="214" name="圆角矩形 22"/>
          <p:cNvSpPr/>
          <p:nvPr/>
        </p:nvSpPr>
        <p:spPr>
          <a:xfrm>
            <a:off x="5718612" y="3603655"/>
            <a:ext cx="1122194" cy="155017"/>
          </a:xfrm>
          <a:prstGeom prst="roundRect">
            <a:avLst/>
          </a:prstGeom>
          <a:noFill/>
          <a:ln w="6350">
            <a:solidFill>
              <a:srgbClr val="FFFF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Font typeface="Arial" panose="020B0604020202020204" pitchFamily="34" charset="0"/>
              <a:defRPr/>
            </a:pPr>
            <a:r>
              <a:rPr lang="zh-CN" altLang="en-US" sz="800">
                <a:solidFill>
                  <a:schemeClr val="bg1"/>
                </a:solidFill>
                <a:latin typeface="+mn-ea"/>
                <a:sym typeface="+mn-ea"/>
              </a:rPr>
              <a:t>有</a:t>
            </a:r>
            <a:r>
              <a:rPr lang="en-US" altLang="zh-CN" sz="800">
                <a:solidFill>
                  <a:schemeClr val="bg1"/>
                </a:solidFill>
                <a:latin typeface="+mn-ea"/>
                <a:sym typeface="+mn-ea"/>
              </a:rPr>
              <a:t>Modules</a:t>
            </a:r>
            <a:endParaRPr lang="zh-CN" altLang="en-US" sz="80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cxnSp>
        <p:nvCxnSpPr>
          <p:cNvPr id="215" name="连接符: 肘形 169"/>
          <p:cNvCxnSpPr>
            <a:stCxn id="208" idx="1"/>
            <a:endCxn id="185" idx="3"/>
          </p:cNvCxnSpPr>
          <p:nvPr/>
        </p:nvCxnSpPr>
        <p:spPr>
          <a:xfrm rot="10800000">
            <a:off x="6876654" y="3395695"/>
            <a:ext cx="465270" cy="838028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74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20230</TotalTime>
  <Words>690</Words>
  <Application>Microsoft Office PowerPoint</Application>
  <PresentationFormat>全屏显示(16:9)</PresentationFormat>
  <Paragraphs>113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程 云</cp:lastModifiedBy>
  <cp:revision>3127</cp:revision>
  <dcterms:created xsi:type="dcterms:W3CDTF">2015-04-24T01:01:00Z</dcterms:created>
  <dcterms:modified xsi:type="dcterms:W3CDTF">2021-01-11T12:50:51Z</dcterms:modified>
  <cp:category>plus206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