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312" r:id="rId3"/>
    <p:sldId id="305" r:id="rId4"/>
  </p:sldIdLst>
  <p:sldSz cx="9144000" cy="6858000" type="screen4x3"/>
  <p:notesSz cx="6858000" cy="9144000"/>
  <p:custDataLst>
    <p:tags r:id="rId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78CDE9"/>
    <a:srgbClr val="5B9BD5"/>
    <a:srgbClr val="5D68C8"/>
    <a:srgbClr val="7A83D9"/>
    <a:srgbClr val="000001"/>
    <a:srgbClr val="BFC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5" autoAdjust="0"/>
    <p:restoredTop sz="94660"/>
  </p:normalViewPr>
  <p:slideViewPr>
    <p:cSldViewPr snapToGrid="0">
      <p:cViewPr>
        <p:scale>
          <a:sx n="100" d="100"/>
          <a:sy n="100" d="100"/>
        </p:scale>
        <p:origin x="612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116DA7-40DE-479E-B063-BA759B62B10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68BB-4BE6-47F1-9041-0664C5D2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8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116DA7-40DE-479E-B063-BA759B62B10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68BB-4BE6-47F1-9041-0664C5D2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0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116DA7-40DE-479E-B063-BA759B62B10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68BB-4BE6-47F1-9041-0664C5D2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2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6141117-24B2-4315-8E1C-FD7EC98E31E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136036" cy="365125"/>
          </a:xfrm>
          <a:prstGeom prst="rect">
            <a:avLst/>
          </a:prstGeom>
        </p:spPr>
        <p:txBody>
          <a:bodyPr/>
          <a:lstStyle/>
          <a:p>
            <a:fld id="{9B1B0A0A-5712-4E04-953B-ABF0C6B79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2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6141117-24B2-4315-8E1C-FD7EC98E31E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136036" cy="365125"/>
          </a:xfrm>
          <a:prstGeom prst="rect">
            <a:avLst/>
          </a:prstGeom>
        </p:spPr>
        <p:txBody>
          <a:bodyPr/>
          <a:lstStyle/>
          <a:p>
            <a:fld id="{9B1B0A0A-5712-4E04-953B-ABF0C6B79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51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6141117-24B2-4315-8E1C-FD7EC98E31E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136036" cy="365125"/>
          </a:xfrm>
          <a:prstGeom prst="rect">
            <a:avLst/>
          </a:prstGeom>
        </p:spPr>
        <p:txBody>
          <a:bodyPr/>
          <a:lstStyle/>
          <a:p>
            <a:fld id="{9B1B0A0A-5712-4E04-953B-ABF0C6B79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98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6141117-24B2-4315-8E1C-FD7EC98E31E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136036" cy="365125"/>
          </a:xfrm>
          <a:prstGeom prst="rect">
            <a:avLst/>
          </a:prstGeom>
        </p:spPr>
        <p:txBody>
          <a:bodyPr/>
          <a:lstStyle/>
          <a:p>
            <a:fld id="{9B1B0A0A-5712-4E04-953B-ABF0C6B79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55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6141117-24B2-4315-8E1C-FD7EC98E31E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136036" cy="365125"/>
          </a:xfrm>
          <a:prstGeom prst="rect">
            <a:avLst/>
          </a:prstGeom>
        </p:spPr>
        <p:txBody>
          <a:bodyPr/>
          <a:lstStyle/>
          <a:p>
            <a:fld id="{9B1B0A0A-5712-4E04-953B-ABF0C6B79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67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6141117-24B2-4315-8E1C-FD7EC98E31E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136036" cy="365125"/>
          </a:xfrm>
          <a:prstGeom prst="rect">
            <a:avLst/>
          </a:prstGeom>
        </p:spPr>
        <p:txBody>
          <a:bodyPr/>
          <a:lstStyle/>
          <a:p>
            <a:fld id="{9B1B0A0A-5712-4E04-953B-ABF0C6B79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53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6141117-24B2-4315-8E1C-FD7EC98E31E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136036" cy="365125"/>
          </a:xfrm>
          <a:prstGeom prst="rect">
            <a:avLst/>
          </a:prstGeom>
        </p:spPr>
        <p:txBody>
          <a:bodyPr/>
          <a:lstStyle/>
          <a:p>
            <a:fld id="{9B1B0A0A-5712-4E04-953B-ABF0C6B79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61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6141117-24B2-4315-8E1C-FD7EC98E31E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136036" cy="365125"/>
          </a:xfrm>
          <a:prstGeom prst="rect">
            <a:avLst/>
          </a:prstGeom>
        </p:spPr>
        <p:txBody>
          <a:bodyPr/>
          <a:lstStyle/>
          <a:p>
            <a:fld id="{9B1B0A0A-5712-4E04-953B-ABF0C6B79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116DA7-40DE-479E-B063-BA759B62B10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3683" y="6611664"/>
            <a:ext cx="1290520" cy="219623"/>
          </a:xfrm>
        </p:spPr>
        <p:txBody>
          <a:bodyPr/>
          <a:lstStyle/>
          <a:p>
            <a:fld id="{DE3C68BB-4BE6-47F1-9041-0664C5D2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03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6141117-24B2-4315-8E1C-FD7EC98E31E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136036" cy="365125"/>
          </a:xfrm>
          <a:prstGeom prst="rect">
            <a:avLst/>
          </a:prstGeom>
        </p:spPr>
        <p:txBody>
          <a:bodyPr/>
          <a:lstStyle/>
          <a:p>
            <a:fld id="{9B1B0A0A-5712-4E04-953B-ABF0C6B79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47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6141117-24B2-4315-8E1C-FD7EC98E31E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136036" cy="365125"/>
          </a:xfrm>
          <a:prstGeom prst="rect">
            <a:avLst/>
          </a:prstGeom>
        </p:spPr>
        <p:txBody>
          <a:bodyPr/>
          <a:lstStyle/>
          <a:p>
            <a:fld id="{9B1B0A0A-5712-4E04-953B-ABF0C6B79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8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6141117-24B2-4315-8E1C-FD7EC98E31E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136036" cy="365125"/>
          </a:xfrm>
          <a:prstGeom prst="rect">
            <a:avLst/>
          </a:prstGeom>
        </p:spPr>
        <p:txBody>
          <a:bodyPr/>
          <a:lstStyle/>
          <a:p>
            <a:fld id="{9B1B0A0A-5712-4E04-953B-ABF0C6B79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4855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9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116DA7-40DE-479E-B063-BA759B62B10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68BB-4BE6-47F1-9041-0664C5D2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0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116DA7-40DE-479E-B063-BA759B62B10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68BB-4BE6-47F1-9041-0664C5D2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116DA7-40DE-479E-B063-BA759B62B10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68BB-4BE6-47F1-9041-0664C5D2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7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116DA7-40DE-479E-B063-BA759B62B10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68BB-4BE6-47F1-9041-0664C5D2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116DA7-40DE-479E-B063-BA759B62B10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68BB-4BE6-47F1-9041-0664C5D2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B116DA7-40DE-479E-B063-BA759B62B102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68BB-4BE6-47F1-9041-0664C5D2B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8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588771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think-cell Slide" r:id="rId16" imgW="532" imgH="533" progId="TCLayout.ActiveDocument.1">
                  <p:embed/>
                </p:oleObj>
              </mc:Choice>
              <mc:Fallback>
                <p:oleObj name="think-cell Slide" r:id="rId16" imgW="532" imgH="53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ko-KR" altLang="en-US" sz="1800" b="0" i="0" baseline="0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899" y="553109"/>
            <a:ext cx="6743044" cy="1006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899" y="1705055"/>
            <a:ext cx="6743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0120" y="6485506"/>
            <a:ext cx="1290520" cy="219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-12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3C68BB-4BE6-47F1-9041-0664C5D2B1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6920118" y="37052"/>
            <a:ext cx="2180900" cy="6413511"/>
            <a:chOff x="7136720" y="539972"/>
            <a:chExt cx="2718113" cy="5815250"/>
          </a:xfrm>
        </p:grpSpPr>
        <p:sp>
          <p:nvSpPr>
            <p:cNvPr id="8" name="직사각형 7"/>
            <p:cNvSpPr/>
            <p:nvPr/>
          </p:nvSpPr>
          <p:spPr>
            <a:xfrm>
              <a:off x="7136721" y="755996"/>
              <a:ext cx="2718112" cy="55992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136720" y="539972"/>
              <a:ext cx="2718111" cy="2160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Description</a:t>
              </a:r>
              <a:endParaRPr lang="ko-KR" altLang="en-US" sz="600" b="1" dirty="0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9471462"/>
              </p:ext>
            </p:extLst>
          </p:nvPr>
        </p:nvGraphicFramePr>
        <p:xfrm>
          <a:off x="31318" y="37052"/>
          <a:ext cx="686762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5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pc="-12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</a:p>
                  </a:txBody>
                  <a:tcPr marL="74295" marR="74295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295" marR="74295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pc="-12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4295" marR="74295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295" marR="74295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700" spc="-12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295" marR="74295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pc="-12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</a:p>
                  </a:txBody>
                  <a:tcPr marL="74295" marR="74295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spc="-12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295" marR="74295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pc="-12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작성부서</a:t>
                      </a:r>
                      <a:r>
                        <a:rPr lang="en-US" altLang="ko-KR" sz="700" spc="-12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spc="-12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4295" marR="74295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295" marR="74295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18"/>
          <a:srcRect t="13625" b="20907"/>
          <a:stretch/>
        </p:blipFill>
        <p:spPr>
          <a:xfrm>
            <a:off x="8261211" y="6485506"/>
            <a:ext cx="839808" cy="19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4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kern="1200" spc="-1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 spc="-1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-1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spc="-1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spc="-1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spc="-1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8767631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think-cell Slide" r:id="rId16" imgW="532" imgH="533" progId="TCLayout.ActiveDocument.1">
                  <p:embed/>
                </p:oleObj>
              </mc:Choice>
              <mc:Fallback>
                <p:oleObj name="think-cell Slide" r:id="rId16" imgW="532" imgH="53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ko-KR" altLang="en-US" sz="4400" b="0" i="0" baseline="0" dirty="0"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9653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965336" cy="455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F31074-0413-4615-B317-6DBD47A57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t="13625" b="20907"/>
          <a:stretch/>
        </p:blipFill>
        <p:spPr>
          <a:xfrm>
            <a:off x="8261211" y="6485506"/>
            <a:ext cx="839808" cy="19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1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2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2895" y="3123528"/>
            <a:ext cx="4644000" cy="54864"/>
          </a:xfrm>
          <a:prstGeom prst="round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/>
            <a:endParaRPr lang="en-US" altLang="ko-KR" spc="-12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394" y="2530114"/>
            <a:ext cx="516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20" dirty="0" err="1" smtClean="0">
                <a:latin typeface="맑은 고딕" panose="020B0503020000020004" pitchFamily="50" charset="-127"/>
              </a:rPr>
              <a:t>디스쿨</a:t>
            </a:r>
            <a:r>
              <a:rPr lang="ko-KR" altLang="en-US" sz="2800" b="1" spc="-120" dirty="0" smtClean="0">
                <a:latin typeface="맑은 고딕" panose="020B0503020000020004" pitchFamily="50" charset="-127"/>
              </a:rPr>
              <a:t> 배너 이미지 제</a:t>
            </a:r>
            <a:r>
              <a:rPr lang="ko-KR" altLang="en-US" sz="2800" b="1" spc="-120" dirty="0" smtClean="0">
                <a:latin typeface="맑은 고딕" panose="020B0503020000020004" pitchFamily="50" charset="-127"/>
              </a:rPr>
              <a:t>작</a:t>
            </a:r>
            <a:endParaRPr lang="ko-KR" altLang="en-US" sz="2800" b="1" spc="-120" dirty="0">
              <a:latin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2BDDFC-59F1-498F-BA26-F0861599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5244"/>
              </p:ext>
            </p:extLst>
          </p:nvPr>
        </p:nvGraphicFramePr>
        <p:xfrm>
          <a:off x="369395" y="5470236"/>
          <a:ext cx="4667500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592">
                  <a:extLst>
                    <a:ext uri="{9D8B030D-6E8A-4147-A177-3AD203B41FA5}">
                      <a16:colId xmlns:a16="http://schemas.microsoft.com/office/drawing/2014/main" val="1954259566"/>
                    </a:ext>
                  </a:extLst>
                </a:gridCol>
                <a:gridCol w="3625908">
                  <a:extLst>
                    <a:ext uri="{9D8B030D-6E8A-4147-A177-3AD203B41FA5}">
                      <a16:colId xmlns:a16="http://schemas.microsoft.com/office/drawing/2014/main" val="560680591"/>
                    </a:ext>
                  </a:extLst>
                </a:gridCol>
              </a:tblGrid>
              <a:tr h="243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pc="-12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2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사업부 </a:t>
                      </a:r>
                      <a:r>
                        <a:rPr lang="ko-KR" altLang="en-US" sz="1100" spc="-12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컨텐츠기획팀</a:t>
                      </a:r>
                      <a:endParaRPr lang="ko-KR" altLang="en-US" sz="1100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710740"/>
                  </a:ext>
                </a:extLst>
              </a:tr>
              <a:tr h="243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pc="-12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담당자명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12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아 영</a:t>
                      </a:r>
                      <a:endParaRPr lang="ko-KR" altLang="en-US" sz="1100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198230"/>
                  </a:ext>
                </a:extLst>
              </a:tr>
              <a:tr h="243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pc="-12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pc="-12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2021. </a:t>
                      </a:r>
                      <a:r>
                        <a:rPr lang="en-US" altLang="ko-KR" sz="1100" spc="-12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11. 18</a:t>
                      </a:r>
                      <a:endParaRPr lang="ko-KR" altLang="en-US" sz="1100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64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29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71093"/>
              </p:ext>
            </p:extLst>
          </p:nvPr>
        </p:nvGraphicFramePr>
        <p:xfrm>
          <a:off x="6930451" y="300488"/>
          <a:ext cx="2157105" cy="260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771">
                  <a:extLst>
                    <a:ext uri="{9D8B030D-6E8A-4147-A177-3AD203B41FA5}">
                      <a16:colId xmlns:a16="http://schemas.microsoft.com/office/drawing/2014/main" val="2800092372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3117080280"/>
                    </a:ext>
                  </a:extLst>
                </a:gridCol>
              </a:tblGrid>
              <a:tr h="201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spc="-12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700" b="1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spc="-12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700" b="1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968591"/>
                  </a:ext>
                </a:extLst>
              </a:tr>
              <a:tr h="201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2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700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기존에 제작되어 있는 디자인을 바탕으로 텍스트만 수정</a:t>
                      </a:r>
                      <a:endParaRPr lang="en-US" altLang="ko-KR" sz="1000" dirty="0"/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216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pc="-12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텍스트 수정</a:t>
                      </a:r>
                      <a:endParaRPr lang="en-US" altLang="ko-KR" sz="800" kern="1200" spc="-1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/>
                      <a:endParaRPr lang="en-US" altLang="ko-KR" sz="800" kern="1200" spc="-1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2022 </a:t>
                      </a:r>
                      <a:r>
                        <a:rPr lang="ko-KR" altLang="en-US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겨울 시간표</a:t>
                      </a:r>
                      <a:endParaRPr lang="en-US" altLang="ko-KR" sz="800" kern="1200" spc="-1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개의 사이즈로 </a:t>
                      </a:r>
                      <a:r>
                        <a:rPr lang="en-US" altLang="ko-KR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 이미지 제작 부탁드립니다</a:t>
                      </a:r>
                      <a:r>
                        <a:rPr lang="en-US" altLang="ko-KR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base" latinLnBrk="1"/>
                      <a:r>
                        <a:rPr lang="ko-KR" altLang="en-US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사이즈</a:t>
                      </a:r>
                      <a:r>
                        <a:rPr lang="en-US" altLang="ko-KR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 : 750X160</a:t>
                      </a:r>
                    </a:p>
                    <a:p>
                      <a:pPr fontAlgn="base" latinLnBrk="1"/>
                      <a:r>
                        <a:rPr lang="ko-KR" altLang="en-US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사이즈</a:t>
                      </a:r>
                      <a:r>
                        <a:rPr lang="en-US" altLang="ko-KR" sz="800" kern="1200" spc="-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 : 288X75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155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2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endParaRPr lang="en-US" altLang="ko-KR" sz="800" kern="1200" spc="-1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1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2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039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2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endParaRPr lang="ko-KR" altLang="en-US" sz="800" kern="1200" spc="-10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57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2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endParaRPr lang="ko-KR" altLang="en-US" sz="800" kern="1200" spc="-10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116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12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spc="-12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37097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7" y="782506"/>
            <a:ext cx="6497894" cy="143296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43100" y="1619250"/>
            <a:ext cx="2166938" cy="34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2022 </a:t>
            </a:r>
            <a:r>
              <a:rPr lang="ko-KR" altLang="en-US" dirty="0" smtClean="0">
                <a:solidFill>
                  <a:schemeClr val="tx1"/>
                </a:solidFill>
              </a:rPr>
              <a:t>겨울 시간표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71177" y="1619250"/>
            <a:ext cx="1896733" cy="3476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65CB88-723C-4D92-8EDF-5165BC1ADDFB}"/>
              </a:ext>
            </a:extLst>
          </p:cNvPr>
          <p:cNvSpPr/>
          <p:nvPr/>
        </p:nvSpPr>
        <p:spPr>
          <a:xfrm>
            <a:off x="1990725" y="1519529"/>
            <a:ext cx="188452" cy="2077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531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IELItHb8AlkCZ2srX4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Zjjg7iLv.CKj9P4wTdeKA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4497</TotalTime>
  <Words>62</Words>
  <Application>Microsoft Office PowerPoint</Application>
  <PresentationFormat>화면 슬라이드 쇼(4:3)</PresentationFormat>
  <Paragraphs>25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디자인 사용자 지정</vt:lpstr>
      <vt:lpstr>think-cell Slide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시대학원</dc:creator>
  <cp:lastModifiedBy>시대학원</cp:lastModifiedBy>
  <cp:revision>269</cp:revision>
  <dcterms:created xsi:type="dcterms:W3CDTF">2019-07-15T07:34:39Z</dcterms:created>
  <dcterms:modified xsi:type="dcterms:W3CDTF">2021-11-18T05:25:54Z</dcterms:modified>
</cp:coreProperties>
</file>